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76"/>
  </p:notesMasterIdLst>
  <p:handoutMasterIdLst>
    <p:handoutMasterId r:id="rId77"/>
  </p:handoutMasterIdLst>
  <p:sldIdLst>
    <p:sldId id="259" r:id="rId5"/>
    <p:sldId id="261" r:id="rId6"/>
    <p:sldId id="262" r:id="rId7"/>
    <p:sldId id="672" r:id="rId8"/>
    <p:sldId id="280" r:id="rId9"/>
    <p:sldId id="824" r:id="rId10"/>
    <p:sldId id="673" r:id="rId11"/>
    <p:sldId id="277" r:id="rId12"/>
    <p:sldId id="283" r:id="rId13"/>
    <p:sldId id="281" r:id="rId14"/>
    <p:sldId id="763" r:id="rId15"/>
    <p:sldId id="825" r:id="rId16"/>
    <p:sldId id="285" r:id="rId17"/>
    <p:sldId id="826" r:id="rId18"/>
    <p:sldId id="827" r:id="rId19"/>
    <p:sldId id="284" r:id="rId20"/>
    <p:sldId id="295" r:id="rId21"/>
    <p:sldId id="296" r:id="rId22"/>
    <p:sldId id="303" r:id="rId23"/>
    <p:sldId id="312" r:id="rId24"/>
    <p:sldId id="314" r:id="rId25"/>
    <p:sldId id="313" r:id="rId26"/>
    <p:sldId id="315" r:id="rId27"/>
    <p:sldId id="316" r:id="rId28"/>
    <p:sldId id="319" r:id="rId29"/>
    <p:sldId id="840" r:id="rId30"/>
    <p:sldId id="833" r:id="rId31"/>
    <p:sldId id="1828" r:id="rId32"/>
    <p:sldId id="838" r:id="rId33"/>
    <p:sldId id="841" r:id="rId34"/>
    <p:sldId id="331" r:id="rId35"/>
    <p:sldId id="379" r:id="rId36"/>
    <p:sldId id="1825" r:id="rId37"/>
    <p:sldId id="389" r:id="rId38"/>
    <p:sldId id="391" r:id="rId39"/>
    <p:sldId id="392" r:id="rId40"/>
    <p:sldId id="855" r:id="rId41"/>
    <p:sldId id="766" r:id="rId42"/>
    <p:sldId id="768" r:id="rId43"/>
    <p:sldId id="1827" r:id="rId44"/>
    <p:sldId id="267" r:id="rId45"/>
    <p:sldId id="270" r:id="rId46"/>
    <p:sldId id="271" r:id="rId47"/>
    <p:sldId id="272" r:id="rId48"/>
    <p:sldId id="273" r:id="rId49"/>
    <p:sldId id="274" r:id="rId50"/>
    <p:sldId id="275" r:id="rId51"/>
    <p:sldId id="276" r:id="rId52"/>
    <p:sldId id="1826" r:id="rId53"/>
    <p:sldId id="282" r:id="rId54"/>
    <p:sldId id="286" r:id="rId55"/>
    <p:sldId id="288" r:id="rId56"/>
    <p:sldId id="289" r:id="rId57"/>
    <p:sldId id="822" r:id="rId58"/>
    <p:sldId id="406" r:id="rId59"/>
    <p:sldId id="407" r:id="rId60"/>
    <p:sldId id="696" r:id="rId61"/>
    <p:sldId id="413" r:id="rId62"/>
    <p:sldId id="416" r:id="rId63"/>
    <p:sldId id="417" r:id="rId64"/>
    <p:sldId id="418" r:id="rId65"/>
    <p:sldId id="419" r:id="rId66"/>
    <p:sldId id="429" r:id="rId67"/>
    <p:sldId id="771" r:id="rId68"/>
    <p:sldId id="772" r:id="rId69"/>
    <p:sldId id="773" r:id="rId70"/>
    <p:sldId id="863" r:id="rId71"/>
    <p:sldId id="864" r:id="rId72"/>
    <p:sldId id="867" r:id="rId73"/>
    <p:sldId id="871" r:id="rId74"/>
    <p:sldId id="624" r:id="rId75"/>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9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66"/>
    <a:srgbClr val="EBEEF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autoAdjust="0"/>
  </p:normalViewPr>
  <p:slideViewPr>
    <p:cSldViewPr snapToGrid="0" snapToObjects="1">
      <p:cViewPr varScale="1">
        <p:scale>
          <a:sx n="90" d="100"/>
          <a:sy n="90" d="100"/>
        </p:scale>
        <p:origin x="780" y="72"/>
      </p:cViewPr>
      <p:guideLst>
        <p:guide orient="horz" pos="1791"/>
        <p:guide pos="288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D50B52C-2F6B-4F9F-8B70-62DCB5A470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a:defRPr/>
            </a:pPr>
            <a:endParaRPr lang="zh-CN" altLang="en-US"/>
          </a:p>
        </p:txBody>
      </p:sp>
      <p:sp>
        <p:nvSpPr>
          <p:cNvPr id="3" name="日期占位符 2">
            <a:extLst>
              <a:ext uri="{FF2B5EF4-FFF2-40B4-BE49-F238E27FC236}">
                <a16:creationId xmlns:a16="http://schemas.microsoft.com/office/drawing/2014/main" id="{F3234A2B-BFB1-42A2-BABA-671003F2AF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cs typeface="+mn-cs"/>
              </a:defRPr>
            </a:lvl1pPr>
          </a:lstStyle>
          <a:p>
            <a:pPr>
              <a:defRPr/>
            </a:pPr>
            <a:endParaRPr lang="zh-CN" altLang="en-US"/>
          </a:p>
        </p:txBody>
      </p:sp>
      <p:sp>
        <p:nvSpPr>
          <p:cNvPr id="4" name="页脚占位符 3">
            <a:extLst>
              <a:ext uri="{FF2B5EF4-FFF2-40B4-BE49-F238E27FC236}">
                <a16:creationId xmlns:a16="http://schemas.microsoft.com/office/drawing/2014/main" id="{D40DB307-81B8-4D13-813C-06D866962E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a:defRPr/>
            </a:pPr>
            <a:endParaRPr lang="zh-CN" altLang="en-US"/>
          </a:p>
        </p:txBody>
      </p:sp>
      <p:sp>
        <p:nvSpPr>
          <p:cNvPr id="5" name="灯片编号占位符 4">
            <a:extLst>
              <a:ext uri="{FF2B5EF4-FFF2-40B4-BE49-F238E27FC236}">
                <a16:creationId xmlns:a16="http://schemas.microsoft.com/office/drawing/2014/main" id="{01C968BC-F0D6-4517-B61E-71BD0B9A8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fld id="{D0D571C1-3AEA-40AE-8748-6C7C3742C58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幻灯片图像占位符 4097">
            <a:extLst>
              <a:ext uri="{FF2B5EF4-FFF2-40B4-BE49-F238E27FC236}">
                <a16:creationId xmlns:a16="http://schemas.microsoft.com/office/drawing/2014/main" id="{B425BB30-4C11-4893-B8C3-43670B68AC68}"/>
              </a:ext>
            </a:extLst>
          </p:cNvPr>
          <p:cNvSpPr>
            <a:spLocks noGrp="1" noRot="1" noChangeAspect="1" noChangeArrowheads="1"/>
          </p:cNvSpPr>
          <p:nvPr>
            <p:ph type="sldImg" idx="4294967295"/>
          </p:nvPr>
        </p:nvSpPr>
        <p:spPr bwMode="auto">
          <a:xfrm>
            <a:off x="1050925" y="754063"/>
            <a:ext cx="45720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2227" name="文本占位符 4098">
            <a:extLst>
              <a:ext uri="{FF2B5EF4-FFF2-40B4-BE49-F238E27FC236}">
                <a16:creationId xmlns:a16="http://schemas.microsoft.com/office/drawing/2014/main" id="{C1F284B8-1B4A-4397-94B3-943DA453209B}"/>
              </a:ext>
            </a:extLst>
          </p:cNvPr>
          <p:cNvSpPr>
            <a:spLocks noGrp="1" noChangeArrowheads="1"/>
          </p:cNvSpPr>
          <p:nvPr>
            <p:ph type="body" sz="quarter" idx="4294967295"/>
          </p:nvPr>
        </p:nvSpPr>
        <p:spPr bwMode="auto">
          <a:xfrm>
            <a:off x="538163" y="4387850"/>
            <a:ext cx="5780087"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
第二级
第三级
第四级
第五级</a:t>
            </a:r>
          </a:p>
        </p:txBody>
      </p:sp>
      <p:sp>
        <p:nvSpPr>
          <p:cNvPr id="5124" name="页眉占位符 4099">
            <a:extLst>
              <a:ext uri="{FF2B5EF4-FFF2-40B4-BE49-F238E27FC236}">
                <a16:creationId xmlns:a16="http://schemas.microsoft.com/office/drawing/2014/main" id="{01D69E95-EEDB-4A8D-9859-7B4693695CA2}"/>
              </a:ext>
            </a:extLst>
          </p:cNvPr>
          <p:cNvSpPr>
            <a:spLocks noGrp="1"/>
          </p:cNvSpPr>
          <p:nvPr>
            <p:ph type="hdr" sz="quarter"/>
          </p:nvPr>
        </p:nvSpPr>
        <p:spPr>
          <a:xfrm>
            <a:off x="0" y="0"/>
            <a:ext cx="2973388" cy="457200"/>
          </a:xfrm>
          <a:prstGeom prst="rect">
            <a:avLst/>
          </a:prstGeom>
          <a:noFill/>
          <a:ln w="9525">
            <a:noFill/>
          </a:ln>
        </p:spPr>
        <p:txBody>
          <a:bodyPr/>
          <a:lstStyle>
            <a:lvl1pPr eaLnBrk="1" hangingPunct="1">
              <a:buFont typeface="Arial" panose="020B0604020202020204" pitchFamily="34" charset="0"/>
              <a:buNone/>
              <a:defRPr sz="12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5125" name="日期占位符 4100">
            <a:extLst>
              <a:ext uri="{FF2B5EF4-FFF2-40B4-BE49-F238E27FC236}">
                <a16:creationId xmlns:a16="http://schemas.microsoft.com/office/drawing/2014/main" id="{EB104C46-01DD-4C6B-9DA8-A2D6211900A2}"/>
              </a:ext>
            </a:extLst>
          </p:cNvPr>
          <p:cNvSpPr>
            <a:spLocks noGrp="1"/>
          </p:cNvSpPr>
          <p:nvPr>
            <p:ph type="dt"/>
          </p:nvPr>
        </p:nvSpPr>
        <p:spPr>
          <a:xfrm>
            <a:off x="3883025" y="0"/>
            <a:ext cx="2974975" cy="457200"/>
          </a:xfrm>
          <a:prstGeom prst="rect">
            <a:avLst/>
          </a:prstGeom>
          <a:noFill/>
          <a:ln w="9525">
            <a:noFill/>
          </a:ln>
        </p:spPr>
        <p:txBody>
          <a:bodyPr/>
          <a:lstStyle>
            <a:lvl1pPr algn="r" eaLnBrk="1" hangingPunct="1">
              <a:buFont typeface="Arial" panose="020B0604020202020204" pitchFamily="34" charset="0"/>
              <a:buNone/>
              <a:defRPr sz="12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5126" name="页脚占位符 4101">
            <a:extLst>
              <a:ext uri="{FF2B5EF4-FFF2-40B4-BE49-F238E27FC236}">
                <a16:creationId xmlns:a16="http://schemas.microsoft.com/office/drawing/2014/main" id="{92A1D698-AA2F-45D6-AF09-5ACD04676955}"/>
              </a:ext>
            </a:extLst>
          </p:cNvPr>
          <p:cNvSpPr>
            <a:spLocks noGrp="1"/>
          </p:cNvSpPr>
          <p:nvPr>
            <p:ph type="ftr" sz="quarter"/>
          </p:nvPr>
        </p:nvSpPr>
        <p:spPr>
          <a:xfrm>
            <a:off x="0" y="8686800"/>
            <a:ext cx="2973388" cy="457200"/>
          </a:xfrm>
          <a:prstGeom prst="rect">
            <a:avLst/>
          </a:prstGeom>
          <a:noFill/>
          <a:ln w="9525">
            <a:noFill/>
          </a:ln>
        </p:spPr>
        <p:txBody>
          <a:bodyPr/>
          <a:lstStyle>
            <a:lvl1pPr eaLnBrk="1" hangingPunct="1">
              <a:buFont typeface="Arial" panose="020B0604020202020204" pitchFamily="34" charset="0"/>
              <a:buNone/>
              <a:defRPr sz="12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5127" name="灯片编号占位符 4102">
            <a:extLst>
              <a:ext uri="{FF2B5EF4-FFF2-40B4-BE49-F238E27FC236}">
                <a16:creationId xmlns:a16="http://schemas.microsoft.com/office/drawing/2014/main" id="{730C6FF5-7C54-4149-B8FA-7BD64CC97CC8}"/>
              </a:ext>
            </a:extLst>
          </p:cNvPr>
          <p:cNvSpPr>
            <a:spLocks noGrp="1"/>
          </p:cNvSpPr>
          <p:nvPr>
            <p:ph type="sldNum" sz="quarter"/>
          </p:nvPr>
        </p:nvSpPr>
        <p:spPr>
          <a:xfrm>
            <a:off x="3883025" y="8686800"/>
            <a:ext cx="2974975" cy="457200"/>
          </a:xfrm>
          <a:prstGeom prst="rect">
            <a:avLst/>
          </a:prstGeom>
          <a:noFill/>
          <a:ln w="9525">
            <a:noFill/>
          </a:ln>
        </p:spPr>
        <p:txBody>
          <a:bodyPr/>
          <a:lstStyle>
            <a:lvl1pPr algn="r" eaLnBrk="1" hangingPunct="1">
              <a:buFont typeface="Arial" panose="020B0604020202020204" pitchFamily="34" charset="0"/>
              <a:buNone/>
              <a:defRPr sz="12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fld id="{83F3F39F-0E47-4FB2-9668-39D82166CD4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5pPr>
    <a:lvl6pPr marL="2286000" lvl="5"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D0357F5-030F-4173-BD10-3CE4E0E11138}"/>
              </a:ext>
            </a:extLst>
          </p:cNvPr>
          <p:cNvSpPr>
            <a:spLocks noGrp="1" noRot="1" noChangeAspect="1" noChangeArrowheads="1" noTextEdit="1"/>
          </p:cNvSpPr>
          <p:nvPr>
            <p:ph type="sldImg" idx="4294967295"/>
          </p:nvPr>
        </p:nvSpPr>
        <p:spPr>
          <a:xfrm>
            <a:off x="379413" y="684213"/>
            <a:ext cx="6096000" cy="3429000"/>
          </a:xfrm>
        </p:spPr>
      </p:sp>
      <p:sp>
        <p:nvSpPr>
          <p:cNvPr id="45059" name="Rectangle 3">
            <a:extLst>
              <a:ext uri="{FF2B5EF4-FFF2-40B4-BE49-F238E27FC236}">
                <a16:creationId xmlns:a16="http://schemas.microsoft.com/office/drawing/2014/main" id="{E6FA1142-AA8A-44E0-8EA8-50BA885745AB}"/>
              </a:ext>
            </a:extLst>
          </p:cNvPr>
          <p:cNvSpPr>
            <a:spLocks noGrp="1" noChangeArrowheads="1"/>
          </p:cNvSpPr>
          <p:nvPr>
            <p:ph type="body" idx="4294967295"/>
          </p:nvPr>
        </p:nvSpPr>
        <p:spPr>
          <a:xfrm>
            <a:off x="684213" y="4341813"/>
            <a:ext cx="5486400" cy="4114800"/>
          </a:xfrm>
        </p:spPr>
        <p:txBody>
          <a:bodyPr anchor="ctr"/>
          <a:lstStyle/>
          <a:p>
            <a:r>
              <a:rPr lang="zh-CN" altLang="en-US"/>
              <a:t>刚才讲了下在文章撰写的找资源，以往建文件夹，也会用到文献管理软件</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BC07CD5D-0205-4869-B1EF-2DD0CF907588}"/>
              </a:ext>
            </a:extLst>
          </p:cNvPr>
          <p:cNvSpPr>
            <a:spLocks noGrp="1" noRot="1" noChangeAspect="1" noChangeArrowheads="1" noTextEdit="1"/>
          </p:cNvSpPr>
          <p:nvPr>
            <p:ph type="sldImg" idx="4294967295"/>
          </p:nvPr>
        </p:nvSpPr>
        <p:spPr>
          <a:xfrm>
            <a:off x="374650" y="679450"/>
            <a:ext cx="6096000" cy="3429000"/>
          </a:xfrm>
          <a:ln>
            <a:solidFill>
              <a:srgbClr val="000000"/>
            </a:solidFill>
            <a:miter lim="800000"/>
            <a:headEnd/>
            <a:tailEnd/>
          </a:ln>
        </p:spPr>
      </p:sp>
      <p:sp>
        <p:nvSpPr>
          <p:cNvPr id="75779" name="备注占位符 2">
            <a:extLst>
              <a:ext uri="{FF2B5EF4-FFF2-40B4-BE49-F238E27FC236}">
                <a16:creationId xmlns:a16="http://schemas.microsoft.com/office/drawing/2014/main" id="{60F5E485-6462-4021-B8E1-7AFB1169C41B}"/>
              </a:ext>
            </a:extLst>
          </p:cNvPr>
          <p:cNvSpPr>
            <a:spLocks noGrp="1" noChangeArrowheads="1"/>
          </p:cNvSpPr>
          <p:nvPr>
            <p:ph type="body" idx="4294967295"/>
          </p:nvPr>
        </p:nvSpPr>
        <p:spPr>
          <a:xfrm>
            <a:off x="679450" y="4337050"/>
            <a:ext cx="5486400" cy="4114800"/>
          </a:xfrm>
        </p:spPr>
        <p:txBody>
          <a:bodyPr/>
          <a:lstStyle/>
          <a:p>
            <a:pPr eaLnBrk="1" hangingPunct="1">
              <a:spcBef>
                <a:spcPct val="0"/>
              </a:spcBef>
            </a:pPr>
            <a:r>
              <a:rPr lang="zh-CN" altLang="en-US"/>
              <a:t>模板来自于 </a:t>
            </a:r>
            <a:r>
              <a:rPr lang="en-US" altLang="zh-CN"/>
              <a:t>http://docer.wps.cn</a:t>
            </a:r>
            <a:endParaRPr lang="zh-CN" altLang="en-US"/>
          </a:p>
        </p:txBody>
      </p:sp>
      <p:sp>
        <p:nvSpPr>
          <p:cNvPr id="75780" name="灯片编号占位符 3">
            <a:extLst>
              <a:ext uri="{FF2B5EF4-FFF2-40B4-BE49-F238E27FC236}">
                <a16:creationId xmlns:a16="http://schemas.microsoft.com/office/drawing/2014/main" id="{17B416F5-CD5E-4AD7-822B-1E1782620235}"/>
              </a:ext>
            </a:extLst>
          </p:cNvPr>
          <p:cNvSpPr txBox="1">
            <a:spLocks noGrp="1" noChangeArrowheads="1"/>
          </p:cNvSpPr>
          <p:nvPr/>
        </p:nvSpPr>
        <p:spPr bwMode="auto">
          <a:xfrm>
            <a:off x="3879850" y="867886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微软雅黑" panose="020B0503020204020204" pitchFamily="34" charset="-122"/>
                <a:ea typeface="微软雅黑" panose="020B0503020204020204" pitchFamily="34"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lgn="r" eaLnBrk="1" hangingPunct="1">
              <a:spcBef>
                <a:spcPct val="0"/>
              </a:spcBef>
            </a:pPr>
            <a:fld id="{598BBE77-9947-41E7-88AE-404274D20B9B}" type="slidenum">
              <a:rPr lang="zh-CN" altLang="en-US">
                <a:latin typeface="Calibri" panose="020F0502020204030204" pitchFamily="34" charset="0"/>
                <a:ea typeface="宋体" panose="02010600030101010101" pitchFamily="2" charset="-122"/>
              </a:rPr>
              <a:pPr algn="r" eaLnBrk="1" hangingPunct="1">
                <a:spcBef>
                  <a:spcPct val="0"/>
                </a:spcBef>
              </a:pPr>
              <a:t>63</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B482BA-2B72-4BF9-8C1D-F2B55F6A018B}" type="slidenum">
              <a:rPr lang="zh-CN" altLang="en-US" smtClean="0"/>
              <a:t>67</a:t>
            </a:fld>
            <a:endParaRPr lang="zh-CN" altLang="en-US"/>
          </a:p>
        </p:txBody>
      </p:sp>
    </p:spTree>
    <p:extLst>
      <p:ext uri="{BB962C8B-B14F-4D97-AF65-F5344CB8AC3E}">
        <p14:creationId xmlns:p14="http://schemas.microsoft.com/office/powerpoint/2010/main" val="218719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B482BA-2B72-4BF9-8C1D-F2B55F6A018B}" type="slidenum">
              <a:rPr lang="zh-CN" altLang="en-US" smtClean="0"/>
              <a:t>68</a:t>
            </a:fld>
            <a:endParaRPr lang="zh-CN" altLang="en-US"/>
          </a:p>
        </p:txBody>
      </p:sp>
    </p:spTree>
    <p:extLst>
      <p:ext uri="{BB962C8B-B14F-4D97-AF65-F5344CB8AC3E}">
        <p14:creationId xmlns:p14="http://schemas.microsoft.com/office/powerpoint/2010/main" val="241617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B482BA-2B72-4BF9-8C1D-F2B55F6A018B}" type="slidenum">
              <a:rPr lang="zh-CN" altLang="en-US" smtClean="0"/>
              <a:t>69</a:t>
            </a:fld>
            <a:endParaRPr lang="zh-CN" altLang="en-US"/>
          </a:p>
        </p:txBody>
      </p:sp>
    </p:spTree>
    <p:extLst>
      <p:ext uri="{BB962C8B-B14F-4D97-AF65-F5344CB8AC3E}">
        <p14:creationId xmlns:p14="http://schemas.microsoft.com/office/powerpoint/2010/main" val="396336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B482BA-2B72-4BF9-8C1D-F2B55F6A018B}" type="slidenum">
              <a:rPr lang="zh-CN" altLang="en-US" smtClean="0"/>
              <a:t>70</a:t>
            </a:fld>
            <a:endParaRPr lang="zh-CN" altLang="en-US"/>
          </a:p>
        </p:txBody>
      </p:sp>
    </p:spTree>
    <p:extLst>
      <p:ext uri="{BB962C8B-B14F-4D97-AF65-F5344CB8AC3E}">
        <p14:creationId xmlns:p14="http://schemas.microsoft.com/office/powerpoint/2010/main" val="18854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190B2BA7-248D-4792-A8F0-0E3AE9C9D8EF}"/>
              </a:ext>
            </a:extLst>
          </p:cNvPr>
          <p:cNvSpPr>
            <a:spLocks noGrp="1" noRot="1" noChangeAspect="1" noChangeArrowheads="1" noTextEdit="1"/>
          </p:cNvSpPr>
          <p:nvPr>
            <p:ph type="sldImg" idx="4294967295"/>
          </p:nvPr>
        </p:nvSpPr>
        <p:spPr>
          <a:xfrm>
            <a:off x="409575" y="754063"/>
            <a:ext cx="5854700" cy="3294062"/>
          </a:xfrm>
        </p:spPr>
      </p:sp>
      <p:sp>
        <p:nvSpPr>
          <p:cNvPr id="48131" name="文本占位符 2">
            <a:extLst>
              <a:ext uri="{FF2B5EF4-FFF2-40B4-BE49-F238E27FC236}">
                <a16:creationId xmlns:a16="http://schemas.microsoft.com/office/drawing/2014/main" id="{6C95C5EB-2969-4FA2-9DA3-6F49296A73B8}"/>
              </a:ext>
            </a:extLst>
          </p:cNvPr>
          <p:cNvSpPr>
            <a:spLocks noGrp="1" noChangeArrowheads="1"/>
          </p:cNvSpPr>
          <p:nvPr>
            <p:ph type="body" idx="4294967295"/>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B482BA-2B72-4BF9-8C1D-F2B55F6A018B}" type="slidenum">
              <a:rPr lang="zh-CN" altLang="en-US" smtClean="0"/>
              <a:t>37</a:t>
            </a:fld>
            <a:endParaRPr lang="zh-CN" altLang="en-US"/>
          </a:p>
        </p:txBody>
      </p:sp>
    </p:spTree>
    <p:extLst>
      <p:ext uri="{BB962C8B-B14F-4D97-AF65-F5344CB8AC3E}">
        <p14:creationId xmlns:p14="http://schemas.microsoft.com/office/powerpoint/2010/main" val="209685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41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t>42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45</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a:solidFill>
                  <a:srgbClr val="0070C0"/>
                </a:solidFill>
                <a:ea typeface="微软雅黑" panose="020B0503020204020204" pitchFamily="34" charset="-122"/>
              </a:rPr>
              <a:t>为读者用户提供个人在线创作工具，在学习过程中随时利用在线创作工具完成学习成果的撰写，包括笔记汇编、调研报告、开题报告、文献综述、系统综述、学术报告等。创作过程中随时引用笔记、摘录、碎片化内容等。</a:t>
            </a:r>
          </a:p>
        </p:txBody>
      </p:sp>
      <p:sp>
        <p:nvSpPr>
          <p:cNvPr id="4" name="灯片编号占位符 3"/>
          <p:cNvSpPr>
            <a:spLocks noGrp="1"/>
          </p:cNvSpPr>
          <p:nvPr>
            <p:ph type="sldNum" sz="quarter" idx="10"/>
          </p:nvPr>
        </p:nvSpPr>
        <p:spPr/>
        <p:txBody>
          <a:bodyPr/>
          <a:lstStyle/>
          <a:p>
            <a:fld id="{AE6632C2-DB2B-46B3-8989-25D27DEF7DC5}" type="slidenum">
              <a:rPr lang="zh-CN" altLang="en-US" smtClean="0"/>
              <a:t>51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1CD6AD60-79AD-4F25-84A1-6608C65CC077}"/>
              </a:ext>
            </a:extLst>
          </p:cNvPr>
          <p:cNvSpPr>
            <a:spLocks noGrp="1" noRot="1" noChangeAspect="1" noChangeArrowheads="1" noTextEdit="1"/>
          </p:cNvSpPr>
          <p:nvPr>
            <p:ph type="sldImg" idx="4294967295"/>
          </p:nvPr>
        </p:nvSpPr>
        <p:spPr>
          <a:xfrm>
            <a:off x="409575" y="754063"/>
            <a:ext cx="5854700" cy="3294062"/>
          </a:xfrm>
        </p:spPr>
      </p:sp>
      <p:sp>
        <p:nvSpPr>
          <p:cNvPr id="57347" name="文本占位符 2">
            <a:extLst>
              <a:ext uri="{FF2B5EF4-FFF2-40B4-BE49-F238E27FC236}">
                <a16:creationId xmlns:a16="http://schemas.microsoft.com/office/drawing/2014/main" id="{610FCE63-A46C-4CE1-830D-504E8DBE8502}"/>
              </a:ext>
            </a:extLst>
          </p:cNvPr>
          <p:cNvSpPr>
            <a:spLocks noGrp="1" noChangeArrowheads="1"/>
          </p:cNvSpPr>
          <p:nvPr>
            <p:ph type="body" idx="4294967295"/>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33086A56-CA8B-4358-A3A3-64EB3638BB29}"/>
              </a:ext>
            </a:extLst>
          </p:cNvPr>
          <p:cNvSpPr>
            <a:spLocks noGrp="1" noRot="1" noChangeAspect="1" noChangeArrowheads="1" noTextEdit="1"/>
          </p:cNvSpPr>
          <p:nvPr>
            <p:ph type="sldImg" idx="4294967295"/>
          </p:nvPr>
        </p:nvSpPr>
        <p:spPr>
          <a:xfrm>
            <a:off x="409575" y="754063"/>
            <a:ext cx="5854700" cy="3294062"/>
          </a:xfrm>
        </p:spPr>
      </p:sp>
      <p:sp>
        <p:nvSpPr>
          <p:cNvPr id="61443" name="文本占位符 2">
            <a:extLst>
              <a:ext uri="{FF2B5EF4-FFF2-40B4-BE49-F238E27FC236}">
                <a16:creationId xmlns:a16="http://schemas.microsoft.com/office/drawing/2014/main" id="{0FF0EB87-8C17-483A-A957-9A422709227B}"/>
              </a:ext>
            </a:extLst>
          </p:cNvPr>
          <p:cNvSpPr>
            <a:spLocks noGrp="1" noChangeArrowheads="1"/>
          </p:cNvSpPr>
          <p:nvPr>
            <p:ph type="body" idx="4294967295"/>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副标题 2"/>
          <p:cNvSpPr>
            <a:spLocks noGrp="1"/>
          </p:cNvSpPr>
          <p:nvPr>
            <p:ph type="subTitle" idx="1"/>
          </p:nvPr>
        </p:nvSpPr>
        <p:spPr>
          <a:xfrm>
            <a:off x="1143000" y="2701529"/>
            <a:ext cx="6858000" cy="1241822"/>
          </a:xfrm>
          <a:prstGeom prst="rect">
            <a:avLst/>
          </a:prstGeom>
        </p:spPr>
        <p:txBody>
          <a:bodyPr/>
          <a:lstStyle>
            <a:lvl1pPr marL="0" indent="0" algn="ctr">
              <a:buNone/>
              <a:defRPr sz="1800">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Rectangle 4">
            <a:extLst>
              <a:ext uri="{FF2B5EF4-FFF2-40B4-BE49-F238E27FC236}">
                <a16:creationId xmlns:a16="http://schemas.microsoft.com/office/drawing/2014/main" id="{AB68C4B8-DE56-4C1B-A20F-8090AA67D2BA}"/>
              </a:ext>
            </a:extLst>
          </p:cNvPr>
          <p:cNvSpPr>
            <a:spLocks noGrp="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64D5A451-C2D4-4C2E-8A22-AFCBF76759FA}"/>
              </a:ext>
            </a:extLst>
          </p:cNvPr>
          <p:cNvSpPr>
            <a:spLocks noGrp="1"/>
          </p:cNvSpPr>
          <p:nvPr>
            <p:ph type="ftr" sz="quarter" idx="11"/>
          </p:nvPr>
        </p:nvSpPr>
        <p:spPr>
          <a:ln/>
        </p:spPr>
        <p:txBody>
          <a:bodyPr/>
          <a:lstStyle>
            <a:lvl1pPr>
              <a:defRPr/>
            </a:lvl1pPr>
          </a:lstStyle>
          <a:p>
            <a:pPr>
              <a:defRPr/>
            </a:pPr>
            <a:endParaRPr lang="zh-CN" altLang="en-US"/>
          </a:p>
        </p:txBody>
      </p:sp>
      <p:sp>
        <p:nvSpPr>
          <p:cNvPr id="6" name="Rectangle 6">
            <a:extLst>
              <a:ext uri="{FF2B5EF4-FFF2-40B4-BE49-F238E27FC236}">
                <a16:creationId xmlns:a16="http://schemas.microsoft.com/office/drawing/2014/main" id="{B1D2275A-5B36-43BA-A98D-CE192C3E7AD8}"/>
              </a:ext>
            </a:extLst>
          </p:cNvPr>
          <p:cNvSpPr>
            <a:spLocks noGrp="1"/>
          </p:cNvSpPr>
          <p:nvPr>
            <p:ph type="sldNum" sz="quarter" idx="12"/>
          </p:nvPr>
        </p:nvSpPr>
        <p:spPr>
          <a:ln/>
        </p:spPr>
        <p:txBody>
          <a:bodyPr/>
          <a:lstStyle>
            <a:lvl1pPr>
              <a:defRPr/>
            </a:lvl1pPr>
          </a:lstStyle>
          <a:p>
            <a:pPr>
              <a:defRPr/>
            </a:pPr>
            <a:fld id="{4AFC4BD5-5EF6-464B-AE51-F368EABBC997}" type="slidenum">
              <a:rPr lang="zh-CN" altLang="en-US"/>
              <a:pPr>
                <a:defRPr/>
              </a:pPr>
              <a:t>‹#›</a:t>
            </a:fld>
            <a:endParaRPr lang="zh-CN" altLang="en-US"/>
          </a:p>
        </p:txBody>
      </p:sp>
    </p:spTree>
    <p:extLst>
      <p:ext uri="{BB962C8B-B14F-4D97-AF65-F5344CB8AC3E}">
        <p14:creationId xmlns:p14="http://schemas.microsoft.com/office/powerpoint/2010/main" val="354783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80A4C92A-E689-4F32-9065-0E2FA395D841}"/>
              </a:ext>
            </a:extLst>
          </p:cNvPr>
          <p:cNvSpPr>
            <a:spLocks noGrp="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BC0AEA63-36BF-4203-B5B6-CB99691FCD76}"/>
              </a:ext>
            </a:extLst>
          </p:cNvPr>
          <p:cNvSpPr>
            <a:spLocks noGrp="1"/>
          </p:cNvSpPr>
          <p:nvPr>
            <p:ph type="ftr" sz="quarter" idx="11"/>
          </p:nvPr>
        </p:nvSpPr>
        <p:spPr>
          <a:ln/>
        </p:spPr>
        <p:txBody>
          <a:bodyPr/>
          <a:lstStyle>
            <a:lvl1pPr>
              <a:defRPr/>
            </a:lvl1pPr>
          </a:lstStyle>
          <a:p>
            <a:pPr>
              <a:defRPr/>
            </a:pPr>
            <a:endParaRPr lang="zh-CN" altLang="en-US"/>
          </a:p>
        </p:txBody>
      </p:sp>
      <p:sp>
        <p:nvSpPr>
          <p:cNvPr id="6" name="Rectangle 6">
            <a:extLst>
              <a:ext uri="{FF2B5EF4-FFF2-40B4-BE49-F238E27FC236}">
                <a16:creationId xmlns:a16="http://schemas.microsoft.com/office/drawing/2014/main" id="{06F6AFC3-47EC-443F-8C63-8AECC2D46A8C}"/>
              </a:ext>
            </a:extLst>
          </p:cNvPr>
          <p:cNvSpPr>
            <a:spLocks noGrp="1"/>
          </p:cNvSpPr>
          <p:nvPr>
            <p:ph type="sldNum" sz="quarter" idx="12"/>
          </p:nvPr>
        </p:nvSpPr>
        <p:spPr>
          <a:ln/>
        </p:spPr>
        <p:txBody>
          <a:bodyPr/>
          <a:lstStyle>
            <a:lvl1pPr>
              <a:defRPr/>
            </a:lvl1pPr>
          </a:lstStyle>
          <a:p>
            <a:pPr>
              <a:defRPr/>
            </a:pPr>
            <a:fld id="{B4D165BB-CFDF-4E3C-8C68-39D51EC0C59B}" type="slidenum">
              <a:rPr lang="zh-CN" altLang="en-US"/>
              <a:pPr>
                <a:defRPr/>
              </a:pPr>
              <a:t>‹#›</a:t>
            </a:fld>
            <a:endParaRPr lang="zh-CN" altLang="en-US"/>
          </a:p>
        </p:txBody>
      </p:sp>
    </p:spTree>
    <p:extLst>
      <p:ext uri="{BB962C8B-B14F-4D97-AF65-F5344CB8AC3E}">
        <p14:creationId xmlns:p14="http://schemas.microsoft.com/office/powerpoint/2010/main" val="211774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5AB43091-6588-424F-80DD-12C238558EF9}"/>
              </a:ext>
            </a:extLst>
          </p:cNvPr>
          <p:cNvSpPr>
            <a:spLocks noGrp="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F5F7FBA3-E28D-4EE2-8B48-8959227FA385}"/>
              </a:ext>
            </a:extLst>
          </p:cNvPr>
          <p:cNvSpPr>
            <a:spLocks noGrp="1"/>
          </p:cNvSpPr>
          <p:nvPr>
            <p:ph type="ftr" sz="quarter" idx="11"/>
          </p:nvPr>
        </p:nvSpPr>
        <p:spPr>
          <a:ln/>
        </p:spPr>
        <p:txBody>
          <a:bodyPr/>
          <a:lstStyle>
            <a:lvl1pPr>
              <a:defRPr/>
            </a:lvl1pPr>
          </a:lstStyle>
          <a:p>
            <a:pPr>
              <a:defRPr/>
            </a:pPr>
            <a:endParaRPr lang="zh-CN" altLang="en-US"/>
          </a:p>
        </p:txBody>
      </p:sp>
      <p:sp>
        <p:nvSpPr>
          <p:cNvPr id="6" name="Rectangle 6">
            <a:extLst>
              <a:ext uri="{FF2B5EF4-FFF2-40B4-BE49-F238E27FC236}">
                <a16:creationId xmlns:a16="http://schemas.microsoft.com/office/drawing/2014/main" id="{789BE092-8DE8-40D2-B03E-263BF4381B8D}"/>
              </a:ext>
            </a:extLst>
          </p:cNvPr>
          <p:cNvSpPr>
            <a:spLocks noGrp="1"/>
          </p:cNvSpPr>
          <p:nvPr>
            <p:ph type="sldNum" sz="quarter" idx="12"/>
          </p:nvPr>
        </p:nvSpPr>
        <p:spPr>
          <a:ln/>
        </p:spPr>
        <p:txBody>
          <a:bodyPr/>
          <a:lstStyle>
            <a:lvl1pPr>
              <a:defRPr/>
            </a:lvl1pPr>
          </a:lstStyle>
          <a:p>
            <a:pPr>
              <a:defRPr/>
            </a:pPr>
            <a:fld id="{A4E2D748-29DA-4B84-BCCC-0F81F6AA2C57}" type="slidenum">
              <a:rPr lang="zh-CN" altLang="en-US"/>
              <a:pPr>
                <a:defRPr/>
              </a:pPr>
              <a:t>‹#›</a:t>
            </a:fld>
            <a:endParaRPr lang="zh-CN" altLang="en-US"/>
          </a:p>
        </p:txBody>
      </p:sp>
    </p:spTree>
    <p:extLst>
      <p:ext uri="{BB962C8B-B14F-4D97-AF65-F5344CB8AC3E}">
        <p14:creationId xmlns:p14="http://schemas.microsoft.com/office/powerpoint/2010/main" val="307289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KSO_FD">
            <a:extLst>
              <a:ext uri="{FF2B5EF4-FFF2-40B4-BE49-F238E27FC236}">
                <a16:creationId xmlns:a16="http://schemas.microsoft.com/office/drawing/2014/main" id="{79A54E51-2390-4938-BF25-6B3F59E0AF3C}"/>
              </a:ext>
            </a:extLst>
          </p:cNvPr>
          <p:cNvSpPr>
            <a:spLocks noGrp="1"/>
          </p:cNvSpPr>
          <p:nvPr>
            <p:ph type="dt" sz="half" idx="10"/>
          </p:nvPr>
        </p:nvSpPr>
        <p:spPr>
          <a:ln/>
        </p:spPr>
        <p:txBody>
          <a:bodyPr/>
          <a:lstStyle>
            <a:lvl1pPr>
              <a:defRPr/>
            </a:lvl1pPr>
          </a:lstStyle>
          <a:p>
            <a:pPr>
              <a:defRPr/>
            </a:pPr>
            <a:endParaRPr lang="zh-CN" altLang="en-US"/>
          </a:p>
        </p:txBody>
      </p:sp>
      <p:sp>
        <p:nvSpPr>
          <p:cNvPr id="5" name="KSO_FT">
            <a:extLst>
              <a:ext uri="{FF2B5EF4-FFF2-40B4-BE49-F238E27FC236}">
                <a16:creationId xmlns:a16="http://schemas.microsoft.com/office/drawing/2014/main" id="{8148423B-EB0D-43F3-8F3B-6FBC145E3C49}"/>
              </a:ext>
            </a:extLst>
          </p:cNvPr>
          <p:cNvSpPr>
            <a:spLocks noGrp="1"/>
          </p:cNvSpPr>
          <p:nvPr>
            <p:ph type="ftr" sz="quarter" idx="11"/>
          </p:nvPr>
        </p:nvSpPr>
        <p:spPr>
          <a:ln/>
        </p:spPr>
        <p:txBody>
          <a:bodyPr/>
          <a:lstStyle>
            <a:lvl1pPr>
              <a:defRPr/>
            </a:lvl1pPr>
          </a:lstStyle>
          <a:p>
            <a:pPr>
              <a:defRPr/>
            </a:pPr>
            <a:endParaRPr lang="zh-CN" altLang="en-US"/>
          </a:p>
        </p:txBody>
      </p:sp>
      <p:sp>
        <p:nvSpPr>
          <p:cNvPr id="6" name="KSO_FN">
            <a:extLst>
              <a:ext uri="{FF2B5EF4-FFF2-40B4-BE49-F238E27FC236}">
                <a16:creationId xmlns:a16="http://schemas.microsoft.com/office/drawing/2014/main" id="{B297EFC9-CD14-4203-9502-A8DDD6ECE709}"/>
              </a:ext>
            </a:extLst>
          </p:cNvPr>
          <p:cNvSpPr>
            <a:spLocks noGrp="1"/>
          </p:cNvSpPr>
          <p:nvPr>
            <p:ph type="sldNum" sz="quarter" idx="12"/>
          </p:nvPr>
        </p:nvSpPr>
        <p:spPr>
          <a:ln/>
        </p:spPr>
        <p:txBody>
          <a:bodyPr/>
          <a:lstStyle>
            <a:lvl1pPr>
              <a:defRPr/>
            </a:lvl1pPr>
          </a:lstStyle>
          <a:p>
            <a:pPr>
              <a:defRPr/>
            </a:pPr>
            <a:fld id="{86390E12-D884-41DF-90CA-02C87F049354}" type="slidenum">
              <a:rPr lang="zh-CN" altLang="en-US"/>
              <a:pPr>
                <a:defRPr/>
              </a:pPr>
              <a:t>‹#›</a:t>
            </a:fld>
            <a:endParaRPr lang="zh-CN" altLang="en-US"/>
          </a:p>
        </p:txBody>
      </p:sp>
    </p:spTree>
    <p:extLst>
      <p:ext uri="{BB962C8B-B14F-4D97-AF65-F5344CB8AC3E}">
        <p14:creationId xmlns:p14="http://schemas.microsoft.com/office/powerpoint/2010/main" val="4176638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F3C734CE-820F-40BD-A3AD-1F2E7795268F}"/>
              </a:ext>
            </a:extLst>
          </p:cNvPr>
          <p:cNvSpPr>
            <a:spLocks noGrp="1"/>
          </p:cNvSpPr>
          <p:nvPr>
            <p:ph type="dt" sz="half" idx="10"/>
          </p:nvPr>
        </p:nvSpPr>
        <p:spPr>
          <a:ln/>
        </p:spPr>
        <p:txBody>
          <a:bodyPr/>
          <a:lstStyle>
            <a:lvl1pPr>
              <a:defRPr/>
            </a:lvl1pPr>
          </a:lstStyle>
          <a:p>
            <a:pPr>
              <a:defRPr/>
            </a:pPr>
            <a:endParaRPr lang="zh-CN" altLang="en-US"/>
          </a:p>
        </p:txBody>
      </p:sp>
      <p:sp>
        <p:nvSpPr>
          <p:cNvPr id="5" name="KSO_FT">
            <a:extLst>
              <a:ext uri="{FF2B5EF4-FFF2-40B4-BE49-F238E27FC236}">
                <a16:creationId xmlns:a16="http://schemas.microsoft.com/office/drawing/2014/main" id="{D05A62E5-6CB6-4938-B6A2-39B425A3D9F5}"/>
              </a:ext>
            </a:extLst>
          </p:cNvPr>
          <p:cNvSpPr>
            <a:spLocks noGrp="1"/>
          </p:cNvSpPr>
          <p:nvPr>
            <p:ph type="ftr" sz="quarter" idx="11"/>
          </p:nvPr>
        </p:nvSpPr>
        <p:spPr>
          <a:ln/>
        </p:spPr>
        <p:txBody>
          <a:bodyPr/>
          <a:lstStyle>
            <a:lvl1pPr>
              <a:defRPr/>
            </a:lvl1pPr>
          </a:lstStyle>
          <a:p>
            <a:pPr>
              <a:defRPr/>
            </a:pPr>
            <a:endParaRPr lang="zh-CN" altLang="en-US"/>
          </a:p>
        </p:txBody>
      </p:sp>
      <p:sp>
        <p:nvSpPr>
          <p:cNvPr id="6" name="KSO_FN">
            <a:extLst>
              <a:ext uri="{FF2B5EF4-FFF2-40B4-BE49-F238E27FC236}">
                <a16:creationId xmlns:a16="http://schemas.microsoft.com/office/drawing/2014/main" id="{CA440C44-D914-4FC3-80AD-0FFE4E467BAF}"/>
              </a:ext>
            </a:extLst>
          </p:cNvPr>
          <p:cNvSpPr>
            <a:spLocks noGrp="1"/>
          </p:cNvSpPr>
          <p:nvPr>
            <p:ph type="sldNum" sz="quarter" idx="12"/>
          </p:nvPr>
        </p:nvSpPr>
        <p:spPr>
          <a:ln/>
        </p:spPr>
        <p:txBody>
          <a:bodyPr/>
          <a:lstStyle>
            <a:lvl1pPr>
              <a:defRPr/>
            </a:lvl1pPr>
          </a:lstStyle>
          <a:p>
            <a:pPr>
              <a:defRPr/>
            </a:pPr>
            <a:fld id="{A3926A3B-DBDF-4552-A8E8-9E16D11C2CF4}" type="slidenum">
              <a:rPr lang="zh-CN" altLang="en-US"/>
              <a:pPr>
                <a:defRPr/>
              </a:pPr>
              <a:t>‹#›</a:t>
            </a:fld>
            <a:endParaRPr lang="zh-CN" altLang="en-US"/>
          </a:p>
        </p:txBody>
      </p:sp>
    </p:spTree>
    <p:extLst>
      <p:ext uri="{BB962C8B-B14F-4D97-AF65-F5344CB8AC3E}">
        <p14:creationId xmlns:p14="http://schemas.microsoft.com/office/powerpoint/2010/main" val="35687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KSO_FD">
            <a:extLst>
              <a:ext uri="{FF2B5EF4-FFF2-40B4-BE49-F238E27FC236}">
                <a16:creationId xmlns:a16="http://schemas.microsoft.com/office/drawing/2014/main" id="{50C7DCAD-9C40-4ED8-A46A-E61DF06D14F0}"/>
              </a:ext>
            </a:extLst>
          </p:cNvPr>
          <p:cNvSpPr>
            <a:spLocks noGrp="1"/>
          </p:cNvSpPr>
          <p:nvPr>
            <p:ph type="dt" sz="half" idx="10"/>
          </p:nvPr>
        </p:nvSpPr>
        <p:spPr>
          <a:ln/>
        </p:spPr>
        <p:txBody>
          <a:bodyPr/>
          <a:lstStyle>
            <a:lvl1pPr>
              <a:defRPr/>
            </a:lvl1pPr>
          </a:lstStyle>
          <a:p>
            <a:pPr>
              <a:defRPr/>
            </a:pPr>
            <a:endParaRPr lang="zh-CN" altLang="en-US"/>
          </a:p>
        </p:txBody>
      </p:sp>
      <p:sp>
        <p:nvSpPr>
          <p:cNvPr id="5" name="KSO_FT">
            <a:extLst>
              <a:ext uri="{FF2B5EF4-FFF2-40B4-BE49-F238E27FC236}">
                <a16:creationId xmlns:a16="http://schemas.microsoft.com/office/drawing/2014/main" id="{0FC67640-932A-4EB2-9766-8EE0723249DB}"/>
              </a:ext>
            </a:extLst>
          </p:cNvPr>
          <p:cNvSpPr>
            <a:spLocks noGrp="1"/>
          </p:cNvSpPr>
          <p:nvPr>
            <p:ph type="ftr" sz="quarter" idx="11"/>
          </p:nvPr>
        </p:nvSpPr>
        <p:spPr>
          <a:ln/>
        </p:spPr>
        <p:txBody>
          <a:bodyPr/>
          <a:lstStyle>
            <a:lvl1pPr>
              <a:defRPr/>
            </a:lvl1pPr>
          </a:lstStyle>
          <a:p>
            <a:pPr>
              <a:defRPr/>
            </a:pPr>
            <a:endParaRPr lang="zh-CN" altLang="en-US"/>
          </a:p>
        </p:txBody>
      </p:sp>
      <p:sp>
        <p:nvSpPr>
          <p:cNvPr id="6" name="KSO_FN">
            <a:extLst>
              <a:ext uri="{FF2B5EF4-FFF2-40B4-BE49-F238E27FC236}">
                <a16:creationId xmlns:a16="http://schemas.microsoft.com/office/drawing/2014/main" id="{D98C7A8C-182F-4839-BC20-003FAE2D2084}"/>
              </a:ext>
            </a:extLst>
          </p:cNvPr>
          <p:cNvSpPr>
            <a:spLocks noGrp="1"/>
          </p:cNvSpPr>
          <p:nvPr>
            <p:ph type="sldNum" sz="quarter" idx="12"/>
          </p:nvPr>
        </p:nvSpPr>
        <p:spPr>
          <a:ln/>
        </p:spPr>
        <p:txBody>
          <a:bodyPr/>
          <a:lstStyle>
            <a:lvl1pPr>
              <a:defRPr/>
            </a:lvl1pPr>
          </a:lstStyle>
          <a:p>
            <a:pPr>
              <a:defRPr/>
            </a:pPr>
            <a:fld id="{296BF053-2F38-4C9E-AE3F-AB158B00E570}" type="slidenum">
              <a:rPr lang="zh-CN" altLang="en-US"/>
              <a:pPr>
                <a:defRPr/>
              </a:pPr>
              <a:t>‹#›</a:t>
            </a:fld>
            <a:endParaRPr lang="zh-CN" altLang="en-US"/>
          </a:p>
        </p:txBody>
      </p:sp>
    </p:spTree>
    <p:extLst>
      <p:ext uri="{BB962C8B-B14F-4D97-AF65-F5344CB8AC3E}">
        <p14:creationId xmlns:p14="http://schemas.microsoft.com/office/powerpoint/2010/main" val="117348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19100" y="1062038"/>
            <a:ext cx="3967163" cy="3595687"/>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548188" y="1062038"/>
            <a:ext cx="3967163" cy="3595687"/>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KSO_FD">
            <a:extLst>
              <a:ext uri="{FF2B5EF4-FFF2-40B4-BE49-F238E27FC236}">
                <a16:creationId xmlns:a16="http://schemas.microsoft.com/office/drawing/2014/main" id="{AD5D664B-F53D-45F1-9F81-8DB5E2AE8C49}"/>
              </a:ext>
            </a:extLst>
          </p:cNvPr>
          <p:cNvSpPr>
            <a:spLocks noGrp="1"/>
          </p:cNvSpPr>
          <p:nvPr>
            <p:ph type="dt" sz="half" idx="10"/>
          </p:nvPr>
        </p:nvSpPr>
        <p:spPr>
          <a:ln/>
        </p:spPr>
        <p:txBody>
          <a:bodyPr/>
          <a:lstStyle>
            <a:lvl1pPr>
              <a:defRPr/>
            </a:lvl1pPr>
          </a:lstStyle>
          <a:p>
            <a:pPr>
              <a:defRPr/>
            </a:pPr>
            <a:endParaRPr lang="zh-CN" altLang="en-US"/>
          </a:p>
        </p:txBody>
      </p:sp>
      <p:sp>
        <p:nvSpPr>
          <p:cNvPr id="6" name="KSO_FT">
            <a:extLst>
              <a:ext uri="{FF2B5EF4-FFF2-40B4-BE49-F238E27FC236}">
                <a16:creationId xmlns:a16="http://schemas.microsoft.com/office/drawing/2014/main" id="{04F761B0-409E-4037-85D7-3D91ABE86E3B}"/>
              </a:ext>
            </a:extLst>
          </p:cNvPr>
          <p:cNvSpPr>
            <a:spLocks noGrp="1"/>
          </p:cNvSpPr>
          <p:nvPr>
            <p:ph type="ftr" sz="quarter" idx="11"/>
          </p:nvPr>
        </p:nvSpPr>
        <p:spPr>
          <a:ln/>
        </p:spPr>
        <p:txBody>
          <a:bodyPr/>
          <a:lstStyle>
            <a:lvl1pPr>
              <a:defRPr/>
            </a:lvl1pPr>
          </a:lstStyle>
          <a:p>
            <a:pPr>
              <a:defRPr/>
            </a:pPr>
            <a:endParaRPr lang="zh-CN" altLang="en-US"/>
          </a:p>
        </p:txBody>
      </p:sp>
      <p:sp>
        <p:nvSpPr>
          <p:cNvPr id="7" name="KSO_FN">
            <a:extLst>
              <a:ext uri="{FF2B5EF4-FFF2-40B4-BE49-F238E27FC236}">
                <a16:creationId xmlns:a16="http://schemas.microsoft.com/office/drawing/2014/main" id="{732CF501-B9CA-4BE4-9179-345F41B33E88}"/>
              </a:ext>
            </a:extLst>
          </p:cNvPr>
          <p:cNvSpPr>
            <a:spLocks noGrp="1"/>
          </p:cNvSpPr>
          <p:nvPr>
            <p:ph type="sldNum" sz="quarter" idx="12"/>
          </p:nvPr>
        </p:nvSpPr>
        <p:spPr>
          <a:ln/>
        </p:spPr>
        <p:txBody>
          <a:bodyPr/>
          <a:lstStyle>
            <a:lvl1pPr>
              <a:defRPr/>
            </a:lvl1pPr>
          </a:lstStyle>
          <a:p>
            <a:pPr>
              <a:defRPr/>
            </a:pPr>
            <a:fld id="{D48E410F-2041-4B5D-B7A6-E2489F26B4CF}" type="slidenum">
              <a:rPr lang="zh-CN" altLang="en-US"/>
              <a:pPr>
                <a:defRPr/>
              </a:pPr>
              <a:t>‹#›</a:t>
            </a:fld>
            <a:endParaRPr lang="zh-CN" altLang="en-US"/>
          </a:p>
        </p:txBody>
      </p:sp>
    </p:spTree>
    <p:extLst>
      <p:ext uri="{BB962C8B-B14F-4D97-AF65-F5344CB8AC3E}">
        <p14:creationId xmlns:p14="http://schemas.microsoft.com/office/powerpoint/2010/main" val="2107890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1999034"/>
            <a:ext cx="3655181" cy="2643213"/>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1999034"/>
            <a:ext cx="3673182" cy="2643213"/>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KSO_FD">
            <a:extLst>
              <a:ext uri="{FF2B5EF4-FFF2-40B4-BE49-F238E27FC236}">
                <a16:creationId xmlns:a16="http://schemas.microsoft.com/office/drawing/2014/main" id="{1198E674-757F-48D9-A7B7-DB9BFA368D70}"/>
              </a:ext>
            </a:extLst>
          </p:cNvPr>
          <p:cNvSpPr>
            <a:spLocks noGrp="1"/>
          </p:cNvSpPr>
          <p:nvPr>
            <p:ph type="dt" sz="half" idx="10"/>
          </p:nvPr>
        </p:nvSpPr>
        <p:spPr>
          <a:ln/>
        </p:spPr>
        <p:txBody>
          <a:bodyPr/>
          <a:lstStyle>
            <a:lvl1pPr>
              <a:defRPr/>
            </a:lvl1pPr>
          </a:lstStyle>
          <a:p>
            <a:pPr>
              <a:defRPr/>
            </a:pPr>
            <a:endParaRPr lang="zh-CN" altLang="en-US"/>
          </a:p>
        </p:txBody>
      </p:sp>
      <p:sp>
        <p:nvSpPr>
          <p:cNvPr id="8" name="KSO_FT">
            <a:extLst>
              <a:ext uri="{FF2B5EF4-FFF2-40B4-BE49-F238E27FC236}">
                <a16:creationId xmlns:a16="http://schemas.microsoft.com/office/drawing/2014/main" id="{A7358839-6823-4C0B-A387-74B166D45680}"/>
              </a:ext>
            </a:extLst>
          </p:cNvPr>
          <p:cNvSpPr>
            <a:spLocks noGrp="1"/>
          </p:cNvSpPr>
          <p:nvPr>
            <p:ph type="ftr" sz="quarter" idx="11"/>
          </p:nvPr>
        </p:nvSpPr>
        <p:spPr>
          <a:ln/>
        </p:spPr>
        <p:txBody>
          <a:bodyPr/>
          <a:lstStyle>
            <a:lvl1pPr>
              <a:defRPr/>
            </a:lvl1pPr>
          </a:lstStyle>
          <a:p>
            <a:pPr>
              <a:defRPr/>
            </a:pPr>
            <a:endParaRPr lang="zh-CN" altLang="en-US"/>
          </a:p>
        </p:txBody>
      </p:sp>
      <p:sp>
        <p:nvSpPr>
          <p:cNvPr id="9" name="KSO_FN">
            <a:extLst>
              <a:ext uri="{FF2B5EF4-FFF2-40B4-BE49-F238E27FC236}">
                <a16:creationId xmlns:a16="http://schemas.microsoft.com/office/drawing/2014/main" id="{2EB808CD-D01A-44AA-B620-6BBCB4B95060}"/>
              </a:ext>
            </a:extLst>
          </p:cNvPr>
          <p:cNvSpPr>
            <a:spLocks noGrp="1"/>
          </p:cNvSpPr>
          <p:nvPr>
            <p:ph type="sldNum" sz="quarter" idx="12"/>
          </p:nvPr>
        </p:nvSpPr>
        <p:spPr>
          <a:ln/>
        </p:spPr>
        <p:txBody>
          <a:bodyPr/>
          <a:lstStyle>
            <a:lvl1pPr>
              <a:defRPr/>
            </a:lvl1pPr>
          </a:lstStyle>
          <a:p>
            <a:pPr>
              <a:defRPr/>
            </a:pPr>
            <a:fld id="{4A965643-62AA-46C5-82DD-D02D5D7E704F}" type="slidenum">
              <a:rPr lang="zh-CN" altLang="en-US"/>
              <a:pPr>
                <a:defRPr/>
              </a:pPr>
              <a:t>‹#›</a:t>
            </a:fld>
            <a:endParaRPr lang="zh-CN" altLang="en-US"/>
          </a:p>
        </p:txBody>
      </p:sp>
    </p:spTree>
    <p:extLst>
      <p:ext uri="{BB962C8B-B14F-4D97-AF65-F5344CB8AC3E}">
        <p14:creationId xmlns:p14="http://schemas.microsoft.com/office/powerpoint/2010/main" val="2253821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KSO_FD">
            <a:extLst>
              <a:ext uri="{FF2B5EF4-FFF2-40B4-BE49-F238E27FC236}">
                <a16:creationId xmlns:a16="http://schemas.microsoft.com/office/drawing/2014/main" id="{7DB091B7-56EA-428E-A8E4-7B2A3B46982F}"/>
              </a:ext>
            </a:extLst>
          </p:cNvPr>
          <p:cNvSpPr>
            <a:spLocks noGrp="1"/>
          </p:cNvSpPr>
          <p:nvPr>
            <p:ph type="dt" sz="half" idx="10"/>
          </p:nvPr>
        </p:nvSpPr>
        <p:spPr>
          <a:ln/>
        </p:spPr>
        <p:txBody>
          <a:bodyPr/>
          <a:lstStyle>
            <a:lvl1pPr>
              <a:defRPr/>
            </a:lvl1pPr>
          </a:lstStyle>
          <a:p>
            <a:pPr>
              <a:defRPr/>
            </a:pPr>
            <a:endParaRPr lang="zh-CN" altLang="en-US"/>
          </a:p>
        </p:txBody>
      </p:sp>
      <p:sp>
        <p:nvSpPr>
          <p:cNvPr id="4" name="KSO_FT">
            <a:extLst>
              <a:ext uri="{FF2B5EF4-FFF2-40B4-BE49-F238E27FC236}">
                <a16:creationId xmlns:a16="http://schemas.microsoft.com/office/drawing/2014/main" id="{1783FD76-6910-4CCA-A83C-16307F698675}"/>
              </a:ext>
            </a:extLst>
          </p:cNvPr>
          <p:cNvSpPr>
            <a:spLocks noGrp="1"/>
          </p:cNvSpPr>
          <p:nvPr>
            <p:ph type="ftr" sz="quarter" idx="11"/>
          </p:nvPr>
        </p:nvSpPr>
        <p:spPr>
          <a:ln/>
        </p:spPr>
        <p:txBody>
          <a:bodyPr/>
          <a:lstStyle>
            <a:lvl1pPr>
              <a:defRPr/>
            </a:lvl1pPr>
          </a:lstStyle>
          <a:p>
            <a:pPr>
              <a:defRPr/>
            </a:pPr>
            <a:endParaRPr lang="zh-CN" altLang="en-US"/>
          </a:p>
        </p:txBody>
      </p:sp>
      <p:sp>
        <p:nvSpPr>
          <p:cNvPr id="5" name="KSO_FN">
            <a:extLst>
              <a:ext uri="{FF2B5EF4-FFF2-40B4-BE49-F238E27FC236}">
                <a16:creationId xmlns:a16="http://schemas.microsoft.com/office/drawing/2014/main" id="{DAA9AA9C-B9EC-4A0C-8B27-8C1BC0C82283}"/>
              </a:ext>
            </a:extLst>
          </p:cNvPr>
          <p:cNvSpPr>
            <a:spLocks noGrp="1"/>
          </p:cNvSpPr>
          <p:nvPr>
            <p:ph type="sldNum" sz="quarter" idx="12"/>
          </p:nvPr>
        </p:nvSpPr>
        <p:spPr>
          <a:ln/>
        </p:spPr>
        <p:txBody>
          <a:bodyPr/>
          <a:lstStyle>
            <a:lvl1pPr>
              <a:defRPr/>
            </a:lvl1pPr>
          </a:lstStyle>
          <a:p>
            <a:pPr>
              <a:defRPr/>
            </a:pPr>
            <a:fld id="{5F4814B0-AC7E-47E7-81A6-372FA054357A}" type="slidenum">
              <a:rPr lang="zh-CN" altLang="en-US"/>
              <a:pPr>
                <a:defRPr/>
              </a:pPr>
              <a:t>‹#›</a:t>
            </a:fld>
            <a:endParaRPr lang="zh-CN" altLang="en-US"/>
          </a:p>
        </p:txBody>
      </p:sp>
    </p:spTree>
    <p:extLst>
      <p:ext uri="{BB962C8B-B14F-4D97-AF65-F5344CB8AC3E}">
        <p14:creationId xmlns:p14="http://schemas.microsoft.com/office/powerpoint/2010/main" val="74501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KSO_FD">
            <a:extLst>
              <a:ext uri="{FF2B5EF4-FFF2-40B4-BE49-F238E27FC236}">
                <a16:creationId xmlns:a16="http://schemas.microsoft.com/office/drawing/2014/main" id="{5C1A6930-C510-4BCD-94A3-239FE4C1BD80}"/>
              </a:ext>
            </a:extLst>
          </p:cNvPr>
          <p:cNvSpPr>
            <a:spLocks noGrp="1"/>
          </p:cNvSpPr>
          <p:nvPr>
            <p:ph type="dt" sz="half" idx="10"/>
          </p:nvPr>
        </p:nvSpPr>
        <p:spPr>
          <a:ln/>
        </p:spPr>
        <p:txBody>
          <a:bodyPr/>
          <a:lstStyle>
            <a:lvl1pPr>
              <a:defRPr/>
            </a:lvl1pPr>
          </a:lstStyle>
          <a:p>
            <a:pPr>
              <a:defRPr/>
            </a:pPr>
            <a:endParaRPr lang="zh-CN" altLang="en-US"/>
          </a:p>
        </p:txBody>
      </p:sp>
      <p:sp>
        <p:nvSpPr>
          <p:cNvPr id="3" name="KSO_FT">
            <a:extLst>
              <a:ext uri="{FF2B5EF4-FFF2-40B4-BE49-F238E27FC236}">
                <a16:creationId xmlns:a16="http://schemas.microsoft.com/office/drawing/2014/main" id="{65BD81D8-8905-41D8-8A73-894D814A109F}"/>
              </a:ext>
            </a:extLst>
          </p:cNvPr>
          <p:cNvSpPr>
            <a:spLocks noGrp="1"/>
          </p:cNvSpPr>
          <p:nvPr>
            <p:ph type="ftr" sz="quarter" idx="11"/>
          </p:nvPr>
        </p:nvSpPr>
        <p:spPr>
          <a:ln/>
        </p:spPr>
        <p:txBody>
          <a:bodyPr/>
          <a:lstStyle>
            <a:lvl1pPr>
              <a:defRPr/>
            </a:lvl1pPr>
          </a:lstStyle>
          <a:p>
            <a:pPr>
              <a:defRPr/>
            </a:pPr>
            <a:endParaRPr lang="zh-CN" altLang="en-US"/>
          </a:p>
        </p:txBody>
      </p:sp>
      <p:sp>
        <p:nvSpPr>
          <p:cNvPr id="4" name="KSO_FN">
            <a:extLst>
              <a:ext uri="{FF2B5EF4-FFF2-40B4-BE49-F238E27FC236}">
                <a16:creationId xmlns:a16="http://schemas.microsoft.com/office/drawing/2014/main" id="{E95E08A4-8E70-4A0D-9242-987517B15083}"/>
              </a:ext>
            </a:extLst>
          </p:cNvPr>
          <p:cNvSpPr>
            <a:spLocks noGrp="1"/>
          </p:cNvSpPr>
          <p:nvPr>
            <p:ph type="sldNum" sz="quarter" idx="12"/>
          </p:nvPr>
        </p:nvSpPr>
        <p:spPr>
          <a:ln/>
        </p:spPr>
        <p:txBody>
          <a:bodyPr/>
          <a:lstStyle>
            <a:lvl1pPr>
              <a:defRPr/>
            </a:lvl1pPr>
          </a:lstStyle>
          <a:p>
            <a:pPr>
              <a:defRPr/>
            </a:pPr>
            <a:fld id="{A2F391E6-2B18-4A24-A7BF-4756CE88CDCD}" type="slidenum">
              <a:rPr lang="zh-CN" altLang="en-US"/>
              <a:pPr>
                <a:defRPr/>
              </a:pPr>
              <a:t>‹#›</a:t>
            </a:fld>
            <a:endParaRPr lang="zh-CN" altLang="en-US"/>
          </a:p>
        </p:txBody>
      </p:sp>
    </p:spTree>
    <p:extLst>
      <p:ext uri="{BB962C8B-B14F-4D97-AF65-F5344CB8AC3E}">
        <p14:creationId xmlns:p14="http://schemas.microsoft.com/office/powerpoint/2010/main" val="462400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atin typeface="微软雅黑" panose="020B0503020204020204" pitchFamily="34" charset="-122"/>
                <a:ea typeface="微软雅黑" panose="020B0503020204020204" pitchFamily="34" charset="-122"/>
                <a:cs typeface="微软雅黑" panose="020B0503020204020204" pitchFamily="34" charset="-122"/>
              </a:defRPr>
            </a:lvl3pPr>
            <a:lvl4pPr>
              <a:defRPr sz="1500">
                <a:latin typeface="微软雅黑" panose="020B0503020204020204" pitchFamily="34" charset="-122"/>
                <a:ea typeface="微软雅黑" panose="020B0503020204020204" pitchFamily="34" charset="-122"/>
                <a:cs typeface="微软雅黑" panose="020B0503020204020204" pitchFamily="34" charset="-122"/>
              </a:defRPr>
            </a:lvl4pPr>
            <a:lvl5pPr>
              <a:defRPr sz="1500">
                <a:latin typeface="微软雅黑" panose="020B0503020204020204" pitchFamily="34" charset="-122"/>
                <a:ea typeface="微软雅黑" panose="020B0503020204020204" pitchFamily="34" charset="-122"/>
                <a:cs typeface="微软雅黑" panose="020B0503020204020204" pitchFamily="34" charset="-122"/>
              </a:defRPr>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KSO_FD">
            <a:extLst>
              <a:ext uri="{FF2B5EF4-FFF2-40B4-BE49-F238E27FC236}">
                <a16:creationId xmlns:a16="http://schemas.microsoft.com/office/drawing/2014/main" id="{8673EC49-ED07-4BF0-9D54-721E29E8D19B}"/>
              </a:ext>
            </a:extLst>
          </p:cNvPr>
          <p:cNvSpPr>
            <a:spLocks noGrp="1"/>
          </p:cNvSpPr>
          <p:nvPr>
            <p:ph type="dt" sz="half" idx="10"/>
          </p:nvPr>
        </p:nvSpPr>
        <p:spPr>
          <a:ln/>
        </p:spPr>
        <p:txBody>
          <a:bodyPr/>
          <a:lstStyle>
            <a:lvl1pPr>
              <a:defRPr/>
            </a:lvl1pPr>
          </a:lstStyle>
          <a:p>
            <a:pPr>
              <a:defRPr/>
            </a:pPr>
            <a:endParaRPr lang="zh-CN" altLang="en-US"/>
          </a:p>
        </p:txBody>
      </p:sp>
      <p:sp>
        <p:nvSpPr>
          <p:cNvPr id="6" name="KSO_FT">
            <a:extLst>
              <a:ext uri="{FF2B5EF4-FFF2-40B4-BE49-F238E27FC236}">
                <a16:creationId xmlns:a16="http://schemas.microsoft.com/office/drawing/2014/main" id="{1A8AEB3F-8BDC-4A31-83ED-5E6669108509}"/>
              </a:ext>
            </a:extLst>
          </p:cNvPr>
          <p:cNvSpPr>
            <a:spLocks noGrp="1"/>
          </p:cNvSpPr>
          <p:nvPr>
            <p:ph type="ftr" sz="quarter" idx="11"/>
          </p:nvPr>
        </p:nvSpPr>
        <p:spPr>
          <a:ln/>
        </p:spPr>
        <p:txBody>
          <a:bodyPr/>
          <a:lstStyle>
            <a:lvl1pPr>
              <a:defRPr/>
            </a:lvl1pPr>
          </a:lstStyle>
          <a:p>
            <a:pPr>
              <a:defRPr/>
            </a:pPr>
            <a:endParaRPr lang="zh-CN" altLang="en-US"/>
          </a:p>
        </p:txBody>
      </p:sp>
      <p:sp>
        <p:nvSpPr>
          <p:cNvPr id="7" name="KSO_FN">
            <a:extLst>
              <a:ext uri="{FF2B5EF4-FFF2-40B4-BE49-F238E27FC236}">
                <a16:creationId xmlns:a16="http://schemas.microsoft.com/office/drawing/2014/main" id="{B658F363-7AD5-46CE-BCD4-7CEC687CFFB0}"/>
              </a:ext>
            </a:extLst>
          </p:cNvPr>
          <p:cNvSpPr>
            <a:spLocks noGrp="1"/>
          </p:cNvSpPr>
          <p:nvPr>
            <p:ph type="sldNum" sz="quarter" idx="12"/>
          </p:nvPr>
        </p:nvSpPr>
        <p:spPr>
          <a:ln/>
        </p:spPr>
        <p:txBody>
          <a:bodyPr/>
          <a:lstStyle>
            <a:lvl1pPr>
              <a:defRPr/>
            </a:lvl1pPr>
          </a:lstStyle>
          <a:p>
            <a:pPr>
              <a:defRPr/>
            </a:pPr>
            <a:fld id="{08BC6417-7B2F-4797-892D-555D238790FA}" type="slidenum">
              <a:rPr lang="zh-CN" altLang="en-US"/>
              <a:pPr>
                <a:defRPr/>
              </a:pPr>
              <a:t>‹#›</a:t>
            </a:fld>
            <a:endParaRPr lang="zh-CN" altLang="en-US"/>
          </a:p>
        </p:txBody>
      </p:sp>
    </p:spTree>
    <p:extLst>
      <p:ext uri="{BB962C8B-B14F-4D97-AF65-F5344CB8AC3E}">
        <p14:creationId xmlns:p14="http://schemas.microsoft.com/office/powerpoint/2010/main" val="251912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15589B8A-E10F-44A3-A965-07AEBE5C82C3}"/>
              </a:ext>
            </a:extLst>
          </p:cNvPr>
          <p:cNvSpPr>
            <a:spLocks noGrp="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1679914A-A9FF-404A-A42A-E0582C7A04BA}"/>
              </a:ext>
            </a:extLst>
          </p:cNvPr>
          <p:cNvSpPr>
            <a:spLocks noGrp="1"/>
          </p:cNvSpPr>
          <p:nvPr>
            <p:ph type="ftr" sz="quarter" idx="11"/>
          </p:nvPr>
        </p:nvSpPr>
        <p:spPr>
          <a:ln/>
        </p:spPr>
        <p:txBody>
          <a:bodyPr/>
          <a:lstStyle>
            <a:lvl1pPr>
              <a:defRPr/>
            </a:lvl1pPr>
          </a:lstStyle>
          <a:p>
            <a:pPr>
              <a:defRPr/>
            </a:pPr>
            <a:endParaRPr lang="zh-CN" altLang="en-US"/>
          </a:p>
        </p:txBody>
      </p:sp>
      <p:sp>
        <p:nvSpPr>
          <p:cNvPr id="6" name="Rectangle 6">
            <a:extLst>
              <a:ext uri="{FF2B5EF4-FFF2-40B4-BE49-F238E27FC236}">
                <a16:creationId xmlns:a16="http://schemas.microsoft.com/office/drawing/2014/main" id="{6D10A900-1653-4F83-B9B5-9A65D9D2C621}"/>
              </a:ext>
            </a:extLst>
          </p:cNvPr>
          <p:cNvSpPr>
            <a:spLocks noGrp="1"/>
          </p:cNvSpPr>
          <p:nvPr>
            <p:ph type="sldNum" sz="quarter" idx="12"/>
          </p:nvPr>
        </p:nvSpPr>
        <p:spPr>
          <a:ln/>
        </p:spPr>
        <p:txBody>
          <a:bodyPr/>
          <a:lstStyle>
            <a:lvl1pPr>
              <a:defRPr/>
            </a:lvl1pPr>
          </a:lstStyle>
          <a:p>
            <a:pPr>
              <a:defRPr/>
            </a:pPr>
            <a:fld id="{97A8FB23-2F32-4253-B9BB-C261BC37247E}" type="slidenum">
              <a:rPr lang="zh-CN" altLang="en-US"/>
              <a:pPr>
                <a:defRPr/>
              </a:pPr>
              <a:t>‹#›</a:t>
            </a:fld>
            <a:endParaRPr lang="zh-CN" altLang="en-US"/>
          </a:p>
        </p:txBody>
      </p:sp>
    </p:spTree>
    <p:extLst>
      <p:ext uri="{BB962C8B-B14F-4D97-AF65-F5344CB8AC3E}">
        <p14:creationId xmlns:p14="http://schemas.microsoft.com/office/powerpoint/2010/main" val="293988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KSO_FD">
            <a:extLst>
              <a:ext uri="{FF2B5EF4-FFF2-40B4-BE49-F238E27FC236}">
                <a16:creationId xmlns:a16="http://schemas.microsoft.com/office/drawing/2014/main" id="{BA9AD0A1-5512-4A15-8211-CF9E248370B6}"/>
              </a:ext>
            </a:extLst>
          </p:cNvPr>
          <p:cNvSpPr>
            <a:spLocks noGrp="1"/>
          </p:cNvSpPr>
          <p:nvPr>
            <p:ph type="dt" sz="half" idx="10"/>
          </p:nvPr>
        </p:nvSpPr>
        <p:spPr>
          <a:ln/>
        </p:spPr>
        <p:txBody>
          <a:bodyPr/>
          <a:lstStyle>
            <a:lvl1pPr>
              <a:defRPr/>
            </a:lvl1pPr>
          </a:lstStyle>
          <a:p>
            <a:pPr>
              <a:defRPr/>
            </a:pPr>
            <a:endParaRPr lang="zh-CN" altLang="en-US"/>
          </a:p>
        </p:txBody>
      </p:sp>
      <p:sp>
        <p:nvSpPr>
          <p:cNvPr id="6" name="KSO_FT">
            <a:extLst>
              <a:ext uri="{FF2B5EF4-FFF2-40B4-BE49-F238E27FC236}">
                <a16:creationId xmlns:a16="http://schemas.microsoft.com/office/drawing/2014/main" id="{4AA4472C-7456-4962-B7FF-588972208009}"/>
              </a:ext>
            </a:extLst>
          </p:cNvPr>
          <p:cNvSpPr>
            <a:spLocks noGrp="1"/>
          </p:cNvSpPr>
          <p:nvPr>
            <p:ph type="ftr" sz="quarter" idx="11"/>
          </p:nvPr>
        </p:nvSpPr>
        <p:spPr>
          <a:ln/>
        </p:spPr>
        <p:txBody>
          <a:bodyPr/>
          <a:lstStyle>
            <a:lvl1pPr>
              <a:defRPr/>
            </a:lvl1pPr>
          </a:lstStyle>
          <a:p>
            <a:pPr>
              <a:defRPr/>
            </a:pPr>
            <a:endParaRPr lang="zh-CN" altLang="en-US"/>
          </a:p>
        </p:txBody>
      </p:sp>
      <p:sp>
        <p:nvSpPr>
          <p:cNvPr id="7" name="KSO_FN">
            <a:extLst>
              <a:ext uri="{FF2B5EF4-FFF2-40B4-BE49-F238E27FC236}">
                <a16:creationId xmlns:a16="http://schemas.microsoft.com/office/drawing/2014/main" id="{046DF93C-D6F3-446C-9A32-CF9C4D378F6B}"/>
              </a:ext>
            </a:extLst>
          </p:cNvPr>
          <p:cNvSpPr>
            <a:spLocks noGrp="1"/>
          </p:cNvSpPr>
          <p:nvPr>
            <p:ph type="sldNum" sz="quarter" idx="12"/>
          </p:nvPr>
        </p:nvSpPr>
        <p:spPr>
          <a:ln/>
        </p:spPr>
        <p:txBody>
          <a:bodyPr/>
          <a:lstStyle>
            <a:lvl1pPr>
              <a:defRPr/>
            </a:lvl1pPr>
          </a:lstStyle>
          <a:p>
            <a:pPr>
              <a:defRPr/>
            </a:pPr>
            <a:fld id="{E3F9E00D-C40E-4063-A591-930135933BD9}" type="slidenum">
              <a:rPr lang="zh-CN" altLang="en-US"/>
              <a:pPr>
                <a:defRPr/>
              </a:pPr>
              <a:t>‹#›</a:t>
            </a:fld>
            <a:endParaRPr lang="zh-CN" altLang="en-US"/>
          </a:p>
        </p:txBody>
      </p:sp>
    </p:spTree>
    <p:extLst>
      <p:ext uri="{BB962C8B-B14F-4D97-AF65-F5344CB8AC3E}">
        <p14:creationId xmlns:p14="http://schemas.microsoft.com/office/powerpoint/2010/main" val="144977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74A783F0-B0E3-401D-B533-0CDAF94793C2}"/>
              </a:ext>
            </a:extLst>
          </p:cNvPr>
          <p:cNvSpPr>
            <a:spLocks noGrp="1"/>
          </p:cNvSpPr>
          <p:nvPr>
            <p:ph type="dt" sz="half" idx="10"/>
          </p:nvPr>
        </p:nvSpPr>
        <p:spPr>
          <a:ln/>
        </p:spPr>
        <p:txBody>
          <a:bodyPr/>
          <a:lstStyle>
            <a:lvl1pPr>
              <a:defRPr/>
            </a:lvl1pPr>
          </a:lstStyle>
          <a:p>
            <a:pPr>
              <a:defRPr/>
            </a:pPr>
            <a:endParaRPr lang="zh-CN" altLang="en-US"/>
          </a:p>
        </p:txBody>
      </p:sp>
      <p:sp>
        <p:nvSpPr>
          <p:cNvPr id="5" name="KSO_FT">
            <a:extLst>
              <a:ext uri="{FF2B5EF4-FFF2-40B4-BE49-F238E27FC236}">
                <a16:creationId xmlns:a16="http://schemas.microsoft.com/office/drawing/2014/main" id="{F9CB4EFD-783B-498D-B4AC-1DEEE42D8ABB}"/>
              </a:ext>
            </a:extLst>
          </p:cNvPr>
          <p:cNvSpPr>
            <a:spLocks noGrp="1"/>
          </p:cNvSpPr>
          <p:nvPr>
            <p:ph type="ftr" sz="quarter" idx="11"/>
          </p:nvPr>
        </p:nvSpPr>
        <p:spPr>
          <a:ln/>
        </p:spPr>
        <p:txBody>
          <a:bodyPr/>
          <a:lstStyle>
            <a:lvl1pPr>
              <a:defRPr/>
            </a:lvl1pPr>
          </a:lstStyle>
          <a:p>
            <a:pPr>
              <a:defRPr/>
            </a:pPr>
            <a:endParaRPr lang="zh-CN" altLang="en-US"/>
          </a:p>
        </p:txBody>
      </p:sp>
      <p:sp>
        <p:nvSpPr>
          <p:cNvPr id="6" name="KSO_FN">
            <a:extLst>
              <a:ext uri="{FF2B5EF4-FFF2-40B4-BE49-F238E27FC236}">
                <a16:creationId xmlns:a16="http://schemas.microsoft.com/office/drawing/2014/main" id="{096684A2-F87B-4877-B947-2DCB22DDD6C5}"/>
              </a:ext>
            </a:extLst>
          </p:cNvPr>
          <p:cNvSpPr>
            <a:spLocks noGrp="1"/>
          </p:cNvSpPr>
          <p:nvPr>
            <p:ph type="sldNum" sz="quarter" idx="12"/>
          </p:nvPr>
        </p:nvSpPr>
        <p:spPr>
          <a:ln/>
        </p:spPr>
        <p:txBody>
          <a:bodyPr/>
          <a:lstStyle>
            <a:lvl1pPr>
              <a:defRPr/>
            </a:lvl1pPr>
          </a:lstStyle>
          <a:p>
            <a:pPr>
              <a:defRPr/>
            </a:pPr>
            <a:fld id="{0DF22CEC-FB2F-42E5-B9F2-2810DCFA8D83}" type="slidenum">
              <a:rPr lang="zh-CN" altLang="en-US"/>
              <a:pPr>
                <a:defRPr/>
              </a:pPr>
              <a:t>‹#›</a:t>
            </a:fld>
            <a:endParaRPr lang="zh-CN" altLang="en-US"/>
          </a:p>
        </p:txBody>
      </p:sp>
    </p:spTree>
    <p:extLst>
      <p:ext uri="{BB962C8B-B14F-4D97-AF65-F5344CB8AC3E}">
        <p14:creationId xmlns:p14="http://schemas.microsoft.com/office/powerpoint/2010/main" val="3370583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91288" y="127000"/>
            <a:ext cx="2024062" cy="45307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19100" y="127000"/>
            <a:ext cx="5954851" cy="4530725"/>
          </a:xfrm>
        </p:spPr>
        <p:txBody>
          <a:bodyPr vert="eaVert"/>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346EAAF6-32F3-482C-839B-9AB3289E6615}"/>
              </a:ext>
            </a:extLst>
          </p:cNvPr>
          <p:cNvSpPr>
            <a:spLocks noGrp="1"/>
          </p:cNvSpPr>
          <p:nvPr>
            <p:ph type="dt" sz="half" idx="10"/>
          </p:nvPr>
        </p:nvSpPr>
        <p:spPr>
          <a:ln/>
        </p:spPr>
        <p:txBody>
          <a:bodyPr/>
          <a:lstStyle>
            <a:lvl1pPr>
              <a:defRPr/>
            </a:lvl1pPr>
          </a:lstStyle>
          <a:p>
            <a:pPr>
              <a:defRPr/>
            </a:pPr>
            <a:endParaRPr lang="zh-CN" altLang="en-US"/>
          </a:p>
        </p:txBody>
      </p:sp>
      <p:sp>
        <p:nvSpPr>
          <p:cNvPr id="5" name="KSO_FT">
            <a:extLst>
              <a:ext uri="{FF2B5EF4-FFF2-40B4-BE49-F238E27FC236}">
                <a16:creationId xmlns:a16="http://schemas.microsoft.com/office/drawing/2014/main" id="{89CED01F-5AFF-4AB0-B70C-7D2F39D23FEC}"/>
              </a:ext>
            </a:extLst>
          </p:cNvPr>
          <p:cNvSpPr>
            <a:spLocks noGrp="1"/>
          </p:cNvSpPr>
          <p:nvPr>
            <p:ph type="ftr" sz="quarter" idx="11"/>
          </p:nvPr>
        </p:nvSpPr>
        <p:spPr>
          <a:ln/>
        </p:spPr>
        <p:txBody>
          <a:bodyPr/>
          <a:lstStyle>
            <a:lvl1pPr>
              <a:defRPr/>
            </a:lvl1pPr>
          </a:lstStyle>
          <a:p>
            <a:pPr>
              <a:defRPr/>
            </a:pPr>
            <a:endParaRPr lang="zh-CN" altLang="en-US"/>
          </a:p>
        </p:txBody>
      </p:sp>
      <p:sp>
        <p:nvSpPr>
          <p:cNvPr id="6" name="KSO_FN">
            <a:extLst>
              <a:ext uri="{FF2B5EF4-FFF2-40B4-BE49-F238E27FC236}">
                <a16:creationId xmlns:a16="http://schemas.microsoft.com/office/drawing/2014/main" id="{390244E3-8762-40E2-BF1B-52F00892A2B8}"/>
              </a:ext>
            </a:extLst>
          </p:cNvPr>
          <p:cNvSpPr>
            <a:spLocks noGrp="1"/>
          </p:cNvSpPr>
          <p:nvPr>
            <p:ph type="sldNum" sz="quarter" idx="12"/>
          </p:nvPr>
        </p:nvSpPr>
        <p:spPr>
          <a:ln/>
        </p:spPr>
        <p:txBody>
          <a:bodyPr/>
          <a:lstStyle>
            <a:lvl1pPr>
              <a:defRPr/>
            </a:lvl1pPr>
          </a:lstStyle>
          <a:p>
            <a:pPr>
              <a:defRPr/>
            </a:pPr>
            <a:fld id="{122A499E-CAA5-4F60-9672-3B991F75D62B}" type="slidenum">
              <a:rPr lang="zh-CN" altLang="en-US"/>
              <a:pPr>
                <a:defRPr/>
              </a:pPr>
              <a:t>‹#›</a:t>
            </a:fld>
            <a:endParaRPr lang="zh-CN" altLang="en-US"/>
          </a:p>
        </p:txBody>
      </p:sp>
    </p:spTree>
    <p:extLst>
      <p:ext uri="{BB962C8B-B14F-4D97-AF65-F5344CB8AC3E}">
        <p14:creationId xmlns:p14="http://schemas.microsoft.com/office/powerpoint/2010/main" val="376118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2" name="KSO_FD">
            <a:extLst>
              <a:ext uri="{FF2B5EF4-FFF2-40B4-BE49-F238E27FC236}">
                <a16:creationId xmlns:a16="http://schemas.microsoft.com/office/drawing/2014/main" id="{37D34254-CC1F-4BB7-8215-C18AC1A35591}"/>
              </a:ext>
            </a:extLst>
          </p:cNvPr>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3" name="KSO_FT">
            <a:extLst>
              <a:ext uri="{FF2B5EF4-FFF2-40B4-BE49-F238E27FC236}">
                <a16:creationId xmlns:a16="http://schemas.microsoft.com/office/drawing/2014/main" id="{5D0EFEDF-E444-4D64-91E8-C4DAFC844502}"/>
              </a:ext>
            </a:extLst>
          </p:cNvPr>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4" name="KSO_FN">
            <a:extLst>
              <a:ext uri="{FF2B5EF4-FFF2-40B4-BE49-F238E27FC236}">
                <a16:creationId xmlns:a16="http://schemas.microsoft.com/office/drawing/2014/main" id="{2244B610-7B04-47DD-B564-A48781B60D65}"/>
              </a:ext>
            </a:extLst>
          </p:cNvPr>
          <p:cNvSpPr>
            <a:spLocks noGrp="1"/>
          </p:cNvSpPr>
          <p:nvPr>
            <p:ph type="sldNum" sz="quarter" idx="12"/>
          </p:nvPr>
        </p:nvSpPr>
        <p:spPr/>
        <p:txBody>
          <a:bodyPr/>
          <a:lstStyle>
            <a:lvl1pPr>
              <a:defRPr/>
            </a:lvl1pPr>
          </a:lstStyle>
          <a:p>
            <a:pPr>
              <a:defRPr/>
            </a:pPr>
            <a:fld id="{7B0667DC-26BD-4FA3-89AA-15498D931E25}" type="slidenum">
              <a:rPr lang="zh-CN" altLang="en-US"/>
              <a:pPr>
                <a:defRPr/>
              </a:pPr>
              <a:t>‹#›</a:t>
            </a:fld>
            <a:endParaRPr lang="zh-CN" altLang="en-US"/>
          </a:p>
        </p:txBody>
      </p:sp>
    </p:spTree>
    <p:extLst>
      <p:ext uri="{BB962C8B-B14F-4D97-AF65-F5344CB8AC3E}">
        <p14:creationId xmlns:p14="http://schemas.microsoft.com/office/powerpoint/2010/main" val="33824698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185057"/>
            <a:ext cx="206828" cy="6858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extLst>
      <p:ext uri="{BB962C8B-B14F-4D97-AF65-F5344CB8AC3E}">
        <p14:creationId xmlns:p14="http://schemas.microsoft.com/office/powerpoint/2010/main" val="552471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A1422256-5B61-4722-85D7-E8BCF3B379AA}"/>
              </a:ext>
            </a:extLst>
          </p:cNvPr>
          <p:cNvSpPr>
            <a:spLocks noGrp="1"/>
          </p:cNvSpPr>
          <p:nvPr>
            <p:ph type="dt" sz="half" idx="10"/>
          </p:nvPr>
        </p:nvSpPr>
        <p:spPr>
          <a:ln/>
        </p:spPr>
        <p:txBody>
          <a:bodyPr/>
          <a:lstStyle>
            <a:lvl1pPr>
              <a:defRPr/>
            </a:lvl1pPr>
          </a:lstStyle>
          <a:p>
            <a:pPr>
              <a:defRPr/>
            </a:pPr>
            <a:fld id="{54C45489-7314-4704-84C2-553E60F4330C}" type="datetime1">
              <a:rPr lang="zh-CN" altLang="en-US"/>
              <a:pPr>
                <a:defRPr/>
              </a:pPr>
              <a:t>2019/4/10</a:t>
            </a:fld>
            <a:endParaRPr lang="zh-CN" altLang="en-US"/>
          </a:p>
        </p:txBody>
      </p:sp>
      <p:sp>
        <p:nvSpPr>
          <p:cNvPr id="5" name="页脚占位符 4">
            <a:extLst>
              <a:ext uri="{FF2B5EF4-FFF2-40B4-BE49-F238E27FC236}">
                <a16:creationId xmlns:a16="http://schemas.microsoft.com/office/drawing/2014/main" id="{D46151E6-553A-43B2-8FEE-31C3F01E3507}"/>
              </a:ext>
            </a:extLst>
          </p:cNvPr>
          <p:cNvSpPr>
            <a:spLocks noGrp="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D60211C-447E-4A26-AD85-6001F15547CC}"/>
              </a:ext>
            </a:extLst>
          </p:cNvPr>
          <p:cNvSpPr>
            <a:spLocks noGrp="1"/>
          </p:cNvSpPr>
          <p:nvPr>
            <p:ph type="sldNum" sz="quarter" idx="12"/>
          </p:nvPr>
        </p:nvSpPr>
        <p:spPr>
          <a:ln/>
        </p:spPr>
        <p:txBody>
          <a:bodyPr/>
          <a:lstStyle>
            <a:lvl1pPr>
              <a:defRPr/>
            </a:lvl1pPr>
          </a:lstStyle>
          <a:p>
            <a:pPr>
              <a:defRPr/>
            </a:pPr>
            <a:fld id="{9DB1FC14-4677-4382-B17D-94103E2FC029}" type="slidenum">
              <a:rPr lang="zh-CN" altLang="en-US"/>
              <a:pPr>
                <a:defRPr/>
              </a:pPr>
              <a:t>‹#›</a:t>
            </a:fld>
            <a:endParaRPr lang="zh-CN" altLang="en-US"/>
          </a:p>
        </p:txBody>
      </p:sp>
    </p:spTree>
    <p:extLst>
      <p:ext uri="{BB962C8B-B14F-4D97-AF65-F5344CB8AC3E}">
        <p14:creationId xmlns:p14="http://schemas.microsoft.com/office/powerpoint/2010/main" val="2273474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6429E8B3-8817-49FD-A239-7D9D4DD628F4}"/>
              </a:ext>
            </a:extLst>
          </p:cNvPr>
          <p:cNvSpPr>
            <a:spLocks noGrp="1"/>
          </p:cNvSpPr>
          <p:nvPr>
            <p:ph type="dt" sz="half" idx="10"/>
          </p:nvPr>
        </p:nvSpPr>
        <p:spPr>
          <a:ln/>
        </p:spPr>
        <p:txBody>
          <a:bodyPr/>
          <a:lstStyle>
            <a:lvl1pPr>
              <a:defRPr/>
            </a:lvl1pPr>
          </a:lstStyle>
          <a:p>
            <a:pPr>
              <a:defRPr/>
            </a:pPr>
            <a:fld id="{2341404E-2B00-4965-A7A1-1FC9FF82D8C8}" type="datetime1">
              <a:rPr lang="zh-CN" altLang="en-US"/>
              <a:pPr>
                <a:defRPr/>
              </a:pPr>
              <a:t>2019/4/10</a:t>
            </a:fld>
            <a:endParaRPr lang="zh-CN" altLang="en-US"/>
          </a:p>
        </p:txBody>
      </p:sp>
      <p:sp>
        <p:nvSpPr>
          <p:cNvPr id="5" name="页脚占位符 4">
            <a:extLst>
              <a:ext uri="{FF2B5EF4-FFF2-40B4-BE49-F238E27FC236}">
                <a16:creationId xmlns:a16="http://schemas.microsoft.com/office/drawing/2014/main" id="{27CD1A01-2778-4017-B17C-543EC2A4FAD9}"/>
              </a:ext>
            </a:extLst>
          </p:cNvPr>
          <p:cNvSpPr>
            <a:spLocks noGrp="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4DD87CD-9385-46FC-8151-0B1652A76A23}"/>
              </a:ext>
            </a:extLst>
          </p:cNvPr>
          <p:cNvSpPr>
            <a:spLocks noGrp="1"/>
          </p:cNvSpPr>
          <p:nvPr>
            <p:ph type="sldNum" sz="quarter" idx="12"/>
          </p:nvPr>
        </p:nvSpPr>
        <p:spPr>
          <a:ln/>
        </p:spPr>
        <p:txBody>
          <a:bodyPr/>
          <a:lstStyle>
            <a:lvl1pPr>
              <a:defRPr/>
            </a:lvl1pPr>
          </a:lstStyle>
          <a:p>
            <a:pPr>
              <a:defRPr/>
            </a:pPr>
            <a:fld id="{8EBA9CE3-11D7-4955-BAB6-2F615FB0284F}" type="slidenum">
              <a:rPr lang="zh-CN" altLang="en-US"/>
              <a:pPr>
                <a:defRPr/>
              </a:pPr>
              <a:t>‹#›</a:t>
            </a:fld>
            <a:endParaRPr lang="zh-CN" altLang="en-US"/>
          </a:p>
        </p:txBody>
      </p:sp>
    </p:spTree>
    <p:extLst>
      <p:ext uri="{BB962C8B-B14F-4D97-AF65-F5344CB8AC3E}">
        <p14:creationId xmlns:p14="http://schemas.microsoft.com/office/powerpoint/2010/main" val="3875390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828D196B-8D1F-4BFC-B7D2-93A5AFBDEA71}"/>
              </a:ext>
            </a:extLst>
          </p:cNvPr>
          <p:cNvSpPr>
            <a:spLocks noGrp="1"/>
          </p:cNvSpPr>
          <p:nvPr>
            <p:ph type="dt" sz="half" idx="10"/>
          </p:nvPr>
        </p:nvSpPr>
        <p:spPr>
          <a:ln/>
        </p:spPr>
        <p:txBody>
          <a:bodyPr/>
          <a:lstStyle>
            <a:lvl1pPr>
              <a:defRPr/>
            </a:lvl1pPr>
          </a:lstStyle>
          <a:p>
            <a:pPr>
              <a:defRPr/>
            </a:pPr>
            <a:fld id="{82B607CD-0F72-4FE4-A2A5-2BB4E5F717AD}" type="datetime1">
              <a:rPr lang="zh-CN" altLang="en-US"/>
              <a:pPr>
                <a:defRPr/>
              </a:pPr>
              <a:t>2019/4/10</a:t>
            </a:fld>
            <a:endParaRPr lang="zh-CN" altLang="en-US"/>
          </a:p>
        </p:txBody>
      </p:sp>
      <p:sp>
        <p:nvSpPr>
          <p:cNvPr id="5" name="页脚占位符 4">
            <a:extLst>
              <a:ext uri="{FF2B5EF4-FFF2-40B4-BE49-F238E27FC236}">
                <a16:creationId xmlns:a16="http://schemas.microsoft.com/office/drawing/2014/main" id="{E38E116E-3DA5-413C-9BFC-7C28ED88396E}"/>
              </a:ext>
            </a:extLst>
          </p:cNvPr>
          <p:cNvSpPr>
            <a:spLocks noGrp="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4A57F8C-5758-4A75-8A8D-4283686B1601}"/>
              </a:ext>
            </a:extLst>
          </p:cNvPr>
          <p:cNvSpPr>
            <a:spLocks noGrp="1"/>
          </p:cNvSpPr>
          <p:nvPr>
            <p:ph type="sldNum" sz="quarter" idx="12"/>
          </p:nvPr>
        </p:nvSpPr>
        <p:spPr>
          <a:ln/>
        </p:spPr>
        <p:txBody>
          <a:bodyPr/>
          <a:lstStyle>
            <a:lvl1pPr>
              <a:defRPr/>
            </a:lvl1pPr>
          </a:lstStyle>
          <a:p>
            <a:pPr>
              <a:defRPr/>
            </a:pPr>
            <a:fld id="{D26F44C8-1251-4E24-9C81-4C89B00B9CA2}" type="slidenum">
              <a:rPr lang="zh-CN" altLang="en-US"/>
              <a:pPr>
                <a:defRPr/>
              </a:pPr>
              <a:t>‹#›</a:t>
            </a:fld>
            <a:endParaRPr lang="zh-CN" altLang="en-US"/>
          </a:p>
        </p:txBody>
      </p:sp>
    </p:spTree>
    <p:extLst>
      <p:ext uri="{BB962C8B-B14F-4D97-AF65-F5344CB8AC3E}">
        <p14:creationId xmlns:p14="http://schemas.microsoft.com/office/powerpoint/2010/main" val="3482734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825625"/>
            <a:ext cx="3864483"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0867" y="1825625"/>
            <a:ext cx="3864483"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E6C81073-9A40-4123-BB20-4C5230377429}"/>
              </a:ext>
            </a:extLst>
          </p:cNvPr>
          <p:cNvSpPr>
            <a:spLocks noGrp="1"/>
          </p:cNvSpPr>
          <p:nvPr>
            <p:ph type="dt" sz="half" idx="10"/>
          </p:nvPr>
        </p:nvSpPr>
        <p:spPr>
          <a:ln/>
        </p:spPr>
        <p:txBody>
          <a:bodyPr/>
          <a:lstStyle>
            <a:lvl1pPr>
              <a:defRPr/>
            </a:lvl1pPr>
          </a:lstStyle>
          <a:p>
            <a:pPr>
              <a:defRPr/>
            </a:pPr>
            <a:fld id="{17EABDBE-43AC-4150-9EAB-C3EF0F59F024}" type="datetime1">
              <a:rPr lang="zh-CN" altLang="en-US"/>
              <a:pPr>
                <a:defRPr/>
              </a:pPr>
              <a:t>2019/4/10</a:t>
            </a:fld>
            <a:endParaRPr lang="zh-CN" altLang="en-US"/>
          </a:p>
        </p:txBody>
      </p:sp>
      <p:sp>
        <p:nvSpPr>
          <p:cNvPr id="6" name="页脚占位符 4">
            <a:extLst>
              <a:ext uri="{FF2B5EF4-FFF2-40B4-BE49-F238E27FC236}">
                <a16:creationId xmlns:a16="http://schemas.microsoft.com/office/drawing/2014/main" id="{4F855048-463C-4453-9CC3-C6E10B6891AE}"/>
              </a:ext>
            </a:extLst>
          </p:cNvPr>
          <p:cNvSpPr>
            <a:spLocks noGrp="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E20ED97A-4D52-4E62-8E81-7944DEE3AE30}"/>
              </a:ext>
            </a:extLst>
          </p:cNvPr>
          <p:cNvSpPr>
            <a:spLocks noGrp="1"/>
          </p:cNvSpPr>
          <p:nvPr>
            <p:ph type="sldNum" sz="quarter" idx="12"/>
          </p:nvPr>
        </p:nvSpPr>
        <p:spPr>
          <a:ln/>
        </p:spPr>
        <p:txBody>
          <a:bodyPr/>
          <a:lstStyle>
            <a:lvl1pPr>
              <a:defRPr/>
            </a:lvl1pPr>
          </a:lstStyle>
          <a:p>
            <a:pPr>
              <a:defRPr/>
            </a:pPr>
            <a:fld id="{F7062BB3-FA62-4CDE-BD0B-83A5D47BBA2E}" type="slidenum">
              <a:rPr lang="zh-CN" altLang="en-US"/>
              <a:pPr>
                <a:defRPr/>
              </a:pPr>
              <a:t>‹#›</a:t>
            </a:fld>
            <a:endParaRPr lang="zh-CN" altLang="en-US"/>
          </a:p>
        </p:txBody>
      </p:sp>
    </p:spTree>
    <p:extLst>
      <p:ext uri="{BB962C8B-B14F-4D97-AF65-F5344CB8AC3E}">
        <p14:creationId xmlns:p14="http://schemas.microsoft.com/office/powerpoint/2010/main" val="1144776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1999034"/>
            <a:ext cx="3655181" cy="264321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42ACA1D5-E75C-4431-B0FC-0AF5E4D905D1}"/>
              </a:ext>
            </a:extLst>
          </p:cNvPr>
          <p:cNvSpPr>
            <a:spLocks noGrp="1"/>
          </p:cNvSpPr>
          <p:nvPr>
            <p:ph type="dt" sz="half" idx="10"/>
          </p:nvPr>
        </p:nvSpPr>
        <p:spPr>
          <a:ln/>
        </p:spPr>
        <p:txBody>
          <a:bodyPr/>
          <a:lstStyle>
            <a:lvl1pPr>
              <a:defRPr/>
            </a:lvl1pPr>
          </a:lstStyle>
          <a:p>
            <a:pPr>
              <a:defRPr/>
            </a:pPr>
            <a:fld id="{CA218A34-8F69-4C83-9CDB-C2829668563F}" type="datetime1">
              <a:rPr lang="zh-CN" altLang="en-US"/>
              <a:pPr>
                <a:defRPr/>
              </a:pPr>
              <a:t>2019/4/10</a:t>
            </a:fld>
            <a:endParaRPr lang="zh-CN" altLang="en-US"/>
          </a:p>
        </p:txBody>
      </p:sp>
      <p:sp>
        <p:nvSpPr>
          <p:cNvPr id="8" name="页脚占位符 4">
            <a:extLst>
              <a:ext uri="{FF2B5EF4-FFF2-40B4-BE49-F238E27FC236}">
                <a16:creationId xmlns:a16="http://schemas.microsoft.com/office/drawing/2014/main" id="{45C49174-E0C1-4CC4-9F74-BDE595A52768}"/>
              </a:ext>
            </a:extLst>
          </p:cNvPr>
          <p:cNvSpPr>
            <a:spLocks noGrp="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EAE0D39-1D55-497B-8989-15EFEFC5FD6A}"/>
              </a:ext>
            </a:extLst>
          </p:cNvPr>
          <p:cNvSpPr>
            <a:spLocks noGrp="1"/>
          </p:cNvSpPr>
          <p:nvPr>
            <p:ph type="sldNum" sz="quarter" idx="12"/>
          </p:nvPr>
        </p:nvSpPr>
        <p:spPr>
          <a:ln/>
        </p:spPr>
        <p:txBody>
          <a:bodyPr/>
          <a:lstStyle>
            <a:lvl1pPr>
              <a:defRPr/>
            </a:lvl1pPr>
          </a:lstStyle>
          <a:p>
            <a:pPr>
              <a:defRPr/>
            </a:pPr>
            <a:fld id="{4ED61444-B056-42F7-810A-455F8DDCB586}" type="slidenum">
              <a:rPr lang="zh-CN" altLang="en-US"/>
              <a:pPr>
                <a:defRPr/>
              </a:pPr>
              <a:t>‹#›</a:t>
            </a:fld>
            <a:endParaRPr lang="zh-CN" altLang="en-US"/>
          </a:p>
        </p:txBody>
      </p:sp>
    </p:spTree>
    <p:extLst>
      <p:ext uri="{BB962C8B-B14F-4D97-AF65-F5344CB8AC3E}">
        <p14:creationId xmlns:p14="http://schemas.microsoft.com/office/powerpoint/2010/main" val="58009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文本占位符 2"/>
          <p:cNvSpPr>
            <a:spLocks noGrp="1"/>
          </p:cNvSpPr>
          <p:nvPr>
            <p:ph type="body" idx="1"/>
          </p:nvPr>
        </p:nvSpPr>
        <p:spPr>
          <a:xfrm>
            <a:off x="623888" y="3442097"/>
            <a:ext cx="7886700" cy="1125140"/>
          </a:xfrm>
          <a:prstGeom prst="rect">
            <a:avLst/>
          </a:prstGeom>
        </p:spPr>
        <p:txBody>
          <a:bodyPr/>
          <a:lstStyle>
            <a:lvl1pPr marL="0" indent="0">
              <a:buNone/>
              <a:defRPr sz="18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Rectangle 4">
            <a:extLst>
              <a:ext uri="{FF2B5EF4-FFF2-40B4-BE49-F238E27FC236}">
                <a16:creationId xmlns:a16="http://schemas.microsoft.com/office/drawing/2014/main" id="{D73A4F91-D1D1-48A8-88DD-3CA879CFD66D}"/>
              </a:ext>
            </a:extLst>
          </p:cNvPr>
          <p:cNvSpPr>
            <a:spLocks noGrp="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FF7D9BFB-F3B5-4C9E-B627-100600B25DDD}"/>
              </a:ext>
            </a:extLst>
          </p:cNvPr>
          <p:cNvSpPr>
            <a:spLocks noGrp="1"/>
          </p:cNvSpPr>
          <p:nvPr>
            <p:ph type="ftr" sz="quarter" idx="11"/>
          </p:nvPr>
        </p:nvSpPr>
        <p:spPr>
          <a:ln/>
        </p:spPr>
        <p:txBody>
          <a:bodyPr/>
          <a:lstStyle>
            <a:lvl1pPr>
              <a:defRPr/>
            </a:lvl1pPr>
          </a:lstStyle>
          <a:p>
            <a:pPr>
              <a:defRPr/>
            </a:pPr>
            <a:endParaRPr lang="zh-CN" altLang="en-US"/>
          </a:p>
        </p:txBody>
      </p:sp>
      <p:sp>
        <p:nvSpPr>
          <p:cNvPr id="6" name="Rectangle 6">
            <a:extLst>
              <a:ext uri="{FF2B5EF4-FFF2-40B4-BE49-F238E27FC236}">
                <a16:creationId xmlns:a16="http://schemas.microsoft.com/office/drawing/2014/main" id="{C0E935D4-7A8F-4C0A-ADEE-3E89E74720CC}"/>
              </a:ext>
            </a:extLst>
          </p:cNvPr>
          <p:cNvSpPr>
            <a:spLocks noGrp="1"/>
          </p:cNvSpPr>
          <p:nvPr>
            <p:ph type="sldNum" sz="quarter" idx="12"/>
          </p:nvPr>
        </p:nvSpPr>
        <p:spPr>
          <a:ln/>
        </p:spPr>
        <p:txBody>
          <a:bodyPr/>
          <a:lstStyle>
            <a:lvl1pPr>
              <a:defRPr/>
            </a:lvl1pPr>
          </a:lstStyle>
          <a:p>
            <a:pPr>
              <a:defRPr/>
            </a:pPr>
            <a:fld id="{B1D5CF2B-5B4B-470D-ACCD-0DCCF25BA63F}" type="slidenum">
              <a:rPr lang="zh-CN" altLang="en-US"/>
              <a:pPr>
                <a:defRPr/>
              </a:pPr>
              <a:t>‹#›</a:t>
            </a:fld>
            <a:endParaRPr lang="zh-CN" altLang="en-US"/>
          </a:p>
        </p:txBody>
      </p:sp>
    </p:spTree>
    <p:extLst>
      <p:ext uri="{BB962C8B-B14F-4D97-AF65-F5344CB8AC3E}">
        <p14:creationId xmlns:p14="http://schemas.microsoft.com/office/powerpoint/2010/main" val="1850373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1F2B42B5-69C3-4867-8D57-88E183D1777B}"/>
              </a:ext>
            </a:extLst>
          </p:cNvPr>
          <p:cNvSpPr>
            <a:spLocks noGrp="1"/>
          </p:cNvSpPr>
          <p:nvPr>
            <p:ph type="dt" sz="half" idx="10"/>
          </p:nvPr>
        </p:nvSpPr>
        <p:spPr>
          <a:ln/>
        </p:spPr>
        <p:txBody>
          <a:bodyPr/>
          <a:lstStyle>
            <a:lvl1pPr>
              <a:defRPr/>
            </a:lvl1pPr>
          </a:lstStyle>
          <a:p>
            <a:pPr>
              <a:defRPr/>
            </a:pPr>
            <a:fld id="{C45BB392-89B5-4FC7-98D6-A63838DF9757}" type="datetime1">
              <a:rPr lang="zh-CN" altLang="en-US"/>
              <a:pPr>
                <a:defRPr/>
              </a:pPr>
              <a:t>2019/4/10</a:t>
            </a:fld>
            <a:endParaRPr lang="zh-CN" altLang="en-US"/>
          </a:p>
        </p:txBody>
      </p:sp>
      <p:sp>
        <p:nvSpPr>
          <p:cNvPr id="4" name="页脚占位符 4">
            <a:extLst>
              <a:ext uri="{FF2B5EF4-FFF2-40B4-BE49-F238E27FC236}">
                <a16:creationId xmlns:a16="http://schemas.microsoft.com/office/drawing/2014/main" id="{54244F7F-89C8-4764-B2D8-EC39B502FE94}"/>
              </a:ext>
            </a:extLst>
          </p:cNvPr>
          <p:cNvSpPr>
            <a:spLocks noGrp="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6DAEBF9-BAF8-45CD-9792-07145BBADF26}"/>
              </a:ext>
            </a:extLst>
          </p:cNvPr>
          <p:cNvSpPr>
            <a:spLocks noGrp="1"/>
          </p:cNvSpPr>
          <p:nvPr>
            <p:ph type="sldNum" sz="quarter" idx="12"/>
          </p:nvPr>
        </p:nvSpPr>
        <p:spPr>
          <a:ln/>
        </p:spPr>
        <p:txBody>
          <a:bodyPr/>
          <a:lstStyle>
            <a:lvl1pPr>
              <a:defRPr/>
            </a:lvl1pPr>
          </a:lstStyle>
          <a:p>
            <a:pPr>
              <a:defRPr/>
            </a:pPr>
            <a:fld id="{25519D68-249C-4C5C-9E58-47B59187E698}" type="slidenum">
              <a:rPr lang="zh-CN" altLang="en-US"/>
              <a:pPr>
                <a:defRPr/>
              </a:pPr>
              <a:t>‹#›</a:t>
            </a:fld>
            <a:endParaRPr lang="zh-CN" altLang="en-US"/>
          </a:p>
        </p:txBody>
      </p:sp>
    </p:spTree>
    <p:extLst>
      <p:ext uri="{BB962C8B-B14F-4D97-AF65-F5344CB8AC3E}">
        <p14:creationId xmlns:p14="http://schemas.microsoft.com/office/powerpoint/2010/main" val="2938304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F20AE8D-697A-4B40-8FB1-97D5DCC713B5}"/>
              </a:ext>
            </a:extLst>
          </p:cNvPr>
          <p:cNvSpPr>
            <a:spLocks noGrp="1"/>
          </p:cNvSpPr>
          <p:nvPr>
            <p:ph type="dt" sz="half" idx="10"/>
          </p:nvPr>
        </p:nvSpPr>
        <p:spPr>
          <a:ln/>
        </p:spPr>
        <p:txBody>
          <a:bodyPr/>
          <a:lstStyle>
            <a:lvl1pPr>
              <a:defRPr/>
            </a:lvl1pPr>
          </a:lstStyle>
          <a:p>
            <a:pPr>
              <a:defRPr/>
            </a:pPr>
            <a:fld id="{71E85E98-3091-4F93-AEBB-8E8D5245D99E}" type="datetime1">
              <a:rPr lang="zh-CN" altLang="en-US"/>
              <a:pPr>
                <a:defRPr/>
              </a:pPr>
              <a:t>2019/4/10</a:t>
            </a:fld>
            <a:endParaRPr lang="zh-CN" altLang="en-US"/>
          </a:p>
        </p:txBody>
      </p:sp>
      <p:sp>
        <p:nvSpPr>
          <p:cNvPr id="3" name="页脚占位符 4">
            <a:extLst>
              <a:ext uri="{FF2B5EF4-FFF2-40B4-BE49-F238E27FC236}">
                <a16:creationId xmlns:a16="http://schemas.microsoft.com/office/drawing/2014/main" id="{DE533200-EFF5-43EC-9B58-D2AEBBBE803E}"/>
              </a:ext>
            </a:extLst>
          </p:cNvPr>
          <p:cNvSpPr>
            <a:spLocks noGrp="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E5E57170-3AFC-42D1-9DA3-386057F9D52F}"/>
              </a:ext>
            </a:extLst>
          </p:cNvPr>
          <p:cNvSpPr>
            <a:spLocks noGrp="1"/>
          </p:cNvSpPr>
          <p:nvPr>
            <p:ph type="sldNum" sz="quarter" idx="12"/>
          </p:nvPr>
        </p:nvSpPr>
        <p:spPr>
          <a:ln/>
        </p:spPr>
        <p:txBody>
          <a:bodyPr/>
          <a:lstStyle>
            <a:lvl1pPr>
              <a:defRPr/>
            </a:lvl1pPr>
          </a:lstStyle>
          <a:p>
            <a:pPr>
              <a:defRPr/>
            </a:pPr>
            <a:fld id="{CF643ACF-C92B-4443-B6FB-3510C7F0438E}" type="slidenum">
              <a:rPr lang="zh-CN" altLang="en-US"/>
              <a:pPr>
                <a:defRPr/>
              </a:pPr>
              <a:t>‹#›</a:t>
            </a:fld>
            <a:endParaRPr lang="zh-CN" altLang="en-US"/>
          </a:p>
        </p:txBody>
      </p:sp>
    </p:spTree>
    <p:extLst>
      <p:ext uri="{BB962C8B-B14F-4D97-AF65-F5344CB8AC3E}">
        <p14:creationId xmlns:p14="http://schemas.microsoft.com/office/powerpoint/2010/main" val="2238164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EE33E8B0-635E-4F94-96E7-63BA105A18DC}"/>
              </a:ext>
            </a:extLst>
          </p:cNvPr>
          <p:cNvSpPr>
            <a:spLocks noGrp="1"/>
          </p:cNvSpPr>
          <p:nvPr>
            <p:ph type="dt" sz="half" idx="10"/>
          </p:nvPr>
        </p:nvSpPr>
        <p:spPr>
          <a:ln/>
        </p:spPr>
        <p:txBody>
          <a:bodyPr/>
          <a:lstStyle>
            <a:lvl1pPr>
              <a:defRPr/>
            </a:lvl1pPr>
          </a:lstStyle>
          <a:p>
            <a:pPr>
              <a:defRPr/>
            </a:pPr>
            <a:fld id="{28AA9BFD-C46A-459D-AC4E-69D4B1ED893F}" type="datetime1">
              <a:rPr lang="zh-CN" altLang="en-US"/>
              <a:pPr>
                <a:defRPr/>
              </a:pPr>
              <a:t>2019/4/10</a:t>
            </a:fld>
            <a:endParaRPr lang="zh-CN" altLang="en-US"/>
          </a:p>
        </p:txBody>
      </p:sp>
      <p:sp>
        <p:nvSpPr>
          <p:cNvPr id="6" name="页脚占位符 4">
            <a:extLst>
              <a:ext uri="{FF2B5EF4-FFF2-40B4-BE49-F238E27FC236}">
                <a16:creationId xmlns:a16="http://schemas.microsoft.com/office/drawing/2014/main" id="{5E0350A0-00C2-4FAF-85AD-481B10D8F7A6}"/>
              </a:ext>
            </a:extLst>
          </p:cNvPr>
          <p:cNvSpPr>
            <a:spLocks noGrp="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56A5390-4C2F-40B7-B9FC-66C7F53117DD}"/>
              </a:ext>
            </a:extLst>
          </p:cNvPr>
          <p:cNvSpPr>
            <a:spLocks noGrp="1"/>
          </p:cNvSpPr>
          <p:nvPr>
            <p:ph type="sldNum" sz="quarter" idx="12"/>
          </p:nvPr>
        </p:nvSpPr>
        <p:spPr>
          <a:ln/>
        </p:spPr>
        <p:txBody>
          <a:bodyPr/>
          <a:lstStyle>
            <a:lvl1pPr>
              <a:defRPr/>
            </a:lvl1pPr>
          </a:lstStyle>
          <a:p>
            <a:pPr>
              <a:defRPr/>
            </a:pPr>
            <a:fld id="{62D32513-7563-4A84-B5C2-010281656703}" type="slidenum">
              <a:rPr lang="zh-CN" altLang="en-US"/>
              <a:pPr>
                <a:defRPr/>
              </a:pPr>
              <a:t>‹#›</a:t>
            </a:fld>
            <a:endParaRPr lang="zh-CN" altLang="en-US"/>
          </a:p>
        </p:txBody>
      </p:sp>
    </p:spTree>
    <p:extLst>
      <p:ext uri="{BB962C8B-B14F-4D97-AF65-F5344CB8AC3E}">
        <p14:creationId xmlns:p14="http://schemas.microsoft.com/office/powerpoint/2010/main" val="226472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CEDEDD78-E007-4194-A834-1B49B53E0260}"/>
              </a:ext>
            </a:extLst>
          </p:cNvPr>
          <p:cNvSpPr>
            <a:spLocks noGrp="1"/>
          </p:cNvSpPr>
          <p:nvPr>
            <p:ph type="dt" sz="half" idx="10"/>
          </p:nvPr>
        </p:nvSpPr>
        <p:spPr>
          <a:ln/>
        </p:spPr>
        <p:txBody>
          <a:bodyPr/>
          <a:lstStyle>
            <a:lvl1pPr>
              <a:defRPr/>
            </a:lvl1pPr>
          </a:lstStyle>
          <a:p>
            <a:pPr>
              <a:defRPr/>
            </a:pPr>
            <a:fld id="{94EF931E-13DB-4BFD-A476-4AB7E258C7C2}" type="datetime1">
              <a:rPr lang="zh-CN" altLang="en-US"/>
              <a:pPr>
                <a:defRPr/>
              </a:pPr>
              <a:t>2019/4/10</a:t>
            </a:fld>
            <a:endParaRPr lang="zh-CN" altLang="en-US"/>
          </a:p>
        </p:txBody>
      </p:sp>
      <p:sp>
        <p:nvSpPr>
          <p:cNvPr id="6" name="页脚占位符 4">
            <a:extLst>
              <a:ext uri="{FF2B5EF4-FFF2-40B4-BE49-F238E27FC236}">
                <a16:creationId xmlns:a16="http://schemas.microsoft.com/office/drawing/2014/main" id="{94AAEB4D-F280-4D31-88A4-B254A9238E1A}"/>
              </a:ext>
            </a:extLst>
          </p:cNvPr>
          <p:cNvSpPr>
            <a:spLocks noGrp="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3A30C84-7C79-4697-8A21-B7B909BDC8FA}"/>
              </a:ext>
            </a:extLst>
          </p:cNvPr>
          <p:cNvSpPr>
            <a:spLocks noGrp="1"/>
          </p:cNvSpPr>
          <p:nvPr>
            <p:ph type="sldNum" sz="quarter" idx="12"/>
          </p:nvPr>
        </p:nvSpPr>
        <p:spPr>
          <a:ln/>
        </p:spPr>
        <p:txBody>
          <a:bodyPr/>
          <a:lstStyle>
            <a:lvl1pPr>
              <a:defRPr/>
            </a:lvl1pPr>
          </a:lstStyle>
          <a:p>
            <a:pPr>
              <a:defRPr/>
            </a:pPr>
            <a:fld id="{2982B7C5-B0D3-45C1-8906-EB715F9D753E}" type="slidenum">
              <a:rPr lang="zh-CN" altLang="en-US"/>
              <a:pPr>
                <a:defRPr/>
              </a:pPr>
              <a:t>‹#›</a:t>
            </a:fld>
            <a:endParaRPr lang="zh-CN" altLang="en-US"/>
          </a:p>
        </p:txBody>
      </p:sp>
    </p:spTree>
    <p:extLst>
      <p:ext uri="{BB962C8B-B14F-4D97-AF65-F5344CB8AC3E}">
        <p14:creationId xmlns:p14="http://schemas.microsoft.com/office/powerpoint/2010/main" val="1489280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3DB8C53D-9DA7-4C48-8BF8-C4E579CAF5A8}"/>
              </a:ext>
            </a:extLst>
          </p:cNvPr>
          <p:cNvSpPr>
            <a:spLocks noGrp="1"/>
          </p:cNvSpPr>
          <p:nvPr>
            <p:ph type="dt" sz="half" idx="10"/>
          </p:nvPr>
        </p:nvSpPr>
        <p:spPr>
          <a:ln/>
        </p:spPr>
        <p:txBody>
          <a:bodyPr/>
          <a:lstStyle>
            <a:lvl1pPr>
              <a:defRPr/>
            </a:lvl1pPr>
          </a:lstStyle>
          <a:p>
            <a:pPr>
              <a:defRPr/>
            </a:pPr>
            <a:fld id="{35C2900D-CD5A-4981-AED5-AA49E1E804C7}" type="datetime1">
              <a:rPr lang="zh-CN" altLang="en-US"/>
              <a:pPr>
                <a:defRPr/>
              </a:pPr>
              <a:t>2019/4/10</a:t>
            </a:fld>
            <a:endParaRPr lang="zh-CN" altLang="en-US"/>
          </a:p>
        </p:txBody>
      </p:sp>
      <p:sp>
        <p:nvSpPr>
          <p:cNvPr id="5" name="页脚占位符 4">
            <a:extLst>
              <a:ext uri="{FF2B5EF4-FFF2-40B4-BE49-F238E27FC236}">
                <a16:creationId xmlns:a16="http://schemas.microsoft.com/office/drawing/2014/main" id="{9C6C9DF0-4275-415F-99EF-B6E9FC3F6BED}"/>
              </a:ext>
            </a:extLst>
          </p:cNvPr>
          <p:cNvSpPr>
            <a:spLocks noGrp="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E8ADD45-E8A0-408C-B8AE-9F42E89B740D}"/>
              </a:ext>
            </a:extLst>
          </p:cNvPr>
          <p:cNvSpPr>
            <a:spLocks noGrp="1"/>
          </p:cNvSpPr>
          <p:nvPr>
            <p:ph type="sldNum" sz="quarter" idx="12"/>
          </p:nvPr>
        </p:nvSpPr>
        <p:spPr>
          <a:ln/>
        </p:spPr>
        <p:txBody>
          <a:bodyPr/>
          <a:lstStyle>
            <a:lvl1pPr>
              <a:defRPr/>
            </a:lvl1pPr>
          </a:lstStyle>
          <a:p>
            <a:pPr>
              <a:defRPr/>
            </a:pPr>
            <a:fld id="{CE2E4065-BF52-455C-87CA-AD1074D98751}" type="slidenum">
              <a:rPr lang="zh-CN" altLang="en-US"/>
              <a:pPr>
                <a:defRPr/>
              </a:pPr>
              <a:t>‹#›</a:t>
            </a:fld>
            <a:endParaRPr lang="zh-CN" altLang="en-US"/>
          </a:p>
        </p:txBody>
      </p:sp>
    </p:spTree>
    <p:extLst>
      <p:ext uri="{BB962C8B-B14F-4D97-AF65-F5344CB8AC3E}">
        <p14:creationId xmlns:p14="http://schemas.microsoft.com/office/powerpoint/2010/main" val="162210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9BF2E118-A8B3-4CB7-839C-531883ABC79E}"/>
              </a:ext>
            </a:extLst>
          </p:cNvPr>
          <p:cNvSpPr>
            <a:spLocks noGrp="1"/>
          </p:cNvSpPr>
          <p:nvPr>
            <p:ph type="dt" sz="half" idx="10"/>
          </p:nvPr>
        </p:nvSpPr>
        <p:spPr>
          <a:ln/>
        </p:spPr>
        <p:txBody>
          <a:bodyPr/>
          <a:lstStyle>
            <a:lvl1pPr>
              <a:defRPr/>
            </a:lvl1pPr>
          </a:lstStyle>
          <a:p>
            <a:pPr>
              <a:defRPr/>
            </a:pPr>
            <a:fld id="{FA21E5C2-568D-44BF-93FD-3F89296BAE75}" type="datetime1">
              <a:rPr lang="zh-CN" altLang="en-US"/>
              <a:pPr>
                <a:defRPr/>
              </a:pPr>
              <a:t>2019/4/10</a:t>
            </a:fld>
            <a:endParaRPr lang="zh-CN" altLang="en-US"/>
          </a:p>
        </p:txBody>
      </p:sp>
      <p:sp>
        <p:nvSpPr>
          <p:cNvPr id="5" name="页脚占位符 4">
            <a:extLst>
              <a:ext uri="{FF2B5EF4-FFF2-40B4-BE49-F238E27FC236}">
                <a16:creationId xmlns:a16="http://schemas.microsoft.com/office/drawing/2014/main" id="{2AD65165-964C-48AE-BCF8-6E3432054CBA}"/>
              </a:ext>
            </a:extLst>
          </p:cNvPr>
          <p:cNvSpPr>
            <a:spLocks noGrp="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2AE53A8-49DF-4DAD-A835-2337309861DC}"/>
              </a:ext>
            </a:extLst>
          </p:cNvPr>
          <p:cNvSpPr>
            <a:spLocks noGrp="1"/>
          </p:cNvSpPr>
          <p:nvPr>
            <p:ph type="sldNum" sz="quarter" idx="12"/>
          </p:nvPr>
        </p:nvSpPr>
        <p:spPr>
          <a:ln/>
        </p:spPr>
        <p:txBody>
          <a:bodyPr/>
          <a:lstStyle>
            <a:lvl1pPr>
              <a:defRPr/>
            </a:lvl1pPr>
          </a:lstStyle>
          <a:p>
            <a:pPr>
              <a:defRPr/>
            </a:pPr>
            <a:fld id="{CBE34CE8-47DF-4AAB-B7E0-7E880D4EA77A}" type="slidenum">
              <a:rPr lang="zh-CN" altLang="en-US"/>
              <a:pPr>
                <a:defRPr/>
              </a:pPr>
              <a:t>‹#›</a:t>
            </a:fld>
            <a:endParaRPr lang="zh-CN" altLang="en-US"/>
          </a:p>
        </p:txBody>
      </p:sp>
    </p:spTree>
    <p:extLst>
      <p:ext uri="{BB962C8B-B14F-4D97-AF65-F5344CB8AC3E}">
        <p14:creationId xmlns:p14="http://schemas.microsoft.com/office/powerpoint/2010/main" val="16789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KSO_FD">
            <a:extLst>
              <a:ext uri="{FF2B5EF4-FFF2-40B4-BE49-F238E27FC236}">
                <a16:creationId xmlns:a16="http://schemas.microsoft.com/office/drawing/2014/main" id="{3B590583-0D1E-433D-B11F-323A64A1FFC8}"/>
              </a:ext>
            </a:extLst>
          </p:cNvPr>
          <p:cNvSpPr>
            <a:spLocks noGrp="1"/>
          </p:cNvSpPr>
          <p:nvPr>
            <p:ph type="dt" sz="half" idx="10"/>
          </p:nvPr>
        </p:nvSpPr>
        <p:spPr>
          <a:ln/>
        </p:spPr>
        <p:txBody>
          <a:bodyPr/>
          <a:lstStyle>
            <a:lvl1pPr>
              <a:defRPr/>
            </a:lvl1pPr>
          </a:lstStyle>
          <a:p>
            <a:pPr>
              <a:defRPr/>
            </a:pPr>
            <a:endParaRPr lang="en-US" altLang="x-none"/>
          </a:p>
        </p:txBody>
      </p:sp>
      <p:sp>
        <p:nvSpPr>
          <p:cNvPr id="5" name="KSO_FT">
            <a:extLst>
              <a:ext uri="{FF2B5EF4-FFF2-40B4-BE49-F238E27FC236}">
                <a16:creationId xmlns:a16="http://schemas.microsoft.com/office/drawing/2014/main" id="{755DF064-BF89-40B3-B1E1-4CFAC04C7D95}"/>
              </a:ext>
            </a:extLst>
          </p:cNvPr>
          <p:cNvSpPr>
            <a:spLocks noGrp="1"/>
          </p:cNvSpPr>
          <p:nvPr>
            <p:ph type="ftr" sz="quarter" idx="11"/>
          </p:nvPr>
        </p:nvSpPr>
        <p:spPr>
          <a:ln/>
        </p:spPr>
        <p:txBody>
          <a:bodyPr/>
          <a:lstStyle>
            <a:lvl1pPr>
              <a:defRPr/>
            </a:lvl1pPr>
          </a:lstStyle>
          <a:p>
            <a:pPr>
              <a:defRPr/>
            </a:pPr>
            <a:endParaRPr lang="en-US" altLang="x-none"/>
          </a:p>
        </p:txBody>
      </p:sp>
      <p:sp>
        <p:nvSpPr>
          <p:cNvPr id="6" name="KSO_FN">
            <a:extLst>
              <a:ext uri="{FF2B5EF4-FFF2-40B4-BE49-F238E27FC236}">
                <a16:creationId xmlns:a16="http://schemas.microsoft.com/office/drawing/2014/main" id="{F22AB614-C0EB-4292-A9D1-A341B8B1CAA3}"/>
              </a:ext>
            </a:extLst>
          </p:cNvPr>
          <p:cNvSpPr>
            <a:spLocks noGrp="1"/>
          </p:cNvSpPr>
          <p:nvPr>
            <p:ph type="sldNum" sz="quarter" idx="12"/>
          </p:nvPr>
        </p:nvSpPr>
        <p:spPr>
          <a:ln/>
        </p:spPr>
        <p:txBody>
          <a:bodyPr/>
          <a:lstStyle>
            <a:lvl1pPr>
              <a:defRPr/>
            </a:lvl1pPr>
          </a:lstStyle>
          <a:p>
            <a:pPr>
              <a:defRPr/>
            </a:pPr>
            <a:fld id="{EF06F23D-983C-4E00-894A-BBB4E8BC9D87}" type="slidenum">
              <a:rPr lang="zh-CN" altLang="en-US"/>
              <a:pPr>
                <a:defRPr/>
              </a:pPr>
              <a:t>‹#›</a:t>
            </a:fld>
            <a:endParaRPr lang="zh-CN" altLang="en-US"/>
          </a:p>
        </p:txBody>
      </p:sp>
    </p:spTree>
    <p:extLst>
      <p:ext uri="{BB962C8B-B14F-4D97-AF65-F5344CB8AC3E}">
        <p14:creationId xmlns:p14="http://schemas.microsoft.com/office/powerpoint/2010/main" val="151070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308497FF-C895-49D8-9B5A-EE29FE4EF420}"/>
              </a:ext>
            </a:extLst>
          </p:cNvPr>
          <p:cNvSpPr>
            <a:spLocks noGrp="1"/>
          </p:cNvSpPr>
          <p:nvPr>
            <p:ph type="dt" sz="half" idx="10"/>
          </p:nvPr>
        </p:nvSpPr>
        <p:spPr>
          <a:ln/>
        </p:spPr>
        <p:txBody>
          <a:bodyPr/>
          <a:lstStyle>
            <a:lvl1pPr>
              <a:defRPr/>
            </a:lvl1pPr>
          </a:lstStyle>
          <a:p>
            <a:pPr>
              <a:defRPr/>
            </a:pPr>
            <a:endParaRPr lang="en-US" altLang="x-none"/>
          </a:p>
        </p:txBody>
      </p:sp>
      <p:sp>
        <p:nvSpPr>
          <p:cNvPr id="5" name="KSO_FT">
            <a:extLst>
              <a:ext uri="{FF2B5EF4-FFF2-40B4-BE49-F238E27FC236}">
                <a16:creationId xmlns:a16="http://schemas.microsoft.com/office/drawing/2014/main" id="{E2E6822A-57BE-476E-B1B8-C81CE30819ED}"/>
              </a:ext>
            </a:extLst>
          </p:cNvPr>
          <p:cNvSpPr>
            <a:spLocks noGrp="1"/>
          </p:cNvSpPr>
          <p:nvPr>
            <p:ph type="ftr" sz="quarter" idx="11"/>
          </p:nvPr>
        </p:nvSpPr>
        <p:spPr>
          <a:ln/>
        </p:spPr>
        <p:txBody>
          <a:bodyPr/>
          <a:lstStyle>
            <a:lvl1pPr>
              <a:defRPr/>
            </a:lvl1pPr>
          </a:lstStyle>
          <a:p>
            <a:pPr>
              <a:defRPr/>
            </a:pPr>
            <a:endParaRPr lang="en-US" altLang="x-none"/>
          </a:p>
        </p:txBody>
      </p:sp>
      <p:sp>
        <p:nvSpPr>
          <p:cNvPr id="6" name="KSO_FN">
            <a:extLst>
              <a:ext uri="{FF2B5EF4-FFF2-40B4-BE49-F238E27FC236}">
                <a16:creationId xmlns:a16="http://schemas.microsoft.com/office/drawing/2014/main" id="{AFF9D505-C69F-4043-80EF-4E1E0653529A}"/>
              </a:ext>
            </a:extLst>
          </p:cNvPr>
          <p:cNvSpPr>
            <a:spLocks noGrp="1"/>
          </p:cNvSpPr>
          <p:nvPr>
            <p:ph type="sldNum" sz="quarter" idx="12"/>
          </p:nvPr>
        </p:nvSpPr>
        <p:spPr>
          <a:ln/>
        </p:spPr>
        <p:txBody>
          <a:bodyPr/>
          <a:lstStyle>
            <a:lvl1pPr>
              <a:defRPr/>
            </a:lvl1pPr>
          </a:lstStyle>
          <a:p>
            <a:pPr>
              <a:defRPr/>
            </a:pPr>
            <a:fld id="{0E715FAD-B084-4E57-8BA1-F32D9A2DCEB0}" type="slidenum">
              <a:rPr lang="zh-CN" altLang="en-US"/>
              <a:pPr>
                <a:defRPr/>
              </a:pPr>
              <a:t>‹#›</a:t>
            </a:fld>
            <a:endParaRPr lang="zh-CN" altLang="en-US"/>
          </a:p>
        </p:txBody>
      </p:sp>
    </p:spTree>
    <p:extLst>
      <p:ext uri="{BB962C8B-B14F-4D97-AF65-F5344CB8AC3E}">
        <p14:creationId xmlns:p14="http://schemas.microsoft.com/office/powerpoint/2010/main" val="727513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KSO_FD">
            <a:extLst>
              <a:ext uri="{FF2B5EF4-FFF2-40B4-BE49-F238E27FC236}">
                <a16:creationId xmlns:a16="http://schemas.microsoft.com/office/drawing/2014/main" id="{7F6B1295-89E1-488E-AD86-6F71B0917CBA}"/>
              </a:ext>
            </a:extLst>
          </p:cNvPr>
          <p:cNvSpPr>
            <a:spLocks noGrp="1"/>
          </p:cNvSpPr>
          <p:nvPr>
            <p:ph type="dt" sz="half" idx="10"/>
          </p:nvPr>
        </p:nvSpPr>
        <p:spPr>
          <a:ln/>
        </p:spPr>
        <p:txBody>
          <a:bodyPr/>
          <a:lstStyle>
            <a:lvl1pPr>
              <a:defRPr/>
            </a:lvl1pPr>
          </a:lstStyle>
          <a:p>
            <a:pPr>
              <a:defRPr/>
            </a:pPr>
            <a:endParaRPr lang="en-US" altLang="x-none"/>
          </a:p>
        </p:txBody>
      </p:sp>
      <p:sp>
        <p:nvSpPr>
          <p:cNvPr id="5" name="KSO_FT">
            <a:extLst>
              <a:ext uri="{FF2B5EF4-FFF2-40B4-BE49-F238E27FC236}">
                <a16:creationId xmlns:a16="http://schemas.microsoft.com/office/drawing/2014/main" id="{11D3DE28-04DD-46B4-9C80-59E3D1F03B73}"/>
              </a:ext>
            </a:extLst>
          </p:cNvPr>
          <p:cNvSpPr>
            <a:spLocks noGrp="1"/>
          </p:cNvSpPr>
          <p:nvPr>
            <p:ph type="ftr" sz="quarter" idx="11"/>
          </p:nvPr>
        </p:nvSpPr>
        <p:spPr>
          <a:ln/>
        </p:spPr>
        <p:txBody>
          <a:bodyPr/>
          <a:lstStyle>
            <a:lvl1pPr>
              <a:defRPr/>
            </a:lvl1pPr>
          </a:lstStyle>
          <a:p>
            <a:pPr>
              <a:defRPr/>
            </a:pPr>
            <a:endParaRPr lang="en-US" altLang="x-none"/>
          </a:p>
        </p:txBody>
      </p:sp>
      <p:sp>
        <p:nvSpPr>
          <p:cNvPr id="6" name="KSO_FN">
            <a:extLst>
              <a:ext uri="{FF2B5EF4-FFF2-40B4-BE49-F238E27FC236}">
                <a16:creationId xmlns:a16="http://schemas.microsoft.com/office/drawing/2014/main" id="{01EB4E01-068A-43F9-A9BE-4503ABC18A12}"/>
              </a:ext>
            </a:extLst>
          </p:cNvPr>
          <p:cNvSpPr>
            <a:spLocks noGrp="1"/>
          </p:cNvSpPr>
          <p:nvPr>
            <p:ph type="sldNum" sz="quarter" idx="12"/>
          </p:nvPr>
        </p:nvSpPr>
        <p:spPr>
          <a:ln/>
        </p:spPr>
        <p:txBody>
          <a:bodyPr/>
          <a:lstStyle>
            <a:lvl1pPr>
              <a:defRPr/>
            </a:lvl1pPr>
          </a:lstStyle>
          <a:p>
            <a:pPr>
              <a:defRPr/>
            </a:pPr>
            <a:fld id="{F9A38FA7-3504-436A-AA4E-2E656D5DF897}" type="slidenum">
              <a:rPr lang="zh-CN" altLang="en-US"/>
              <a:pPr>
                <a:defRPr/>
              </a:pPr>
              <a:t>‹#›</a:t>
            </a:fld>
            <a:endParaRPr lang="zh-CN" altLang="en-US"/>
          </a:p>
        </p:txBody>
      </p:sp>
    </p:spTree>
    <p:extLst>
      <p:ext uri="{BB962C8B-B14F-4D97-AF65-F5344CB8AC3E}">
        <p14:creationId xmlns:p14="http://schemas.microsoft.com/office/powerpoint/2010/main" val="1366385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19100" y="1062038"/>
            <a:ext cx="3967163" cy="3595687"/>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548188" y="1062038"/>
            <a:ext cx="3967163" cy="3595687"/>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KSO_FD">
            <a:extLst>
              <a:ext uri="{FF2B5EF4-FFF2-40B4-BE49-F238E27FC236}">
                <a16:creationId xmlns:a16="http://schemas.microsoft.com/office/drawing/2014/main" id="{7CB5AB6D-A1BC-4EED-BAA5-83ABAEAC114C}"/>
              </a:ext>
            </a:extLst>
          </p:cNvPr>
          <p:cNvSpPr>
            <a:spLocks noGrp="1"/>
          </p:cNvSpPr>
          <p:nvPr>
            <p:ph type="dt" sz="half" idx="10"/>
          </p:nvPr>
        </p:nvSpPr>
        <p:spPr>
          <a:ln/>
        </p:spPr>
        <p:txBody>
          <a:bodyPr/>
          <a:lstStyle>
            <a:lvl1pPr>
              <a:defRPr/>
            </a:lvl1pPr>
          </a:lstStyle>
          <a:p>
            <a:pPr>
              <a:defRPr/>
            </a:pPr>
            <a:endParaRPr lang="en-US" altLang="x-none"/>
          </a:p>
        </p:txBody>
      </p:sp>
      <p:sp>
        <p:nvSpPr>
          <p:cNvPr id="6" name="KSO_FT">
            <a:extLst>
              <a:ext uri="{FF2B5EF4-FFF2-40B4-BE49-F238E27FC236}">
                <a16:creationId xmlns:a16="http://schemas.microsoft.com/office/drawing/2014/main" id="{854C78EB-18B2-4AFE-9251-3A19736D8921}"/>
              </a:ext>
            </a:extLst>
          </p:cNvPr>
          <p:cNvSpPr>
            <a:spLocks noGrp="1"/>
          </p:cNvSpPr>
          <p:nvPr>
            <p:ph type="ftr" sz="quarter" idx="11"/>
          </p:nvPr>
        </p:nvSpPr>
        <p:spPr>
          <a:ln/>
        </p:spPr>
        <p:txBody>
          <a:bodyPr/>
          <a:lstStyle>
            <a:lvl1pPr>
              <a:defRPr/>
            </a:lvl1pPr>
          </a:lstStyle>
          <a:p>
            <a:pPr>
              <a:defRPr/>
            </a:pPr>
            <a:endParaRPr lang="en-US" altLang="x-none"/>
          </a:p>
        </p:txBody>
      </p:sp>
      <p:sp>
        <p:nvSpPr>
          <p:cNvPr id="7" name="KSO_FN">
            <a:extLst>
              <a:ext uri="{FF2B5EF4-FFF2-40B4-BE49-F238E27FC236}">
                <a16:creationId xmlns:a16="http://schemas.microsoft.com/office/drawing/2014/main" id="{C5CD2EC8-CA8B-4F2E-ACE3-EB127A0E7DD3}"/>
              </a:ext>
            </a:extLst>
          </p:cNvPr>
          <p:cNvSpPr>
            <a:spLocks noGrp="1"/>
          </p:cNvSpPr>
          <p:nvPr>
            <p:ph type="sldNum" sz="quarter" idx="12"/>
          </p:nvPr>
        </p:nvSpPr>
        <p:spPr>
          <a:ln/>
        </p:spPr>
        <p:txBody>
          <a:bodyPr/>
          <a:lstStyle>
            <a:lvl1pPr>
              <a:defRPr/>
            </a:lvl1pPr>
          </a:lstStyle>
          <a:p>
            <a:pPr>
              <a:defRPr/>
            </a:pPr>
            <a:fld id="{4B2581FB-46C0-46D4-8CE6-410249B91F7D}" type="slidenum">
              <a:rPr lang="zh-CN" altLang="en-US"/>
              <a:pPr>
                <a:defRPr/>
              </a:pPr>
              <a:t>‹#›</a:t>
            </a:fld>
            <a:endParaRPr lang="zh-CN" altLang="en-US"/>
          </a:p>
        </p:txBody>
      </p:sp>
    </p:spTree>
    <p:extLst>
      <p:ext uri="{BB962C8B-B14F-4D97-AF65-F5344CB8AC3E}">
        <p14:creationId xmlns:p14="http://schemas.microsoft.com/office/powerpoint/2010/main" val="31977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a:extLst>
              <a:ext uri="{FF2B5EF4-FFF2-40B4-BE49-F238E27FC236}">
                <a16:creationId xmlns:a16="http://schemas.microsoft.com/office/drawing/2014/main" id="{5E212FF3-A44A-4863-8755-CA1556615EA0}"/>
              </a:ext>
            </a:extLst>
          </p:cNvPr>
          <p:cNvSpPr>
            <a:spLocks noGrp="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FE006B47-5AB3-4F15-9DF6-05D47A8D6BCC}"/>
              </a:ext>
            </a:extLst>
          </p:cNvPr>
          <p:cNvSpPr>
            <a:spLocks noGrp="1"/>
          </p:cNvSpPr>
          <p:nvPr>
            <p:ph type="ftr" sz="quarter" idx="11"/>
          </p:nvPr>
        </p:nvSpPr>
        <p:spPr>
          <a:ln/>
        </p:spPr>
        <p:txBody>
          <a:bodyPr/>
          <a:lstStyle>
            <a:lvl1pPr>
              <a:defRPr/>
            </a:lvl1pPr>
          </a:lstStyle>
          <a:p>
            <a:pPr>
              <a:defRPr/>
            </a:pPr>
            <a:endParaRPr lang="zh-CN" altLang="en-US"/>
          </a:p>
        </p:txBody>
      </p:sp>
      <p:sp>
        <p:nvSpPr>
          <p:cNvPr id="7" name="Rectangle 6">
            <a:extLst>
              <a:ext uri="{FF2B5EF4-FFF2-40B4-BE49-F238E27FC236}">
                <a16:creationId xmlns:a16="http://schemas.microsoft.com/office/drawing/2014/main" id="{EEA4F8E5-7F38-46C4-AB03-FB7234D4384F}"/>
              </a:ext>
            </a:extLst>
          </p:cNvPr>
          <p:cNvSpPr>
            <a:spLocks noGrp="1"/>
          </p:cNvSpPr>
          <p:nvPr>
            <p:ph type="sldNum" sz="quarter" idx="12"/>
          </p:nvPr>
        </p:nvSpPr>
        <p:spPr>
          <a:ln/>
        </p:spPr>
        <p:txBody>
          <a:bodyPr/>
          <a:lstStyle>
            <a:lvl1pPr>
              <a:defRPr/>
            </a:lvl1pPr>
          </a:lstStyle>
          <a:p>
            <a:pPr>
              <a:defRPr/>
            </a:pPr>
            <a:fld id="{6FFC17D7-02AC-44BE-8D55-8C21E92CD402}" type="slidenum">
              <a:rPr lang="zh-CN" altLang="en-US"/>
              <a:pPr>
                <a:defRPr/>
              </a:pPr>
              <a:t>‹#›</a:t>
            </a:fld>
            <a:endParaRPr lang="zh-CN" altLang="en-US"/>
          </a:p>
        </p:txBody>
      </p:sp>
    </p:spTree>
    <p:extLst>
      <p:ext uri="{BB962C8B-B14F-4D97-AF65-F5344CB8AC3E}">
        <p14:creationId xmlns:p14="http://schemas.microsoft.com/office/powerpoint/2010/main" val="913316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1999034"/>
            <a:ext cx="3655181" cy="2643213"/>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1999034"/>
            <a:ext cx="3673182" cy="2643213"/>
          </a:xfrm>
        </p:spPr>
        <p:txBody>
          <a:bodyPr/>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KSO_FD">
            <a:extLst>
              <a:ext uri="{FF2B5EF4-FFF2-40B4-BE49-F238E27FC236}">
                <a16:creationId xmlns:a16="http://schemas.microsoft.com/office/drawing/2014/main" id="{755663B4-5CAF-4426-B9DE-60A87ADF3533}"/>
              </a:ext>
            </a:extLst>
          </p:cNvPr>
          <p:cNvSpPr>
            <a:spLocks noGrp="1"/>
          </p:cNvSpPr>
          <p:nvPr>
            <p:ph type="dt" sz="half" idx="10"/>
          </p:nvPr>
        </p:nvSpPr>
        <p:spPr>
          <a:ln/>
        </p:spPr>
        <p:txBody>
          <a:bodyPr/>
          <a:lstStyle>
            <a:lvl1pPr>
              <a:defRPr/>
            </a:lvl1pPr>
          </a:lstStyle>
          <a:p>
            <a:pPr>
              <a:defRPr/>
            </a:pPr>
            <a:endParaRPr lang="en-US" altLang="x-none"/>
          </a:p>
        </p:txBody>
      </p:sp>
      <p:sp>
        <p:nvSpPr>
          <p:cNvPr id="8" name="KSO_FT">
            <a:extLst>
              <a:ext uri="{FF2B5EF4-FFF2-40B4-BE49-F238E27FC236}">
                <a16:creationId xmlns:a16="http://schemas.microsoft.com/office/drawing/2014/main" id="{313A2D8C-30F3-4E4D-87EA-CF5F43A17A6C}"/>
              </a:ext>
            </a:extLst>
          </p:cNvPr>
          <p:cNvSpPr>
            <a:spLocks noGrp="1"/>
          </p:cNvSpPr>
          <p:nvPr>
            <p:ph type="ftr" sz="quarter" idx="11"/>
          </p:nvPr>
        </p:nvSpPr>
        <p:spPr>
          <a:ln/>
        </p:spPr>
        <p:txBody>
          <a:bodyPr/>
          <a:lstStyle>
            <a:lvl1pPr>
              <a:defRPr/>
            </a:lvl1pPr>
          </a:lstStyle>
          <a:p>
            <a:pPr>
              <a:defRPr/>
            </a:pPr>
            <a:endParaRPr lang="en-US" altLang="x-none"/>
          </a:p>
        </p:txBody>
      </p:sp>
      <p:sp>
        <p:nvSpPr>
          <p:cNvPr id="9" name="KSO_FN">
            <a:extLst>
              <a:ext uri="{FF2B5EF4-FFF2-40B4-BE49-F238E27FC236}">
                <a16:creationId xmlns:a16="http://schemas.microsoft.com/office/drawing/2014/main" id="{5624D590-2E06-40D4-9591-BDA4166529B9}"/>
              </a:ext>
            </a:extLst>
          </p:cNvPr>
          <p:cNvSpPr>
            <a:spLocks noGrp="1"/>
          </p:cNvSpPr>
          <p:nvPr>
            <p:ph type="sldNum" sz="quarter" idx="12"/>
          </p:nvPr>
        </p:nvSpPr>
        <p:spPr>
          <a:ln/>
        </p:spPr>
        <p:txBody>
          <a:bodyPr/>
          <a:lstStyle>
            <a:lvl1pPr>
              <a:defRPr/>
            </a:lvl1pPr>
          </a:lstStyle>
          <a:p>
            <a:pPr>
              <a:defRPr/>
            </a:pPr>
            <a:fld id="{496B5585-A534-4F53-B04A-558556C499BB}" type="slidenum">
              <a:rPr lang="zh-CN" altLang="en-US"/>
              <a:pPr>
                <a:defRPr/>
              </a:pPr>
              <a:t>‹#›</a:t>
            </a:fld>
            <a:endParaRPr lang="zh-CN" altLang="en-US"/>
          </a:p>
        </p:txBody>
      </p:sp>
    </p:spTree>
    <p:extLst>
      <p:ext uri="{BB962C8B-B14F-4D97-AF65-F5344CB8AC3E}">
        <p14:creationId xmlns:p14="http://schemas.microsoft.com/office/powerpoint/2010/main" val="2103663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KSO_FD">
            <a:extLst>
              <a:ext uri="{FF2B5EF4-FFF2-40B4-BE49-F238E27FC236}">
                <a16:creationId xmlns:a16="http://schemas.microsoft.com/office/drawing/2014/main" id="{3830F518-DA53-437E-BDDF-4C94C0C104CD}"/>
              </a:ext>
            </a:extLst>
          </p:cNvPr>
          <p:cNvSpPr>
            <a:spLocks noGrp="1"/>
          </p:cNvSpPr>
          <p:nvPr>
            <p:ph type="dt" sz="half" idx="10"/>
          </p:nvPr>
        </p:nvSpPr>
        <p:spPr>
          <a:ln/>
        </p:spPr>
        <p:txBody>
          <a:bodyPr/>
          <a:lstStyle>
            <a:lvl1pPr>
              <a:defRPr/>
            </a:lvl1pPr>
          </a:lstStyle>
          <a:p>
            <a:pPr>
              <a:defRPr/>
            </a:pPr>
            <a:endParaRPr lang="en-US" altLang="x-none"/>
          </a:p>
        </p:txBody>
      </p:sp>
      <p:sp>
        <p:nvSpPr>
          <p:cNvPr id="4" name="KSO_FT">
            <a:extLst>
              <a:ext uri="{FF2B5EF4-FFF2-40B4-BE49-F238E27FC236}">
                <a16:creationId xmlns:a16="http://schemas.microsoft.com/office/drawing/2014/main" id="{1115CEBD-008B-47D8-AF95-211B5E5BE0FD}"/>
              </a:ext>
            </a:extLst>
          </p:cNvPr>
          <p:cNvSpPr>
            <a:spLocks noGrp="1"/>
          </p:cNvSpPr>
          <p:nvPr>
            <p:ph type="ftr" sz="quarter" idx="11"/>
          </p:nvPr>
        </p:nvSpPr>
        <p:spPr>
          <a:ln/>
        </p:spPr>
        <p:txBody>
          <a:bodyPr/>
          <a:lstStyle>
            <a:lvl1pPr>
              <a:defRPr/>
            </a:lvl1pPr>
          </a:lstStyle>
          <a:p>
            <a:pPr>
              <a:defRPr/>
            </a:pPr>
            <a:endParaRPr lang="en-US" altLang="x-none"/>
          </a:p>
        </p:txBody>
      </p:sp>
      <p:sp>
        <p:nvSpPr>
          <p:cNvPr id="5" name="KSO_FN">
            <a:extLst>
              <a:ext uri="{FF2B5EF4-FFF2-40B4-BE49-F238E27FC236}">
                <a16:creationId xmlns:a16="http://schemas.microsoft.com/office/drawing/2014/main" id="{C597C73C-8DD1-4DD0-BCE4-A3CCA565B401}"/>
              </a:ext>
            </a:extLst>
          </p:cNvPr>
          <p:cNvSpPr>
            <a:spLocks noGrp="1"/>
          </p:cNvSpPr>
          <p:nvPr>
            <p:ph type="sldNum" sz="quarter" idx="12"/>
          </p:nvPr>
        </p:nvSpPr>
        <p:spPr>
          <a:ln/>
        </p:spPr>
        <p:txBody>
          <a:bodyPr/>
          <a:lstStyle>
            <a:lvl1pPr>
              <a:defRPr/>
            </a:lvl1pPr>
          </a:lstStyle>
          <a:p>
            <a:pPr>
              <a:defRPr/>
            </a:pPr>
            <a:fld id="{8A429012-AC08-492E-AD64-71222ACCCF70}" type="slidenum">
              <a:rPr lang="zh-CN" altLang="en-US"/>
              <a:pPr>
                <a:defRPr/>
              </a:pPr>
              <a:t>‹#›</a:t>
            </a:fld>
            <a:endParaRPr lang="zh-CN" altLang="en-US"/>
          </a:p>
        </p:txBody>
      </p:sp>
    </p:spTree>
    <p:extLst>
      <p:ext uri="{BB962C8B-B14F-4D97-AF65-F5344CB8AC3E}">
        <p14:creationId xmlns:p14="http://schemas.microsoft.com/office/powerpoint/2010/main" val="517200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KSO_FD">
            <a:extLst>
              <a:ext uri="{FF2B5EF4-FFF2-40B4-BE49-F238E27FC236}">
                <a16:creationId xmlns:a16="http://schemas.microsoft.com/office/drawing/2014/main" id="{EF2C4CB9-83D6-422C-9215-53E77E825FC6}"/>
              </a:ext>
            </a:extLst>
          </p:cNvPr>
          <p:cNvSpPr>
            <a:spLocks noGrp="1"/>
          </p:cNvSpPr>
          <p:nvPr>
            <p:ph type="dt" sz="half" idx="10"/>
          </p:nvPr>
        </p:nvSpPr>
        <p:spPr>
          <a:ln/>
        </p:spPr>
        <p:txBody>
          <a:bodyPr/>
          <a:lstStyle>
            <a:lvl1pPr>
              <a:defRPr/>
            </a:lvl1pPr>
          </a:lstStyle>
          <a:p>
            <a:pPr>
              <a:defRPr/>
            </a:pPr>
            <a:endParaRPr lang="en-US" altLang="x-none"/>
          </a:p>
        </p:txBody>
      </p:sp>
      <p:sp>
        <p:nvSpPr>
          <p:cNvPr id="3" name="KSO_FT">
            <a:extLst>
              <a:ext uri="{FF2B5EF4-FFF2-40B4-BE49-F238E27FC236}">
                <a16:creationId xmlns:a16="http://schemas.microsoft.com/office/drawing/2014/main" id="{461CDF31-A9CB-43D0-B391-CEF43FBD70D4}"/>
              </a:ext>
            </a:extLst>
          </p:cNvPr>
          <p:cNvSpPr>
            <a:spLocks noGrp="1"/>
          </p:cNvSpPr>
          <p:nvPr>
            <p:ph type="ftr" sz="quarter" idx="11"/>
          </p:nvPr>
        </p:nvSpPr>
        <p:spPr>
          <a:ln/>
        </p:spPr>
        <p:txBody>
          <a:bodyPr/>
          <a:lstStyle>
            <a:lvl1pPr>
              <a:defRPr/>
            </a:lvl1pPr>
          </a:lstStyle>
          <a:p>
            <a:pPr>
              <a:defRPr/>
            </a:pPr>
            <a:endParaRPr lang="en-US" altLang="x-none"/>
          </a:p>
        </p:txBody>
      </p:sp>
      <p:sp>
        <p:nvSpPr>
          <p:cNvPr id="4" name="KSO_FN">
            <a:extLst>
              <a:ext uri="{FF2B5EF4-FFF2-40B4-BE49-F238E27FC236}">
                <a16:creationId xmlns:a16="http://schemas.microsoft.com/office/drawing/2014/main" id="{E6436AFB-C408-4D9C-A351-5DDE024452EE}"/>
              </a:ext>
            </a:extLst>
          </p:cNvPr>
          <p:cNvSpPr>
            <a:spLocks noGrp="1"/>
          </p:cNvSpPr>
          <p:nvPr>
            <p:ph type="sldNum" sz="quarter" idx="12"/>
          </p:nvPr>
        </p:nvSpPr>
        <p:spPr>
          <a:ln/>
        </p:spPr>
        <p:txBody>
          <a:bodyPr/>
          <a:lstStyle>
            <a:lvl1pPr>
              <a:defRPr/>
            </a:lvl1pPr>
          </a:lstStyle>
          <a:p>
            <a:pPr>
              <a:defRPr/>
            </a:pPr>
            <a:fld id="{ACB5E5FB-E11F-49BA-8BD6-A29C910BBFB0}" type="slidenum">
              <a:rPr lang="zh-CN" altLang="en-US"/>
              <a:pPr>
                <a:defRPr/>
              </a:pPr>
              <a:t>‹#›</a:t>
            </a:fld>
            <a:endParaRPr lang="zh-CN" altLang="en-US"/>
          </a:p>
        </p:txBody>
      </p:sp>
    </p:spTree>
    <p:extLst>
      <p:ext uri="{BB962C8B-B14F-4D97-AF65-F5344CB8AC3E}">
        <p14:creationId xmlns:p14="http://schemas.microsoft.com/office/powerpoint/2010/main" val="1448798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atin typeface="微软雅黑" panose="020B0503020204020204" pitchFamily="34" charset="-122"/>
                <a:ea typeface="微软雅黑" panose="020B0503020204020204" pitchFamily="34" charset="-122"/>
                <a:cs typeface="微软雅黑" panose="020B0503020204020204" pitchFamily="34" charset="-122"/>
              </a:defRPr>
            </a:lvl3pPr>
            <a:lvl4pPr>
              <a:defRPr sz="1500">
                <a:latin typeface="微软雅黑" panose="020B0503020204020204" pitchFamily="34" charset="-122"/>
                <a:ea typeface="微软雅黑" panose="020B0503020204020204" pitchFamily="34" charset="-122"/>
                <a:cs typeface="微软雅黑" panose="020B0503020204020204" pitchFamily="34" charset="-122"/>
              </a:defRPr>
            </a:lvl4pPr>
            <a:lvl5pPr>
              <a:defRPr sz="1500">
                <a:latin typeface="微软雅黑" panose="020B0503020204020204" pitchFamily="34" charset="-122"/>
                <a:ea typeface="微软雅黑" panose="020B0503020204020204" pitchFamily="34" charset="-122"/>
                <a:cs typeface="微软雅黑" panose="020B0503020204020204" pitchFamily="34" charset="-122"/>
              </a:defRPr>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KSO_FD">
            <a:extLst>
              <a:ext uri="{FF2B5EF4-FFF2-40B4-BE49-F238E27FC236}">
                <a16:creationId xmlns:a16="http://schemas.microsoft.com/office/drawing/2014/main" id="{7F41CFDF-0A51-4E6F-B5BF-957E573A8C63}"/>
              </a:ext>
            </a:extLst>
          </p:cNvPr>
          <p:cNvSpPr>
            <a:spLocks noGrp="1"/>
          </p:cNvSpPr>
          <p:nvPr>
            <p:ph type="dt" sz="half" idx="10"/>
          </p:nvPr>
        </p:nvSpPr>
        <p:spPr>
          <a:ln/>
        </p:spPr>
        <p:txBody>
          <a:bodyPr/>
          <a:lstStyle>
            <a:lvl1pPr>
              <a:defRPr/>
            </a:lvl1pPr>
          </a:lstStyle>
          <a:p>
            <a:pPr>
              <a:defRPr/>
            </a:pPr>
            <a:endParaRPr lang="en-US" altLang="x-none"/>
          </a:p>
        </p:txBody>
      </p:sp>
      <p:sp>
        <p:nvSpPr>
          <p:cNvPr id="6" name="KSO_FT">
            <a:extLst>
              <a:ext uri="{FF2B5EF4-FFF2-40B4-BE49-F238E27FC236}">
                <a16:creationId xmlns:a16="http://schemas.microsoft.com/office/drawing/2014/main" id="{E8E424D0-5142-4DCD-8477-CB9D94084EE6}"/>
              </a:ext>
            </a:extLst>
          </p:cNvPr>
          <p:cNvSpPr>
            <a:spLocks noGrp="1"/>
          </p:cNvSpPr>
          <p:nvPr>
            <p:ph type="ftr" sz="quarter" idx="11"/>
          </p:nvPr>
        </p:nvSpPr>
        <p:spPr>
          <a:ln/>
        </p:spPr>
        <p:txBody>
          <a:bodyPr/>
          <a:lstStyle>
            <a:lvl1pPr>
              <a:defRPr/>
            </a:lvl1pPr>
          </a:lstStyle>
          <a:p>
            <a:pPr>
              <a:defRPr/>
            </a:pPr>
            <a:endParaRPr lang="en-US" altLang="x-none"/>
          </a:p>
        </p:txBody>
      </p:sp>
      <p:sp>
        <p:nvSpPr>
          <p:cNvPr id="7" name="KSO_FN">
            <a:extLst>
              <a:ext uri="{FF2B5EF4-FFF2-40B4-BE49-F238E27FC236}">
                <a16:creationId xmlns:a16="http://schemas.microsoft.com/office/drawing/2014/main" id="{1D2FAAA1-AEB9-478C-9E5E-265A45E47C10}"/>
              </a:ext>
            </a:extLst>
          </p:cNvPr>
          <p:cNvSpPr>
            <a:spLocks noGrp="1"/>
          </p:cNvSpPr>
          <p:nvPr>
            <p:ph type="sldNum" sz="quarter" idx="12"/>
          </p:nvPr>
        </p:nvSpPr>
        <p:spPr>
          <a:ln/>
        </p:spPr>
        <p:txBody>
          <a:bodyPr/>
          <a:lstStyle>
            <a:lvl1pPr>
              <a:defRPr/>
            </a:lvl1pPr>
          </a:lstStyle>
          <a:p>
            <a:pPr>
              <a:defRPr/>
            </a:pPr>
            <a:fld id="{ADB20F9C-37DA-46B2-B6BF-E2C83B3A1529}" type="slidenum">
              <a:rPr lang="zh-CN" altLang="en-US"/>
              <a:pPr>
                <a:defRPr/>
              </a:pPr>
              <a:t>‹#›</a:t>
            </a:fld>
            <a:endParaRPr lang="zh-CN" altLang="en-US"/>
          </a:p>
        </p:txBody>
      </p:sp>
    </p:spTree>
    <p:extLst>
      <p:ext uri="{BB962C8B-B14F-4D97-AF65-F5344CB8AC3E}">
        <p14:creationId xmlns:p14="http://schemas.microsoft.com/office/powerpoint/2010/main" val="780793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KSO_FD">
            <a:extLst>
              <a:ext uri="{FF2B5EF4-FFF2-40B4-BE49-F238E27FC236}">
                <a16:creationId xmlns:a16="http://schemas.microsoft.com/office/drawing/2014/main" id="{4F3D9CCC-9D8A-4538-8062-9DCFE46ED500}"/>
              </a:ext>
            </a:extLst>
          </p:cNvPr>
          <p:cNvSpPr>
            <a:spLocks noGrp="1"/>
          </p:cNvSpPr>
          <p:nvPr>
            <p:ph type="dt" sz="half" idx="10"/>
          </p:nvPr>
        </p:nvSpPr>
        <p:spPr>
          <a:ln/>
        </p:spPr>
        <p:txBody>
          <a:bodyPr/>
          <a:lstStyle>
            <a:lvl1pPr>
              <a:defRPr/>
            </a:lvl1pPr>
          </a:lstStyle>
          <a:p>
            <a:pPr>
              <a:defRPr/>
            </a:pPr>
            <a:endParaRPr lang="en-US" altLang="x-none"/>
          </a:p>
        </p:txBody>
      </p:sp>
      <p:sp>
        <p:nvSpPr>
          <p:cNvPr id="6" name="KSO_FT">
            <a:extLst>
              <a:ext uri="{FF2B5EF4-FFF2-40B4-BE49-F238E27FC236}">
                <a16:creationId xmlns:a16="http://schemas.microsoft.com/office/drawing/2014/main" id="{0A0F5417-5FF0-467D-97D4-B3EE25034958}"/>
              </a:ext>
            </a:extLst>
          </p:cNvPr>
          <p:cNvSpPr>
            <a:spLocks noGrp="1"/>
          </p:cNvSpPr>
          <p:nvPr>
            <p:ph type="ftr" sz="quarter" idx="11"/>
          </p:nvPr>
        </p:nvSpPr>
        <p:spPr>
          <a:ln/>
        </p:spPr>
        <p:txBody>
          <a:bodyPr/>
          <a:lstStyle>
            <a:lvl1pPr>
              <a:defRPr/>
            </a:lvl1pPr>
          </a:lstStyle>
          <a:p>
            <a:pPr>
              <a:defRPr/>
            </a:pPr>
            <a:endParaRPr lang="en-US" altLang="x-none"/>
          </a:p>
        </p:txBody>
      </p:sp>
      <p:sp>
        <p:nvSpPr>
          <p:cNvPr id="7" name="KSO_FN">
            <a:extLst>
              <a:ext uri="{FF2B5EF4-FFF2-40B4-BE49-F238E27FC236}">
                <a16:creationId xmlns:a16="http://schemas.microsoft.com/office/drawing/2014/main" id="{DB9932BE-AAB5-4BC4-930D-FF0E39058716}"/>
              </a:ext>
            </a:extLst>
          </p:cNvPr>
          <p:cNvSpPr>
            <a:spLocks noGrp="1"/>
          </p:cNvSpPr>
          <p:nvPr>
            <p:ph type="sldNum" sz="quarter" idx="12"/>
          </p:nvPr>
        </p:nvSpPr>
        <p:spPr>
          <a:ln/>
        </p:spPr>
        <p:txBody>
          <a:bodyPr/>
          <a:lstStyle>
            <a:lvl1pPr>
              <a:defRPr/>
            </a:lvl1pPr>
          </a:lstStyle>
          <a:p>
            <a:pPr>
              <a:defRPr/>
            </a:pPr>
            <a:fld id="{81012253-5630-4B70-9FC1-06E94E59AF5D}" type="slidenum">
              <a:rPr lang="zh-CN" altLang="en-US"/>
              <a:pPr>
                <a:defRPr/>
              </a:pPr>
              <a:t>‹#›</a:t>
            </a:fld>
            <a:endParaRPr lang="zh-CN" altLang="en-US"/>
          </a:p>
        </p:txBody>
      </p:sp>
    </p:spTree>
    <p:extLst>
      <p:ext uri="{BB962C8B-B14F-4D97-AF65-F5344CB8AC3E}">
        <p14:creationId xmlns:p14="http://schemas.microsoft.com/office/powerpoint/2010/main" val="3864468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BC491AA6-4B78-4CAA-9516-CD06056E5911}"/>
              </a:ext>
            </a:extLst>
          </p:cNvPr>
          <p:cNvSpPr>
            <a:spLocks noGrp="1"/>
          </p:cNvSpPr>
          <p:nvPr>
            <p:ph type="dt" sz="half" idx="10"/>
          </p:nvPr>
        </p:nvSpPr>
        <p:spPr>
          <a:ln/>
        </p:spPr>
        <p:txBody>
          <a:bodyPr/>
          <a:lstStyle>
            <a:lvl1pPr>
              <a:defRPr/>
            </a:lvl1pPr>
          </a:lstStyle>
          <a:p>
            <a:pPr>
              <a:defRPr/>
            </a:pPr>
            <a:endParaRPr lang="en-US" altLang="x-none"/>
          </a:p>
        </p:txBody>
      </p:sp>
      <p:sp>
        <p:nvSpPr>
          <p:cNvPr id="5" name="KSO_FT">
            <a:extLst>
              <a:ext uri="{FF2B5EF4-FFF2-40B4-BE49-F238E27FC236}">
                <a16:creationId xmlns:a16="http://schemas.microsoft.com/office/drawing/2014/main" id="{DF0D3223-BB0C-46B6-BA63-736E6A8C17E6}"/>
              </a:ext>
            </a:extLst>
          </p:cNvPr>
          <p:cNvSpPr>
            <a:spLocks noGrp="1"/>
          </p:cNvSpPr>
          <p:nvPr>
            <p:ph type="ftr" sz="quarter" idx="11"/>
          </p:nvPr>
        </p:nvSpPr>
        <p:spPr>
          <a:ln/>
        </p:spPr>
        <p:txBody>
          <a:bodyPr/>
          <a:lstStyle>
            <a:lvl1pPr>
              <a:defRPr/>
            </a:lvl1pPr>
          </a:lstStyle>
          <a:p>
            <a:pPr>
              <a:defRPr/>
            </a:pPr>
            <a:endParaRPr lang="en-US" altLang="x-none"/>
          </a:p>
        </p:txBody>
      </p:sp>
      <p:sp>
        <p:nvSpPr>
          <p:cNvPr id="6" name="KSO_FN">
            <a:extLst>
              <a:ext uri="{FF2B5EF4-FFF2-40B4-BE49-F238E27FC236}">
                <a16:creationId xmlns:a16="http://schemas.microsoft.com/office/drawing/2014/main" id="{51545615-2960-4C7E-8BA5-07E4FB7DC440}"/>
              </a:ext>
            </a:extLst>
          </p:cNvPr>
          <p:cNvSpPr>
            <a:spLocks noGrp="1"/>
          </p:cNvSpPr>
          <p:nvPr>
            <p:ph type="sldNum" sz="quarter" idx="12"/>
          </p:nvPr>
        </p:nvSpPr>
        <p:spPr>
          <a:ln/>
        </p:spPr>
        <p:txBody>
          <a:bodyPr/>
          <a:lstStyle>
            <a:lvl1pPr>
              <a:defRPr/>
            </a:lvl1pPr>
          </a:lstStyle>
          <a:p>
            <a:pPr>
              <a:defRPr/>
            </a:pPr>
            <a:fld id="{E6C33611-D9E9-4E73-B404-F22490408343}" type="slidenum">
              <a:rPr lang="zh-CN" altLang="en-US"/>
              <a:pPr>
                <a:defRPr/>
              </a:pPr>
              <a:t>‹#›</a:t>
            </a:fld>
            <a:endParaRPr lang="zh-CN" altLang="en-US"/>
          </a:p>
        </p:txBody>
      </p:sp>
    </p:spTree>
    <p:extLst>
      <p:ext uri="{BB962C8B-B14F-4D97-AF65-F5344CB8AC3E}">
        <p14:creationId xmlns:p14="http://schemas.microsoft.com/office/powerpoint/2010/main" val="4188576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91288" y="127000"/>
            <a:ext cx="2024062" cy="45307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19100" y="127000"/>
            <a:ext cx="5954851" cy="4530725"/>
          </a:xfrm>
        </p:spPr>
        <p:txBody>
          <a:bodyPr vert="eaVert"/>
          <a:lstStyle>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KSO_FD">
            <a:extLst>
              <a:ext uri="{FF2B5EF4-FFF2-40B4-BE49-F238E27FC236}">
                <a16:creationId xmlns:a16="http://schemas.microsoft.com/office/drawing/2014/main" id="{EA0310AB-5C35-4931-8AFA-AA21B2CCF24B}"/>
              </a:ext>
            </a:extLst>
          </p:cNvPr>
          <p:cNvSpPr>
            <a:spLocks noGrp="1"/>
          </p:cNvSpPr>
          <p:nvPr>
            <p:ph type="dt" sz="half" idx="10"/>
          </p:nvPr>
        </p:nvSpPr>
        <p:spPr>
          <a:ln/>
        </p:spPr>
        <p:txBody>
          <a:bodyPr/>
          <a:lstStyle>
            <a:lvl1pPr>
              <a:defRPr/>
            </a:lvl1pPr>
          </a:lstStyle>
          <a:p>
            <a:pPr>
              <a:defRPr/>
            </a:pPr>
            <a:endParaRPr lang="en-US" altLang="x-none"/>
          </a:p>
        </p:txBody>
      </p:sp>
      <p:sp>
        <p:nvSpPr>
          <p:cNvPr id="5" name="KSO_FT">
            <a:extLst>
              <a:ext uri="{FF2B5EF4-FFF2-40B4-BE49-F238E27FC236}">
                <a16:creationId xmlns:a16="http://schemas.microsoft.com/office/drawing/2014/main" id="{786C8ED5-2AC4-4ADD-B37C-D6509DAB5D91}"/>
              </a:ext>
            </a:extLst>
          </p:cNvPr>
          <p:cNvSpPr>
            <a:spLocks noGrp="1"/>
          </p:cNvSpPr>
          <p:nvPr>
            <p:ph type="ftr" sz="quarter" idx="11"/>
          </p:nvPr>
        </p:nvSpPr>
        <p:spPr>
          <a:ln/>
        </p:spPr>
        <p:txBody>
          <a:bodyPr/>
          <a:lstStyle>
            <a:lvl1pPr>
              <a:defRPr/>
            </a:lvl1pPr>
          </a:lstStyle>
          <a:p>
            <a:pPr>
              <a:defRPr/>
            </a:pPr>
            <a:endParaRPr lang="en-US" altLang="x-none"/>
          </a:p>
        </p:txBody>
      </p:sp>
      <p:sp>
        <p:nvSpPr>
          <p:cNvPr id="6" name="KSO_FN">
            <a:extLst>
              <a:ext uri="{FF2B5EF4-FFF2-40B4-BE49-F238E27FC236}">
                <a16:creationId xmlns:a16="http://schemas.microsoft.com/office/drawing/2014/main" id="{BDA02374-7A4E-4E3C-9B2E-E5C54CB7BA17}"/>
              </a:ext>
            </a:extLst>
          </p:cNvPr>
          <p:cNvSpPr>
            <a:spLocks noGrp="1"/>
          </p:cNvSpPr>
          <p:nvPr>
            <p:ph type="sldNum" sz="quarter" idx="12"/>
          </p:nvPr>
        </p:nvSpPr>
        <p:spPr>
          <a:ln/>
        </p:spPr>
        <p:txBody>
          <a:bodyPr/>
          <a:lstStyle>
            <a:lvl1pPr>
              <a:defRPr/>
            </a:lvl1pPr>
          </a:lstStyle>
          <a:p>
            <a:pPr>
              <a:defRPr/>
            </a:pPr>
            <a:fld id="{C18A4745-B3D7-464F-A13A-9E192AA09FE8}" type="slidenum">
              <a:rPr lang="zh-CN" altLang="en-US"/>
              <a:pPr>
                <a:defRPr/>
              </a:pPr>
              <a:t>‹#›</a:t>
            </a:fld>
            <a:endParaRPr lang="zh-CN" altLang="en-US"/>
          </a:p>
        </p:txBody>
      </p:sp>
    </p:spTree>
    <p:extLst>
      <p:ext uri="{BB962C8B-B14F-4D97-AF65-F5344CB8AC3E}">
        <p14:creationId xmlns:p14="http://schemas.microsoft.com/office/powerpoint/2010/main" val="240175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文本占位符 2"/>
          <p:cNvSpPr>
            <a:spLocks noGrp="1"/>
          </p:cNvSpPr>
          <p:nvPr>
            <p:ph type="body" idx="1"/>
          </p:nvPr>
        </p:nvSpPr>
        <p:spPr>
          <a:xfrm>
            <a:off x="890081" y="1333829"/>
            <a:ext cx="3655181" cy="617934"/>
          </a:xfrm>
          <a:prstGeom prst="rect">
            <a:avLst/>
          </a:prstGeom>
        </p:spPr>
        <p:txBody>
          <a:bodyPr anchor="ctr" anchorCtr="0"/>
          <a:lstStyle>
            <a:lvl1pPr marL="0" indent="0">
              <a:buNone/>
              <a:defRPr sz="2100">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1999034"/>
            <a:ext cx="3655181" cy="2643213"/>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333829"/>
            <a:ext cx="3673182" cy="617934"/>
          </a:xfrm>
          <a:prstGeom prst="rect">
            <a:avLst/>
          </a:prstGeom>
        </p:spPr>
        <p:txBody>
          <a:bodyPr anchor="ctr" anchorCtr="0"/>
          <a:lstStyle>
            <a:lvl1pPr marL="0" indent="0">
              <a:buNone/>
              <a:defRPr sz="2100">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1999034"/>
            <a:ext cx="3673182" cy="2643213"/>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vl2pPr>
              <a:defRPr>
                <a:latin typeface="微软雅黑" panose="020B0503020204020204" pitchFamily="34" charset="-122"/>
                <a:ea typeface="微软雅黑" panose="020B0503020204020204" pitchFamily="34" charset="-122"/>
                <a:cs typeface="微软雅黑" panose="020B0503020204020204" pitchFamily="34" charset="-122"/>
              </a:defRPr>
            </a:lvl2pPr>
            <a:lvl3pPr>
              <a:defRPr>
                <a:latin typeface="微软雅黑" panose="020B0503020204020204" pitchFamily="34" charset="-122"/>
                <a:ea typeface="微软雅黑" panose="020B0503020204020204" pitchFamily="34" charset="-122"/>
                <a:cs typeface="微软雅黑" panose="020B0503020204020204" pitchFamily="34" charset="-122"/>
              </a:defRPr>
            </a:lvl3pPr>
            <a:lvl4pPr>
              <a:defRPr>
                <a:latin typeface="微软雅黑" panose="020B0503020204020204" pitchFamily="34" charset="-122"/>
                <a:ea typeface="微软雅黑" panose="020B0503020204020204" pitchFamily="34" charset="-122"/>
                <a:cs typeface="微软雅黑" panose="020B0503020204020204" pitchFamily="34" charset="-122"/>
              </a:defRPr>
            </a:lvl4pPr>
            <a:lvl5pPr>
              <a:defRPr>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a:extLst>
              <a:ext uri="{FF2B5EF4-FFF2-40B4-BE49-F238E27FC236}">
                <a16:creationId xmlns:a16="http://schemas.microsoft.com/office/drawing/2014/main" id="{B2F309AE-09A2-4A29-85B0-A0088F39FC66}"/>
              </a:ext>
            </a:extLst>
          </p:cNvPr>
          <p:cNvSpPr>
            <a:spLocks noGrp="1"/>
          </p:cNvSpPr>
          <p:nvPr>
            <p:ph type="dt" sz="half" idx="10"/>
          </p:nvPr>
        </p:nvSpPr>
        <p:spPr>
          <a:ln/>
        </p:spPr>
        <p:txBody>
          <a:bodyPr/>
          <a:lstStyle>
            <a:lvl1pPr>
              <a:defRPr/>
            </a:lvl1pPr>
          </a:lstStyle>
          <a:p>
            <a:pPr>
              <a:defRPr/>
            </a:pPr>
            <a:endParaRPr lang="zh-CN" altLang="en-US"/>
          </a:p>
        </p:txBody>
      </p:sp>
      <p:sp>
        <p:nvSpPr>
          <p:cNvPr id="8" name="Rectangle 5">
            <a:extLst>
              <a:ext uri="{FF2B5EF4-FFF2-40B4-BE49-F238E27FC236}">
                <a16:creationId xmlns:a16="http://schemas.microsoft.com/office/drawing/2014/main" id="{7CF05B29-3C3A-482A-830B-CFAC46DFEB2B}"/>
              </a:ext>
            </a:extLst>
          </p:cNvPr>
          <p:cNvSpPr>
            <a:spLocks noGrp="1"/>
          </p:cNvSpPr>
          <p:nvPr>
            <p:ph type="ftr" sz="quarter" idx="11"/>
          </p:nvPr>
        </p:nvSpPr>
        <p:spPr>
          <a:ln/>
        </p:spPr>
        <p:txBody>
          <a:bodyPr/>
          <a:lstStyle>
            <a:lvl1pPr>
              <a:defRPr/>
            </a:lvl1pPr>
          </a:lstStyle>
          <a:p>
            <a:pPr>
              <a:defRPr/>
            </a:pPr>
            <a:endParaRPr lang="zh-CN" altLang="en-US"/>
          </a:p>
        </p:txBody>
      </p:sp>
      <p:sp>
        <p:nvSpPr>
          <p:cNvPr id="9" name="Rectangle 6">
            <a:extLst>
              <a:ext uri="{FF2B5EF4-FFF2-40B4-BE49-F238E27FC236}">
                <a16:creationId xmlns:a16="http://schemas.microsoft.com/office/drawing/2014/main" id="{AA784394-2EEA-4C61-B357-D3820203CBD5}"/>
              </a:ext>
            </a:extLst>
          </p:cNvPr>
          <p:cNvSpPr>
            <a:spLocks noGrp="1"/>
          </p:cNvSpPr>
          <p:nvPr>
            <p:ph type="sldNum" sz="quarter" idx="12"/>
          </p:nvPr>
        </p:nvSpPr>
        <p:spPr>
          <a:ln/>
        </p:spPr>
        <p:txBody>
          <a:bodyPr/>
          <a:lstStyle>
            <a:lvl1pPr>
              <a:defRPr/>
            </a:lvl1pPr>
          </a:lstStyle>
          <a:p>
            <a:pPr>
              <a:defRPr/>
            </a:pPr>
            <a:fld id="{68F7F153-B731-4BCF-A8DB-7054C238F35D}" type="slidenum">
              <a:rPr lang="zh-CN" altLang="en-US"/>
              <a:pPr>
                <a:defRPr/>
              </a:pPr>
              <a:t>‹#›</a:t>
            </a:fld>
            <a:endParaRPr lang="zh-CN" altLang="en-US"/>
          </a:p>
        </p:txBody>
      </p:sp>
    </p:spTree>
    <p:extLst>
      <p:ext uri="{BB962C8B-B14F-4D97-AF65-F5344CB8AC3E}">
        <p14:creationId xmlns:p14="http://schemas.microsoft.com/office/powerpoint/2010/main" val="330605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Rectangle 4">
            <a:extLst>
              <a:ext uri="{FF2B5EF4-FFF2-40B4-BE49-F238E27FC236}">
                <a16:creationId xmlns:a16="http://schemas.microsoft.com/office/drawing/2014/main" id="{6BDEA7DE-353B-4083-BFCF-EB08F36AECFB}"/>
              </a:ext>
            </a:extLst>
          </p:cNvPr>
          <p:cNvSpPr>
            <a:spLocks noGrp="1"/>
          </p:cNvSpPr>
          <p:nvPr>
            <p:ph type="dt" sz="half" idx="10"/>
          </p:nvPr>
        </p:nvSpPr>
        <p:spPr>
          <a:ln/>
        </p:spPr>
        <p:txBody>
          <a:bodyPr/>
          <a:lstStyle>
            <a:lvl1pPr>
              <a:defRPr/>
            </a:lvl1pPr>
          </a:lstStyle>
          <a:p>
            <a:pPr>
              <a:defRPr/>
            </a:pPr>
            <a:endParaRPr lang="zh-CN" altLang="en-US"/>
          </a:p>
        </p:txBody>
      </p:sp>
      <p:sp>
        <p:nvSpPr>
          <p:cNvPr id="4" name="Rectangle 5">
            <a:extLst>
              <a:ext uri="{FF2B5EF4-FFF2-40B4-BE49-F238E27FC236}">
                <a16:creationId xmlns:a16="http://schemas.microsoft.com/office/drawing/2014/main" id="{3F2FA2B3-F6E5-455F-9FAE-2F2787A53420}"/>
              </a:ext>
            </a:extLst>
          </p:cNvPr>
          <p:cNvSpPr>
            <a:spLocks noGrp="1"/>
          </p:cNvSpPr>
          <p:nvPr>
            <p:ph type="ftr" sz="quarter" idx="11"/>
          </p:nvPr>
        </p:nvSpPr>
        <p:spPr>
          <a:ln/>
        </p:spPr>
        <p:txBody>
          <a:bodyPr/>
          <a:lstStyle>
            <a:lvl1pPr>
              <a:defRPr/>
            </a:lvl1pPr>
          </a:lstStyle>
          <a:p>
            <a:pPr>
              <a:defRPr/>
            </a:pPr>
            <a:endParaRPr lang="zh-CN" altLang="en-US"/>
          </a:p>
        </p:txBody>
      </p:sp>
      <p:sp>
        <p:nvSpPr>
          <p:cNvPr id="5" name="Rectangle 6">
            <a:extLst>
              <a:ext uri="{FF2B5EF4-FFF2-40B4-BE49-F238E27FC236}">
                <a16:creationId xmlns:a16="http://schemas.microsoft.com/office/drawing/2014/main" id="{EDC4D9B4-0847-4846-A4E8-70E6944DB289}"/>
              </a:ext>
            </a:extLst>
          </p:cNvPr>
          <p:cNvSpPr>
            <a:spLocks noGrp="1"/>
          </p:cNvSpPr>
          <p:nvPr>
            <p:ph type="sldNum" sz="quarter" idx="12"/>
          </p:nvPr>
        </p:nvSpPr>
        <p:spPr>
          <a:ln/>
        </p:spPr>
        <p:txBody>
          <a:bodyPr/>
          <a:lstStyle>
            <a:lvl1pPr>
              <a:defRPr/>
            </a:lvl1pPr>
          </a:lstStyle>
          <a:p>
            <a:pPr>
              <a:defRPr/>
            </a:pPr>
            <a:fld id="{CDF90917-F6FD-4355-A712-A19ED24F57DB}" type="slidenum">
              <a:rPr lang="zh-CN" altLang="en-US"/>
              <a:pPr>
                <a:defRPr/>
              </a:pPr>
              <a:t>‹#›</a:t>
            </a:fld>
            <a:endParaRPr lang="zh-CN" altLang="en-US"/>
          </a:p>
        </p:txBody>
      </p:sp>
    </p:spTree>
    <p:extLst>
      <p:ext uri="{BB962C8B-B14F-4D97-AF65-F5344CB8AC3E}">
        <p14:creationId xmlns:p14="http://schemas.microsoft.com/office/powerpoint/2010/main" val="205823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CF7448-2B31-492B-9C2A-86A19F67A773}"/>
              </a:ext>
            </a:extLst>
          </p:cNvPr>
          <p:cNvSpPr>
            <a:spLocks noGrp="1"/>
          </p:cNvSpPr>
          <p:nvPr>
            <p:ph type="dt" sz="half" idx="10"/>
          </p:nvPr>
        </p:nvSpPr>
        <p:spPr>
          <a:ln/>
        </p:spPr>
        <p:txBody>
          <a:bodyPr/>
          <a:lstStyle>
            <a:lvl1pPr>
              <a:defRPr/>
            </a:lvl1pPr>
          </a:lstStyle>
          <a:p>
            <a:pPr>
              <a:defRPr/>
            </a:pPr>
            <a:endParaRPr lang="zh-CN" altLang="en-US"/>
          </a:p>
        </p:txBody>
      </p:sp>
      <p:sp>
        <p:nvSpPr>
          <p:cNvPr id="3" name="Rectangle 5">
            <a:extLst>
              <a:ext uri="{FF2B5EF4-FFF2-40B4-BE49-F238E27FC236}">
                <a16:creationId xmlns:a16="http://schemas.microsoft.com/office/drawing/2014/main" id="{2D6E4503-2BAA-4E1E-A518-0A594DB71502}"/>
              </a:ext>
            </a:extLst>
          </p:cNvPr>
          <p:cNvSpPr>
            <a:spLocks noGrp="1"/>
          </p:cNvSpPr>
          <p:nvPr>
            <p:ph type="ftr" sz="quarter" idx="11"/>
          </p:nvPr>
        </p:nvSpPr>
        <p:spPr>
          <a:ln/>
        </p:spPr>
        <p:txBody>
          <a:bodyPr/>
          <a:lstStyle>
            <a:lvl1pPr>
              <a:defRPr/>
            </a:lvl1pPr>
          </a:lstStyle>
          <a:p>
            <a:pPr>
              <a:defRPr/>
            </a:pPr>
            <a:endParaRPr lang="zh-CN" altLang="en-US"/>
          </a:p>
        </p:txBody>
      </p:sp>
      <p:sp>
        <p:nvSpPr>
          <p:cNvPr id="4" name="Rectangle 6">
            <a:extLst>
              <a:ext uri="{FF2B5EF4-FFF2-40B4-BE49-F238E27FC236}">
                <a16:creationId xmlns:a16="http://schemas.microsoft.com/office/drawing/2014/main" id="{E6B93759-D6F9-435C-B7CC-869276E10E56}"/>
              </a:ext>
            </a:extLst>
          </p:cNvPr>
          <p:cNvSpPr>
            <a:spLocks noGrp="1"/>
          </p:cNvSpPr>
          <p:nvPr>
            <p:ph type="sldNum" sz="quarter" idx="12"/>
          </p:nvPr>
        </p:nvSpPr>
        <p:spPr>
          <a:ln/>
        </p:spPr>
        <p:txBody>
          <a:bodyPr/>
          <a:lstStyle>
            <a:lvl1pPr>
              <a:defRPr/>
            </a:lvl1pPr>
          </a:lstStyle>
          <a:p>
            <a:pPr>
              <a:defRPr/>
            </a:pPr>
            <a:fld id="{FBD2A021-30C5-4D19-B4B9-6E44371DBACE}" type="slidenum">
              <a:rPr lang="zh-CN" altLang="en-US"/>
              <a:pPr>
                <a:defRPr/>
              </a:pPr>
              <a:t>‹#›</a:t>
            </a:fld>
            <a:endParaRPr lang="zh-CN" altLang="en-US"/>
          </a:p>
        </p:txBody>
      </p:sp>
    </p:spTree>
    <p:extLst>
      <p:ext uri="{BB962C8B-B14F-4D97-AF65-F5344CB8AC3E}">
        <p14:creationId xmlns:p14="http://schemas.microsoft.com/office/powerpoint/2010/main" val="364751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atin typeface="微软雅黑" panose="020B0503020204020204" pitchFamily="34" charset="-122"/>
                <a:ea typeface="微软雅黑" panose="020B0503020204020204" pitchFamily="34" charset="-122"/>
                <a:cs typeface="微软雅黑" panose="020B0503020204020204" pitchFamily="34" charset="-122"/>
              </a:defRPr>
            </a:lvl1pPr>
            <a:lvl2pPr>
              <a:defRPr sz="2100">
                <a:latin typeface="微软雅黑" panose="020B0503020204020204" pitchFamily="34" charset="-122"/>
                <a:ea typeface="微软雅黑" panose="020B0503020204020204" pitchFamily="34" charset="-122"/>
                <a:cs typeface="微软雅黑" panose="020B0503020204020204" pitchFamily="34" charset="-122"/>
              </a:defRPr>
            </a:lvl2pPr>
            <a:lvl3pPr>
              <a:defRPr sz="1800">
                <a:latin typeface="微软雅黑" panose="020B0503020204020204" pitchFamily="34" charset="-122"/>
                <a:ea typeface="微软雅黑" panose="020B0503020204020204" pitchFamily="34" charset="-122"/>
                <a:cs typeface="微软雅黑" panose="020B0503020204020204" pitchFamily="34" charset="-122"/>
              </a:defRPr>
            </a:lvl3pPr>
            <a:lvl4pPr>
              <a:defRPr sz="1500">
                <a:latin typeface="微软雅黑" panose="020B0503020204020204" pitchFamily="34" charset="-122"/>
                <a:ea typeface="微软雅黑" panose="020B0503020204020204" pitchFamily="34" charset="-122"/>
                <a:cs typeface="微软雅黑" panose="020B0503020204020204" pitchFamily="34" charset="-122"/>
              </a:defRPr>
            </a:lvl4pPr>
            <a:lvl5pPr>
              <a:defRPr sz="1500">
                <a:latin typeface="微软雅黑" panose="020B0503020204020204" pitchFamily="34" charset="-122"/>
                <a:ea typeface="微软雅黑" panose="020B0503020204020204" pitchFamily="34" charset="-122"/>
                <a:cs typeface="微软雅黑" panose="020B0503020204020204" pitchFamily="34" charset="-122"/>
              </a:defRPr>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Rectangle 4">
            <a:extLst>
              <a:ext uri="{FF2B5EF4-FFF2-40B4-BE49-F238E27FC236}">
                <a16:creationId xmlns:a16="http://schemas.microsoft.com/office/drawing/2014/main" id="{81C856E2-8C5B-48BE-AD28-999F98E3407A}"/>
              </a:ext>
            </a:extLst>
          </p:cNvPr>
          <p:cNvSpPr>
            <a:spLocks noGrp="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AEACC0B0-3B29-4C2C-A78B-8FD311CC7873}"/>
              </a:ext>
            </a:extLst>
          </p:cNvPr>
          <p:cNvSpPr>
            <a:spLocks noGrp="1"/>
          </p:cNvSpPr>
          <p:nvPr>
            <p:ph type="ftr" sz="quarter" idx="11"/>
          </p:nvPr>
        </p:nvSpPr>
        <p:spPr>
          <a:ln/>
        </p:spPr>
        <p:txBody>
          <a:bodyPr/>
          <a:lstStyle>
            <a:lvl1pPr>
              <a:defRPr/>
            </a:lvl1pPr>
          </a:lstStyle>
          <a:p>
            <a:pPr>
              <a:defRPr/>
            </a:pPr>
            <a:endParaRPr lang="zh-CN" altLang="en-US"/>
          </a:p>
        </p:txBody>
      </p:sp>
      <p:sp>
        <p:nvSpPr>
          <p:cNvPr id="7" name="Rectangle 6">
            <a:extLst>
              <a:ext uri="{FF2B5EF4-FFF2-40B4-BE49-F238E27FC236}">
                <a16:creationId xmlns:a16="http://schemas.microsoft.com/office/drawing/2014/main" id="{F920C75A-E584-4CF1-91CF-947533E7FCFF}"/>
              </a:ext>
            </a:extLst>
          </p:cNvPr>
          <p:cNvSpPr>
            <a:spLocks noGrp="1"/>
          </p:cNvSpPr>
          <p:nvPr>
            <p:ph type="sldNum" sz="quarter" idx="12"/>
          </p:nvPr>
        </p:nvSpPr>
        <p:spPr>
          <a:ln/>
        </p:spPr>
        <p:txBody>
          <a:bodyPr/>
          <a:lstStyle>
            <a:lvl1pPr>
              <a:defRPr/>
            </a:lvl1pPr>
          </a:lstStyle>
          <a:p>
            <a:pPr>
              <a:defRPr/>
            </a:pPr>
            <a:fld id="{F66AF9ED-9AD9-457E-812E-A88F95236D68}" type="slidenum">
              <a:rPr lang="zh-CN" altLang="en-US"/>
              <a:pPr>
                <a:defRPr/>
              </a:pPr>
              <a:t>‹#›</a:t>
            </a:fld>
            <a:endParaRPr lang="zh-CN" altLang="en-US"/>
          </a:p>
        </p:txBody>
      </p:sp>
    </p:spTree>
    <p:extLst>
      <p:ext uri="{BB962C8B-B14F-4D97-AF65-F5344CB8AC3E}">
        <p14:creationId xmlns:p14="http://schemas.microsoft.com/office/powerpoint/2010/main" val="301663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a:prstGeom prst="rect">
            <a:avLst/>
          </a:prstGeom>
        </p:spPr>
        <p:txBody>
          <a:bodyPr anchor="b"/>
          <a:lstStyle>
            <a:lvl1pPr>
              <a:defRPr sz="2400">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t>单击此处编辑母版标题样式</a:t>
            </a:r>
          </a:p>
        </p:txBody>
      </p:sp>
      <p:sp>
        <p:nvSpPr>
          <p:cNvPr id="3" name="图片占位符 2"/>
          <p:cNvSpPr>
            <a:spLocks noGrp="1"/>
          </p:cNvSpPr>
          <p:nvPr>
            <p:ph type="pic" idx="1"/>
          </p:nvPr>
        </p:nvSpPr>
        <p:spPr>
          <a:xfrm>
            <a:off x="3887391" y="342901"/>
            <a:ext cx="4629150" cy="4052888"/>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1" y="1543050"/>
            <a:ext cx="3124012" cy="2858691"/>
          </a:xfrm>
          <a:prstGeom prst="rect">
            <a:avLst/>
          </a:prstGeom>
        </p:spPr>
        <p:txBody>
          <a:bodyPr/>
          <a:lstStyle>
            <a:lvl1pPr marL="0" indent="0">
              <a:buNone/>
              <a:defRPr sz="1500">
                <a:latin typeface="微软雅黑" panose="020B0503020204020204" pitchFamily="34" charset="-122"/>
                <a:ea typeface="微软雅黑" panose="020B0503020204020204" pitchFamily="34" charset="-122"/>
                <a:cs typeface="微软雅黑" panose="020B0503020204020204" pitchFamily="34" charset="-122"/>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Rectangle 4">
            <a:extLst>
              <a:ext uri="{FF2B5EF4-FFF2-40B4-BE49-F238E27FC236}">
                <a16:creationId xmlns:a16="http://schemas.microsoft.com/office/drawing/2014/main" id="{CF2916DF-1FAC-40C0-9247-D34D885B9FD3}"/>
              </a:ext>
            </a:extLst>
          </p:cNvPr>
          <p:cNvSpPr>
            <a:spLocks noGrp="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DBD8FD1F-A347-46E8-8B69-5E0C962ED1A9}"/>
              </a:ext>
            </a:extLst>
          </p:cNvPr>
          <p:cNvSpPr>
            <a:spLocks noGrp="1"/>
          </p:cNvSpPr>
          <p:nvPr>
            <p:ph type="ftr" sz="quarter" idx="11"/>
          </p:nvPr>
        </p:nvSpPr>
        <p:spPr>
          <a:ln/>
        </p:spPr>
        <p:txBody>
          <a:bodyPr/>
          <a:lstStyle>
            <a:lvl1pPr>
              <a:defRPr/>
            </a:lvl1pPr>
          </a:lstStyle>
          <a:p>
            <a:pPr>
              <a:defRPr/>
            </a:pPr>
            <a:endParaRPr lang="zh-CN" altLang="en-US"/>
          </a:p>
        </p:txBody>
      </p:sp>
      <p:sp>
        <p:nvSpPr>
          <p:cNvPr id="7" name="Rectangle 6">
            <a:extLst>
              <a:ext uri="{FF2B5EF4-FFF2-40B4-BE49-F238E27FC236}">
                <a16:creationId xmlns:a16="http://schemas.microsoft.com/office/drawing/2014/main" id="{83640541-64F3-4374-9CF8-09AE828F2F85}"/>
              </a:ext>
            </a:extLst>
          </p:cNvPr>
          <p:cNvSpPr>
            <a:spLocks noGrp="1"/>
          </p:cNvSpPr>
          <p:nvPr>
            <p:ph type="sldNum" sz="quarter" idx="12"/>
          </p:nvPr>
        </p:nvSpPr>
        <p:spPr>
          <a:ln/>
        </p:spPr>
        <p:txBody>
          <a:bodyPr/>
          <a:lstStyle>
            <a:lvl1pPr>
              <a:defRPr/>
            </a:lvl1pPr>
          </a:lstStyle>
          <a:p>
            <a:pPr>
              <a:defRPr/>
            </a:pPr>
            <a:fld id="{9144E1D6-2C58-43C9-94AE-72094C2AF3E3}" type="slidenum">
              <a:rPr lang="zh-CN" altLang="en-US"/>
              <a:pPr>
                <a:defRPr/>
              </a:pPr>
              <a:t>‹#›</a:t>
            </a:fld>
            <a:endParaRPr lang="zh-CN" altLang="en-US"/>
          </a:p>
        </p:txBody>
      </p:sp>
    </p:spTree>
    <p:extLst>
      <p:ext uri="{BB962C8B-B14F-4D97-AF65-F5344CB8AC3E}">
        <p14:creationId xmlns:p14="http://schemas.microsoft.com/office/powerpoint/2010/main" val="96120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E5DC68D1-1CF4-4BB2-8096-F7AE36AE64CD}"/>
              </a:ext>
            </a:extLst>
          </p:cNvPr>
          <p:cNvSpPr>
            <a:spLocks noGrp="1"/>
          </p:cNvSpPr>
          <p:nvPr>
            <p:ph type="dt" sz="half"/>
          </p:nvPr>
        </p:nvSpPr>
        <p:spPr>
          <a:xfrm>
            <a:off x="457200" y="4683125"/>
            <a:ext cx="2133600" cy="358775"/>
          </a:xfrm>
          <a:prstGeom prst="rect">
            <a:avLst/>
          </a:prstGeom>
          <a:noFill/>
          <a:ln w="9525">
            <a:noFill/>
          </a:ln>
        </p:spPr>
        <p:txBody>
          <a:bodyPr/>
          <a:lstStyle>
            <a:lvl1pPr eaLnBrk="1" hangingPunct="1">
              <a:buFont typeface="Arial" panose="020B0604020202020204" pitchFamily="34" charset="0"/>
              <a:buNone/>
              <a:defRPr sz="14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1027" name="Rectangle 5">
            <a:extLst>
              <a:ext uri="{FF2B5EF4-FFF2-40B4-BE49-F238E27FC236}">
                <a16:creationId xmlns:a16="http://schemas.microsoft.com/office/drawing/2014/main" id="{5B6BB1F7-C55B-48C3-BB1A-E3A5E610353E}"/>
              </a:ext>
            </a:extLst>
          </p:cNvPr>
          <p:cNvSpPr>
            <a:spLocks noGrp="1"/>
          </p:cNvSpPr>
          <p:nvPr>
            <p:ph type="ftr" sz="quarter"/>
          </p:nvPr>
        </p:nvSpPr>
        <p:spPr>
          <a:xfrm>
            <a:off x="3124200" y="4683125"/>
            <a:ext cx="2895600" cy="358775"/>
          </a:xfrm>
          <a:prstGeom prst="rect">
            <a:avLst/>
          </a:prstGeom>
          <a:noFill/>
          <a:ln w="9525">
            <a:noFill/>
          </a:ln>
        </p:spPr>
        <p:txBody>
          <a:bodyPr/>
          <a:lstStyle>
            <a:lvl1pPr algn="ctr" eaLnBrk="1" hangingPunct="1">
              <a:buFont typeface="Arial" panose="020B0604020202020204" pitchFamily="34" charset="0"/>
              <a:buNone/>
              <a:defRPr sz="14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1028" name="Rectangle 6">
            <a:extLst>
              <a:ext uri="{FF2B5EF4-FFF2-40B4-BE49-F238E27FC236}">
                <a16:creationId xmlns:a16="http://schemas.microsoft.com/office/drawing/2014/main" id="{4D0AAF4D-A720-4B91-B751-0C2368496A15}"/>
              </a:ext>
            </a:extLst>
          </p:cNvPr>
          <p:cNvSpPr>
            <a:spLocks noGrp="1"/>
          </p:cNvSpPr>
          <p:nvPr>
            <p:ph type="sldNum" sz="quarter"/>
          </p:nvPr>
        </p:nvSpPr>
        <p:spPr>
          <a:xfrm>
            <a:off x="6553200" y="4683125"/>
            <a:ext cx="2133600" cy="358775"/>
          </a:xfrm>
          <a:prstGeom prst="rect">
            <a:avLst/>
          </a:prstGeom>
          <a:noFill/>
          <a:ln w="9525">
            <a:noFill/>
          </a:ln>
        </p:spPr>
        <p:txBody>
          <a:bodyPr/>
          <a:lstStyle>
            <a:lvl1pPr algn="r" eaLnBrk="1" hangingPunct="1">
              <a:buFont typeface="Arial" panose="020B0604020202020204" pitchFamily="34" charset="0"/>
              <a:buNone/>
              <a:defRPr sz="1400" noProof="1">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fld id="{05491AA1-F53D-42D2-9A37-B45497D9033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矩形 9">
            <a:extLst>
              <a:ext uri="{FF2B5EF4-FFF2-40B4-BE49-F238E27FC236}">
                <a16:creationId xmlns:a16="http://schemas.microsoft.com/office/drawing/2014/main" id="{E485FCD5-F6CE-450C-8086-53950460D0D4}"/>
              </a:ext>
            </a:extLst>
          </p:cNvPr>
          <p:cNvSpPr>
            <a:spLocks noChangeArrowheads="1"/>
          </p:cNvSpPr>
          <p:nvPr/>
        </p:nvSpPr>
        <p:spPr bwMode="auto">
          <a:xfrm>
            <a:off x="0" y="0"/>
            <a:ext cx="9144000" cy="51435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051" name="组合 6">
            <a:extLst>
              <a:ext uri="{FF2B5EF4-FFF2-40B4-BE49-F238E27FC236}">
                <a16:creationId xmlns:a16="http://schemas.microsoft.com/office/drawing/2014/main" id="{9B0090C2-258B-4EB7-9DD7-CD4A21DAFD1F}"/>
              </a:ext>
            </a:extLst>
          </p:cNvPr>
          <p:cNvGrpSpPr>
            <a:grpSpLocks/>
          </p:cNvGrpSpPr>
          <p:nvPr/>
        </p:nvGrpSpPr>
        <p:grpSpPr bwMode="auto">
          <a:xfrm>
            <a:off x="7269163" y="0"/>
            <a:ext cx="1876425" cy="1492250"/>
            <a:chOff x="0" y="0"/>
            <a:chExt cx="2704943" cy="2870458"/>
          </a:xfrm>
        </p:grpSpPr>
        <p:sp>
          <p:nvSpPr>
            <p:cNvPr id="2052" name="任意多边形 11">
              <a:extLst>
                <a:ext uri="{FF2B5EF4-FFF2-40B4-BE49-F238E27FC236}">
                  <a16:creationId xmlns:a16="http://schemas.microsoft.com/office/drawing/2014/main" id="{551E1DB0-5B9B-4384-8999-F96C892B5C65}"/>
                </a:ext>
              </a:extLst>
            </p:cNvPr>
            <p:cNvSpPr>
              <a:spLocks noChangeArrowheads="1"/>
            </p:cNvSpPr>
            <p:nvPr/>
          </p:nvSpPr>
          <p:spPr bwMode="auto">
            <a:xfrm rot="10800000">
              <a:off x="0" y="0"/>
              <a:ext cx="2544752" cy="2192541"/>
            </a:xfrm>
            <a:custGeom>
              <a:avLst/>
              <a:gdLst>
                <a:gd name="T0" fmla="*/ 2544429 w 2544429"/>
                <a:gd name="T1" fmla="*/ 2193473 h 2193473"/>
                <a:gd name="T2" fmla="*/ 0 w 2544429"/>
                <a:gd name="T3" fmla="*/ 2193473 h 2193473"/>
                <a:gd name="T4" fmla="*/ 1272214 w 2544429"/>
                <a:gd name="T5" fmla="*/ 0 h 2193473"/>
                <a:gd name="T6" fmla="*/ 2544429 w 2544429"/>
                <a:gd name="T7" fmla="*/ 2193473 h 2193473"/>
              </a:gdLst>
              <a:ahLst/>
              <a:cxnLst>
                <a:cxn ang="0">
                  <a:pos x="T0" y="T1"/>
                </a:cxn>
                <a:cxn ang="0">
                  <a:pos x="T2" y="T3"/>
                </a:cxn>
                <a:cxn ang="0">
                  <a:pos x="T4" y="T5"/>
                </a:cxn>
                <a:cxn ang="0">
                  <a:pos x="T6" y="T7"/>
                </a:cxn>
              </a:cxnLst>
              <a:rect l="0" t="0" r="r" b="b"/>
              <a:pathLst>
                <a:path w="2544429" h="2193473">
                  <a:moveTo>
                    <a:pt x="2544429" y="2193473"/>
                  </a:moveTo>
                  <a:lnTo>
                    <a:pt x="0" y="2193473"/>
                  </a:lnTo>
                  <a:lnTo>
                    <a:pt x="1272214" y="0"/>
                  </a:lnTo>
                  <a:lnTo>
                    <a:pt x="2544429" y="2193473"/>
                  </a:lnTo>
                  <a:close/>
                </a:path>
              </a:pathLst>
            </a:custGeom>
            <a:solidFill>
              <a:srgbClr val="516D82">
                <a:alpha val="70000"/>
              </a:srgbClr>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3" name="任意多边形 12">
              <a:extLst>
                <a:ext uri="{FF2B5EF4-FFF2-40B4-BE49-F238E27FC236}">
                  <a16:creationId xmlns:a16="http://schemas.microsoft.com/office/drawing/2014/main" id="{3B0324BA-0607-4799-8C1C-9123277A040D}"/>
                </a:ext>
              </a:extLst>
            </p:cNvPr>
            <p:cNvSpPr>
              <a:spLocks noChangeArrowheads="1"/>
            </p:cNvSpPr>
            <p:nvPr/>
          </p:nvSpPr>
          <p:spPr bwMode="auto">
            <a:xfrm rot="10800000">
              <a:off x="892494" y="158791"/>
              <a:ext cx="1812449" cy="2168112"/>
            </a:xfrm>
            <a:custGeom>
              <a:avLst/>
              <a:gdLst>
                <a:gd name="T0" fmla="*/ 1812046 w 1812046"/>
                <a:gd name="T1" fmla="*/ 2165347 h 2165347"/>
                <a:gd name="T2" fmla="*/ 0 w 1812046"/>
                <a:gd name="T3" fmla="*/ 2165347 h 2165347"/>
                <a:gd name="T4" fmla="*/ 0 w 1812046"/>
                <a:gd name="T5" fmla="*/ 958870 h 2165347"/>
                <a:gd name="T6" fmla="*/ 556145 w 1812046"/>
                <a:gd name="T7" fmla="*/ 0 h 2165347"/>
                <a:gd name="T8" fmla="*/ 1812046 w 1812046"/>
                <a:gd name="T9" fmla="*/ 2165347 h 2165347"/>
              </a:gdLst>
              <a:ahLst/>
              <a:cxnLst>
                <a:cxn ang="0">
                  <a:pos x="T0" y="T1"/>
                </a:cxn>
                <a:cxn ang="0">
                  <a:pos x="T2" y="T3"/>
                </a:cxn>
                <a:cxn ang="0">
                  <a:pos x="T4" y="T5"/>
                </a:cxn>
                <a:cxn ang="0">
                  <a:pos x="T6" y="T7"/>
                </a:cxn>
                <a:cxn ang="0">
                  <a:pos x="T8" y="T9"/>
                </a:cxn>
              </a:cxnLst>
              <a:rect l="0" t="0" r="r" b="b"/>
              <a:pathLst>
                <a:path w="1812046" h="2165347">
                  <a:moveTo>
                    <a:pt x="1812046" y="2165347"/>
                  </a:moveTo>
                  <a:lnTo>
                    <a:pt x="0" y="2165347"/>
                  </a:lnTo>
                  <a:lnTo>
                    <a:pt x="0" y="958870"/>
                  </a:lnTo>
                  <a:lnTo>
                    <a:pt x="556145" y="0"/>
                  </a:lnTo>
                  <a:lnTo>
                    <a:pt x="1812046" y="2165347"/>
                  </a:lnTo>
                  <a:close/>
                </a:path>
              </a:pathLst>
            </a:custGeom>
            <a:solidFill>
              <a:srgbClr val="0CB692">
                <a:alpha val="70000"/>
              </a:srgbClr>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4" name="等腰三角形 13">
              <a:extLst>
                <a:ext uri="{FF2B5EF4-FFF2-40B4-BE49-F238E27FC236}">
                  <a16:creationId xmlns:a16="http://schemas.microsoft.com/office/drawing/2014/main" id="{4C1F511E-4A0E-41EF-AB5A-6BBFBFF647FE}"/>
                </a:ext>
              </a:extLst>
            </p:cNvPr>
            <p:cNvSpPr>
              <a:spLocks noChangeArrowheads="1"/>
            </p:cNvSpPr>
            <p:nvPr/>
          </p:nvSpPr>
          <p:spPr bwMode="auto">
            <a:xfrm rot="10800000">
              <a:off x="1272376" y="360334"/>
              <a:ext cx="1416547" cy="1221471"/>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等腰三角形 14">
              <a:extLst>
                <a:ext uri="{FF2B5EF4-FFF2-40B4-BE49-F238E27FC236}">
                  <a16:creationId xmlns:a16="http://schemas.microsoft.com/office/drawing/2014/main" id="{3F5132AD-2543-45FF-AA0D-651148AA7882}"/>
                </a:ext>
              </a:extLst>
            </p:cNvPr>
            <p:cNvSpPr>
              <a:spLocks noChangeArrowheads="1"/>
            </p:cNvSpPr>
            <p:nvPr/>
          </p:nvSpPr>
          <p:spPr bwMode="auto">
            <a:xfrm rot="10800000">
              <a:off x="688821" y="1621504"/>
              <a:ext cx="661362" cy="571037"/>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等腰三角形 15">
              <a:extLst>
                <a:ext uri="{FF2B5EF4-FFF2-40B4-BE49-F238E27FC236}">
                  <a16:creationId xmlns:a16="http://schemas.microsoft.com/office/drawing/2014/main" id="{30224D1E-D8F5-4D21-AD85-8888AC306E72}"/>
                </a:ext>
              </a:extLst>
            </p:cNvPr>
            <p:cNvSpPr>
              <a:spLocks noChangeArrowheads="1"/>
            </p:cNvSpPr>
            <p:nvPr/>
          </p:nvSpPr>
          <p:spPr bwMode="auto">
            <a:xfrm rot="10800000">
              <a:off x="2345656" y="2042912"/>
              <a:ext cx="231134" cy="19848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等腰三角形 16">
              <a:extLst>
                <a:ext uri="{FF2B5EF4-FFF2-40B4-BE49-F238E27FC236}">
                  <a16:creationId xmlns:a16="http://schemas.microsoft.com/office/drawing/2014/main" id="{3761113F-55E6-4B5B-B253-87705F51E737}"/>
                </a:ext>
              </a:extLst>
            </p:cNvPr>
            <p:cNvSpPr>
              <a:spLocks noChangeArrowheads="1"/>
            </p:cNvSpPr>
            <p:nvPr/>
          </p:nvSpPr>
          <p:spPr bwMode="auto">
            <a:xfrm rot="10800000">
              <a:off x="1638527" y="2671970"/>
              <a:ext cx="231132" cy="19848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8" name="等腰三角形 17">
              <a:extLst>
                <a:ext uri="{FF2B5EF4-FFF2-40B4-BE49-F238E27FC236}">
                  <a16:creationId xmlns:a16="http://schemas.microsoft.com/office/drawing/2014/main" id="{BD6DF157-3B3E-4B63-ADA1-1CA6EE9123EE}"/>
                </a:ext>
              </a:extLst>
            </p:cNvPr>
            <p:cNvSpPr>
              <a:spLocks noChangeArrowheads="1"/>
            </p:cNvSpPr>
            <p:nvPr/>
          </p:nvSpPr>
          <p:spPr bwMode="auto">
            <a:xfrm rot="10800000">
              <a:off x="1592758" y="2158952"/>
              <a:ext cx="231132" cy="19848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9" name="等腰三角形 18">
              <a:extLst>
                <a:ext uri="{FF2B5EF4-FFF2-40B4-BE49-F238E27FC236}">
                  <a16:creationId xmlns:a16="http://schemas.microsoft.com/office/drawing/2014/main" id="{1F1CADC6-B8F2-438A-9C0C-31258C796496}"/>
                </a:ext>
              </a:extLst>
            </p:cNvPr>
            <p:cNvSpPr>
              <a:spLocks noChangeArrowheads="1"/>
            </p:cNvSpPr>
            <p:nvPr/>
          </p:nvSpPr>
          <p:spPr bwMode="auto">
            <a:xfrm rot="10800000">
              <a:off x="1869660" y="2293314"/>
              <a:ext cx="400479" cy="345065"/>
            </a:xfrm>
            <a:prstGeom prst="triangle">
              <a:avLst>
                <a:gd name="adj" fmla="val 50000"/>
              </a:avLst>
            </a:prstGeom>
            <a:solidFill>
              <a:srgbClr val="516D8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60" name="等腰三角形 19">
              <a:extLst>
                <a:ext uri="{FF2B5EF4-FFF2-40B4-BE49-F238E27FC236}">
                  <a16:creationId xmlns:a16="http://schemas.microsoft.com/office/drawing/2014/main" id="{341CE985-E01F-4FB8-9836-1303C9EC5A13}"/>
                </a:ext>
              </a:extLst>
            </p:cNvPr>
            <p:cNvSpPr>
              <a:spLocks noChangeArrowheads="1"/>
            </p:cNvSpPr>
            <p:nvPr/>
          </p:nvSpPr>
          <p:spPr bwMode="auto">
            <a:xfrm rot="10800000">
              <a:off x="327247" y="1142076"/>
              <a:ext cx="228845" cy="201543"/>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061" name="KSO_FD">
            <a:extLst>
              <a:ext uri="{FF2B5EF4-FFF2-40B4-BE49-F238E27FC236}">
                <a16:creationId xmlns:a16="http://schemas.microsoft.com/office/drawing/2014/main" id="{A68F4333-2387-4632-B78D-31757917353D}"/>
              </a:ext>
            </a:extLst>
          </p:cNvPr>
          <p:cNvSpPr>
            <a:spLocks noGrp="1"/>
          </p:cNvSpPr>
          <p:nvPr>
            <p:ph type="dt" sz="half"/>
          </p:nvPr>
        </p:nvSpPr>
        <p:spPr>
          <a:xfrm>
            <a:off x="628650" y="4767263"/>
            <a:ext cx="2057400" cy="274637"/>
          </a:xfrm>
          <a:prstGeom prst="rect">
            <a:avLst/>
          </a:prstGeom>
          <a:noFill/>
          <a:ln w="9525">
            <a:noFill/>
          </a:ln>
        </p:spPr>
        <p:txBody>
          <a:bodyPr anchor="ctr"/>
          <a:lstStyle>
            <a:lvl1pP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2062" name="KSO_FT">
            <a:extLst>
              <a:ext uri="{FF2B5EF4-FFF2-40B4-BE49-F238E27FC236}">
                <a16:creationId xmlns:a16="http://schemas.microsoft.com/office/drawing/2014/main" id="{EBFCA317-2A6F-4DDC-AE86-5746832D68AA}"/>
              </a:ext>
            </a:extLst>
          </p:cNvPr>
          <p:cNvSpPr>
            <a:spLocks noGrp="1"/>
          </p:cNvSpPr>
          <p:nvPr>
            <p:ph type="ftr" sz="quarter"/>
          </p:nvPr>
        </p:nvSpPr>
        <p:spPr>
          <a:xfrm>
            <a:off x="3028950" y="4767263"/>
            <a:ext cx="3086100" cy="274637"/>
          </a:xfrm>
          <a:prstGeom prst="rect">
            <a:avLst/>
          </a:prstGeom>
          <a:noFill/>
          <a:ln w="9525">
            <a:noFill/>
          </a:ln>
        </p:spPr>
        <p:txBody>
          <a:bodyPr anchor="ctr"/>
          <a:lstStyle>
            <a:lvl1pPr algn="ct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zh-CN" altLang="en-US"/>
          </a:p>
        </p:txBody>
      </p:sp>
      <p:sp>
        <p:nvSpPr>
          <p:cNvPr id="2063" name="KSO_FN">
            <a:extLst>
              <a:ext uri="{FF2B5EF4-FFF2-40B4-BE49-F238E27FC236}">
                <a16:creationId xmlns:a16="http://schemas.microsoft.com/office/drawing/2014/main" id="{9F01CE85-59B7-4AE4-826A-461F909F8F9B}"/>
              </a:ext>
            </a:extLst>
          </p:cNvPr>
          <p:cNvSpPr>
            <a:spLocks noGrp="1"/>
          </p:cNvSpPr>
          <p:nvPr>
            <p:ph type="sldNum" sz="quarter"/>
          </p:nvPr>
        </p:nvSpPr>
        <p:spPr>
          <a:xfrm>
            <a:off x="6457950" y="4767263"/>
            <a:ext cx="2057400" cy="274637"/>
          </a:xfrm>
          <a:prstGeom prst="rect">
            <a:avLst/>
          </a:prstGeom>
          <a:noFill/>
          <a:ln w="9525">
            <a:noFill/>
          </a:ln>
        </p:spPr>
        <p:txBody>
          <a:bodyPr anchor="ctr"/>
          <a:lstStyle>
            <a:lvl1pPr algn="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fld id="{D98F310C-25AF-482E-85C7-7E4AEE9B1491}" type="slidenum">
              <a:rPr lang="zh-CN" altLang="en-US"/>
              <a:pPr>
                <a:defRPr/>
              </a:pPr>
              <a:t>‹#›</a:t>
            </a:fld>
            <a:endParaRPr lang="zh-CN" altLang="en-US"/>
          </a:p>
        </p:txBody>
      </p:sp>
      <p:sp>
        <p:nvSpPr>
          <p:cNvPr id="2055" name="KSO_BT1">
            <a:extLst>
              <a:ext uri="{FF2B5EF4-FFF2-40B4-BE49-F238E27FC236}">
                <a16:creationId xmlns:a16="http://schemas.microsoft.com/office/drawing/2014/main" id="{2A26A7CE-0FF4-4107-AB7C-ACF1BCA0E09E}"/>
              </a:ext>
            </a:extLst>
          </p:cNvPr>
          <p:cNvSpPr>
            <a:spLocks noGrp="1" noChangeArrowheads="1"/>
          </p:cNvSpPr>
          <p:nvPr>
            <p:ph type="title" idx="4294967295"/>
          </p:nvPr>
        </p:nvSpPr>
        <p:spPr bwMode="auto">
          <a:xfrm>
            <a:off x="419100" y="127000"/>
            <a:ext cx="69675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2056" name="KSO_BC1">
            <a:extLst>
              <a:ext uri="{FF2B5EF4-FFF2-40B4-BE49-F238E27FC236}">
                <a16:creationId xmlns:a16="http://schemas.microsoft.com/office/drawing/2014/main" id="{E0D90CAC-47E0-44A2-A6AF-E5BAF6766C3B}"/>
              </a:ext>
            </a:extLst>
          </p:cNvPr>
          <p:cNvSpPr>
            <a:spLocks noGrp="1" noChangeArrowheads="1"/>
          </p:cNvSpPr>
          <p:nvPr>
            <p:ph type="body" idx="4294967295"/>
          </p:nvPr>
        </p:nvSpPr>
        <p:spPr bwMode="auto">
          <a:xfrm>
            <a:off x="419100" y="1062038"/>
            <a:ext cx="80962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p:txBody>
      </p:sp>
      <p:pic>
        <p:nvPicPr>
          <p:cNvPr id="2057" name="Picture 2" descr="E:\宣传资料\产品宣传\公司图标\知网LOGO-PNG-1.png">
            <a:extLst>
              <a:ext uri="{FF2B5EF4-FFF2-40B4-BE49-F238E27FC236}">
                <a16:creationId xmlns:a16="http://schemas.microsoft.com/office/drawing/2014/main" id="{EBC41DC6-8B56-45C5-989E-8B2F9D4A878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69163" y="4384675"/>
            <a:ext cx="19653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21" r:id="rId12"/>
    <p:sldLayoutId id="2147483822" r:id="rId13"/>
  </p:sldLayoutIdLst>
  <p:txStyles>
    <p:titleStyle>
      <a:lvl1pPr algn="l" rtl="0" eaLnBrk="0" fontAlgn="base" hangingPunct="0">
        <a:lnSpc>
          <a:spcPct val="90000"/>
        </a:lnSpc>
        <a:spcBef>
          <a:spcPct val="0"/>
        </a:spcBef>
        <a:spcAft>
          <a:spcPct val="0"/>
        </a:spcAft>
        <a:defRPr sz="3200" b="1" kern="120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9pPr>
    </p:titleStyle>
    <p:bodyStyle>
      <a:lvl1pPr marL="357188" indent="-357188" algn="just" rtl="0" eaLnBrk="0" fontAlgn="base" hangingPunct="0">
        <a:lnSpc>
          <a:spcPct val="110000"/>
        </a:lnSpc>
        <a:spcBef>
          <a:spcPts val="600"/>
        </a:spcBef>
        <a:spcAft>
          <a:spcPct val="0"/>
        </a:spcAft>
        <a:buClr>
          <a:schemeClr val="accent1"/>
        </a:buClr>
        <a:buSzPct val="60000"/>
        <a:buFont typeface="Wingdings 3" panose="05040102010807070707" pitchFamily="18" charset="2"/>
        <a:buChar char=""/>
        <a:defRPr sz="2400" kern="1200">
          <a:solidFill>
            <a:srgbClr val="09886D"/>
          </a:solidFill>
          <a:latin typeface="微软雅黑" panose="020B0503020204020204" pitchFamily="34" charset="-122"/>
          <a:ea typeface="微软雅黑" panose="020B0503020204020204" pitchFamily="34" charset="-122"/>
          <a:cs typeface="微软雅黑" panose="020B0503020204020204" pitchFamily="34" charset="-122"/>
        </a:defRPr>
      </a:lvl1pPr>
      <a:lvl2pPr marL="357188" lvl="1" indent="-357188" algn="l" rtl="0" eaLnBrk="0" fontAlgn="base" hangingPunct="0">
        <a:lnSpc>
          <a:spcPct val="120000"/>
        </a:lnSpc>
        <a:spcBef>
          <a:spcPct val="0"/>
        </a:spcBef>
        <a:spcAft>
          <a:spcPts val="600"/>
        </a:spcAft>
        <a:buClr>
          <a:schemeClr val="accent1"/>
        </a:buClr>
        <a:buFont typeface="幼圆" panose="02010509060101010101" pitchFamily="49" charset="-122"/>
        <a:buChar char=" "/>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lvl="2"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6pPr>
      <a:lvl7pPr marL="2971800" lvl="6"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7pPr>
      <a:lvl8pPr marL="3429000" lvl="7"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8pPr>
      <a:lvl9pPr marL="3886200" lvl="8"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11201033-E278-4206-A1CF-A85438694471}"/>
              </a:ext>
            </a:extLst>
          </p:cNvPr>
          <p:cNvSpPr>
            <a:spLocks noGrp="1" noChangeArrowheads="1"/>
          </p:cNvSpPr>
          <p:nvPr>
            <p:ph type="title" idx="4294967295"/>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9ECB7845-FF61-4213-8AA7-1638AB26E7F2}"/>
              </a:ext>
            </a:extLst>
          </p:cNvPr>
          <p:cNvSpPr>
            <a:spLocks noGrp="1" noChangeArrowheads="1"/>
          </p:cNvSpPr>
          <p:nvPr>
            <p:ph type="body" idx="4294967295"/>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6" name="日期占位符 3">
            <a:extLst>
              <a:ext uri="{FF2B5EF4-FFF2-40B4-BE49-F238E27FC236}">
                <a16:creationId xmlns:a16="http://schemas.microsoft.com/office/drawing/2014/main" id="{449E52B6-20DB-42CE-9A94-2C604404EF68}"/>
              </a:ext>
            </a:extLst>
          </p:cNvPr>
          <p:cNvSpPr>
            <a:spLocks noGrp="1"/>
          </p:cNvSpPr>
          <p:nvPr>
            <p:ph type="dt" sz="half"/>
          </p:nvPr>
        </p:nvSpPr>
        <p:spPr>
          <a:xfrm>
            <a:off x="628650" y="6356350"/>
            <a:ext cx="2057400" cy="365125"/>
          </a:xfrm>
          <a:prstGeom prst="rect">
            <a:avLst/>
          </a:prstGeom>
          <a:noFill/>
          <a:ln w="9525">
            <a:noFill/>
          </a:ln>
        </p:spPr>
        <p:txBody>
          <a:bodyPr anchor="ctr"/>
          <a:lstStyle>
            <a:lvl1pPr eaLnBrk="1" hangingPunct="1">
              <a:buFont typeface="Arial" panose="020B0604020202020204" pitchFamily="34" charset="0"/>
              <a:buNone/>
              <a:defRPr sz="900" noProof="1">
                <a:solidFill>
                  <a:srgbClr val="898989"/>
                </a:solidFill>
                <a:latin typeface="Arial Narrow" panose="020B0606020202030204" pitchFamily="34" charset="0"/>
                <a:ea typeface="微软雅黑" panose="020B0503020204020204" pitchFamily="34" charset="-122"/>
                <a:cs typeface="微软雅黑" panose="020B0503020204020204" pitchFamily="34" charset="-122"/>
              </a:defRPr>
            </a:lvl1pPr>
          </a:lstStyle>
          <a:p>
            <a:pPr>
              <a:defRPr/>
            </a:pPr>
            <a:fld id="{1FDE1551-E60A-4E4F-A0CE-C7227F67400B}" type="datetime1">
              <a:rPr lang="zh-CN" altLang="en-US"/>
              <a:pPr>
                <a:defRPr/>
              </a:pPr>
              <a:t>2019/4/10</a:t>
            </a:fld>
            <a:endParaRPr lang="zh-CN" altLang="en-US"/>
          </a:p>
        </p:txBody>
      </p:sp>
      <p:sp>
        <p:nvSpPr>
          <p:cNvPr id="3077" name="页脚占位符 4">
            <a:extLst>
              <a:ext uri="{FF2B5EF4-FFF2-40B4-BE49-F238E27FC236}">
                <a16:creationId xmlns:a16="http://schemas.microsoft.com/office/drawing/2014/main" id="{8591BF0A-E02D-4170-A1CA-783FFCF4AE15}"/>
              </a:ext>
            </a:extLst>
          </p:cNvPr>
          <p:cNvSpPr>
            <a:spLocks noGrp="1"/>
          </p:cNvSpPr>
          <p:nvPr>
            <p:ph type="ftr" sz="quarter"/>
          </p:nvPr>
        </p:nvSpPr>
        <p:spPr>
          <a:xfrm>
            <a:off x="3028950" y="6356350"/>
            <a:ext cx="3086100" cy="365125"/>
          </a:xfrm>
          <a:prstGeom prst="rect">
            <a:avLst/>
          </a:prstGeom>
          <a:noFill/>
          <a:ln w="9525">
            <a:noFill/>
          </a:ln>
        </p:spPr>
        <p:txBody>
          <a:bodyPr anchor="ctr"/>
          <a:lstStyle>
            <a:lvl1pPr algn="ctr" eaLnBrk="1" hangingPunct="1">
              <a:buFont typeface="Arial" panose="020B0604020202020204" pitchFamily="34" charset="0"/>
              <a:buNone/>
              <a:defRPr sz="900" noProof="1">
                <a:solidFill>
                  <a:srgbClr val="898989"/>
                </a:solidFill>
                <a:latin typeface="Arial Narrow" panose="020B0606020202030204" pitchFamily="34" charset="0"/>
                <a:ea typeface="微软雅黑" panose="020B0503020204020204" pitchFamily="34" charset="-122"/>
                <a:cs typeface="微软雅黑" panose="020B0503020204020204" pitchFamily="34" charset="-122"/>
              </a:defRPr>
            </a:lvl1pPr>
          </a:lstStyle>
          <a:p>
            <a:pPr>
              <a:defRPr/>
            </a:pPr>
            <a:endParaRPr lang="zh-CN" altLang="en-US"/>
          </a:p>
        </p:txBody>
      </p:sp>
      <p:sp>
        <p:nvSpPr>
          <p:cNvPr id="3078" name="灯片编号占位符 5">
            <a:extLst>
              <a:ext uri="{FF2B5EF4-FFF2-40B4-BE49-F238E27FC236}">
                <a16:creationId xmlns:a16="http://schemas.microsoft.com/office/drawing/2014/main" id="{1CC0FD9A-ED1E-468F-9BF4-7B8C1AB32B7B}"/>
              </a:ext>
            </a:extLst>
          </p:cNvPr>
          <p:cNvSpPr>
            <a:spLocks noGrp="1"/>
          </p:cNvSpPr>
          <p:nvPr>
            <p:ph type="sldNum" sz="quarter"/>
          </p:nvPr>
        </p:nvSpPr>
        <p:spPr>
          <a:xfrm>
            <a:off x="6457950" y="6356350"/>
            <a:ext cx="2057400" cy="365125"/>
          </a:xfrm>
          <a:prstGeom prst="rect">
            <a:avLst/>
          </a:prstGeom>
          <a:noFill/>
          <a:ln w="9525">
            <a:noFill/>
          </a:ln>
        </p:spPr>
        <p:txBody>
          <a:bodyPr anchor="ctr"/>
          <a:lstStyle>
            <a:lvl1pPr algn="r" eaLnBrk="1" hangingPunct="1">
              <a:buFont typeface="Arial" panose="020B0604020202020204" pitchFamily="34" charset="0"/>
              <a:buNone/>
              <a:defRPr sz="900" noProof="1">
                <a:solidFill>
                  <a:srgbClr val="898989"/>
                </a:solidFill>
                <a:latin typeface="Arial Narrow" panose="020B0606020202030204" pitchFamily="34" charset="0"/>
                <a:ea typeface="微软雅黑" panose="020B0503020204020204" pitchFamily="34" charset="-122"/>
                <a:cs typeface="微软雅黑" panose="020B0503020204020204" pitchFamily="34" charset="-122"/>
              </a:defRPr>
            </a:lvl1pPr>
          </a:lstStyle>
          <a:p>
            <a:pPr>
              <a:defRPr/>
            </a:pPr>
            <a:fld id="{3BAB04AC-890B-4C30-8437-28EB9DC6BEF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微软雅黑" panose="020B0503020204020204" pitchFamily="34" charset="-122"/>
          <a:cs typeface="微软雅黑" panose="020B0503020204020204" pitchFamily="34" charset="-122"/>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5pPr>
      <a:lvl6pPr marL="4572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微软雅黑" panose="020B0503020204020204" pitchFamily="34" charset="-122"/>
          <a:cs typeface="微软雅黑" panose="020B0503020204020204" pitchFamily="34" charset="-122"/>
        </a:defRPr>
      </a:lvl1pPr>
      <a:lvl2pPr marL="514350" lvl="1"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tx1"/>
          </a:solidFill>
          <a:latin typeface="+mn-lt"/>
          <a:ea typeface="微软雅黑" panose="020B0503020204020204" pitchFamily="34" charset="-122"/>
          <a:cs typeface="微软雅黑" panose="020B0503020204020204" pitchFamily="34" charset="-122"/>
        </a:defRPr>
      </a:lvl2pPr>
      <a:lvl3pPr marL="857250" lvl="2"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微软雅黑" panose="020B0503020204020204" pitchFamily="34" charset="-122"/>
          <a:cs typeface="微软雅黑" panose="020B0503020204020204" pitchFamily="34" charset="-122"/>
        </a:defRPr>
      </a:lvl3pPr>
      <a:lvl4pPr marL="1200150" lvl="3"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微软雅黑" panose="020B0503020204020204" pitchFamily="34" charset="-122"/>
          <a:cs typeface="微软雅黑" panose="020B0503020204020204" pitchFamily="34" charset="-122"/>
        </a:defRPr>
      </a:lvl4pPr>
      <a:lvl5pPr marL="1543050" lvl="4"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微软雅黑" panose="020B0503020204020204" pitchFamily="34" charset="-122"/>
          <a:cs typeface="微软雅黑" panose="020B0503020204020204" pitchFamily="34" charset="-122"/>
        </a:defRPr>
      </a:lvl5pPr>
      <a:lvl6pPr marL="2514600" lvl="5"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6pPr>
      <a:lvl7pPr marL="2971800" lvl="6"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7pPr>
      <a:lvl8pPr marL="3429000" lvl="7"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8pPr>
      <a:lvl9pPr marL="3886200" lvl="8"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矩形 9">
            <a:extLst>
              <a:ext uri="{FF2B5EF4-FFF2-40B4-BE49-F238E27FC236}">
                <a16:creationId xmlns:a16="http://schemas.microsoft.com/office/drawing/2014/main" id="{3D0E17B3-1BDA-49A1-AE81-A29CD01089C7}"/>
              </a:ext>
            </a:extLst>
          </p:cNvPr>
          <p:cNvSpPr>
            <a:spLocks noChangeArrowheads="1"/>
          </p:cNvSpPr>
          <p:nvPr/>
        </p:nvSpPr>
        <p:spPr bwMode="auto">
          <a:xfrm>
            <a:off x="0" y="0"/>
            <a:ext cx="9144000" cy="51435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99" name="等腰三角形 21">
            <a:extLst>
              <a:ext uri="{FF2B5EF4-FFF2-40B4-BE49-F238E27FC236}">
                <a16:creationId xmlns:a16="http://schemas.microsoft.com/office/drawing/2014/main" id="{C2B53B13-3956-4697-BB36-1B1E3EF975AC}"/>
              </a:ext>
            </a:extLst>
          </p:cNvPr>
          <p:cNvSpPr>
            <a:spLocks noChangeArrowheads="1"/>
          </p:cNvSpPr>
          <p:nvPr/>
        </p:nvSpPr>
        <p:spPr bwMode="auto">
          <a:xfrm rot="10800000">
            <a:off x="2235200" y="1793875"/>
            <a:ext cx="4060825" cy="2625725"/>
          </a:xfrm>
          <a:prstGeom prst="triangle">
            <a:avLst>
              <a:gd name="adj" fmla="val 50000"/>
            </a:avLst>
          </a:prstGeom>
          <a:noFill/>
          <a:ln w="12700">
            <a:solidFill>
              <a:srgbClr val="0CB692"/>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0" name="等腰三角形 22">
            <a:extLst>
              <a:ext uri="{FF2B5EF4-FFF2-40B4-BE49-F238E27FC236}">
                <a16:creationId xmlns:a16="http://schemas.microsoft.com/office/drawing/2014/main" id="{862C893E-2EDD-413E-8383-A0864BC0894C}"/>
              </a:ext>
            </a:extLst>
          </p:cNvPr>
          <p:cNvSpPr>
            <a:spLocks noChangeArrowheads="1"/>
          </p:cNvSpPr>
          <p:nvPr/>
        </p:nvSpPr>
        <p:spPr bwMode="auto">
          <a:xfrm rot="10800000">
            <a:off x="1428750" y="2320925"/>
            <a:ext cx="347663" cy="225425"/>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1" name="等腰三角形 23">
            <a:extLst>
              <a:ext uri="{FF2B5EF4-FFF2-40B4-BE49-F238E27FC236}">
                <a16:creationId xmlns:a16="http://schemas.microsoft.com/office/drawing/2014/main" id="{8BD7171C-A194-4F4E-A626-DE34E35AC7A2}"/>
              </a:ext>
            </a:extLst>
          </p:cNvPr>
          <p:cNvSpPr>
            <a:spLocks noChangeArrowheads="1"/>
          </p:cNvSpPr>
          <p:nvPr/>
        </p:nvSpPr>
        <p:spPr bwMode="auto">
          <a:xfrm rot="10800000">
            <a:off x="1592263" y="2825750"/>
            <a:ext cx="2238375" cy="1447800"/>
          </a:xfrm>
          <a:prstGeom prst="triangle">
            <a:avLst>
              <a:gd name="adj" fmla="val 50000"/>
            </a:avLst>
          </a:prstGeom>
          <a:noFill/>
          <a:ln w="12700">
            <a:solidFill>
              <a:srgbClr val="0CB692"/>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2" name="等腰三角形 24">
            <a:extLst>
              <a:ext uri="{FF2B5EF4-FFF2-40B4-BE49-F238E27FC236}">
                <a16:creationId xmlns:a16="http://schemas.microsoft.com/office/drawing/2014/main" id="{9050DC18-0366-4C26-AEA9-4958823F7DC7}"/>
              </a:ext>
            </a:extLst>
          </p:cNvPr>
          <p:cNvSpPr>
            <a:spLocks noChangeArrowheads="1"/>
          </p:cNvSpPr>
          <p:nvPr/>
        </p:nvSpPr>
        <p:spPr bwMode="auto">
          <a:xfrm rot="10800000">
            <a:off x="3348038" y="4325938"/>
            <a:ext cx="334962" cy="242887"/>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3" name="等腰三角形 25">
            <a:extLst>
              <a:ext uri="{FF2B5EF4-FFF2-40B4-BE49-F238E27FC236}">
                <a16:creationId xmlns:a16="http://schemas.microsoft.com/office/drawing/2014/main" id="{9DFB4F8C-5933-470C-BDC8-1E545FE08676}"/>
              </a:ext>
            </a:extLst>
          </p:cNvPr>
          <p:cNvSpPr>
            <a:spLocks noChangeArrowheads="1"/>
          </p:cNvSpPr>
          <p:nvPr/>
        </p:nvSpPr>
        <p:spPr bwMode="auto">
          <a:xfrm rot="10800000">
            <a:off x="4402138" y="3190875"/>
            <a:ext cx="346075" cy="223838"/>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4" name="等腰三角形 26">
            <a:extLst>
              <a:ext uri="{FF2B5EF4-FFF2-40B4-BE49-F238E27FC236}">
                <a16:creationId xmlns:a16="http://schemas.microsoft.com/office/drawing/2014/main" id="{D58803E3-8DBA-4171-A967-5C93B59D0924}"/>
              </a:ext>
            </a:extLst>
          </p:cNvPr>
          <p:cNvSpPr>
            <a:spLocks noChangeArrowheads="1"/>
          </p:cNvSpPr>
          <p:nvPr/>
        </p:nvSpPr>
        <p:spPr bwMode="auto">
          <a:xfrm rot="10800000">
            <a:off x="2117725" y="3143250"/>
            <a:ext cx="1185863" cy="812800"/>
          </a:xfrm>
          <a:prstGeom prst="triangle">
            <a:avLst>
              <a:gd name="adj" fmla="val 50000"/>
            </a:avLst>
          </a:prstGeom>
          <a:solidFill>
            <a:srgbClr val="516D8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5" name="等腰三角形 27">
            <a:extLst>
              <a:ext uri="{FF2B5EF4-FFF2-40B4-BE49-F238E27FC236}">
                <a16:creationId xmlns:a16="http://schemas.microsoft.com/office/drawing/2014/main" id="{94E76178-5986-4E3B-90BE-8D25A6CB883C}"/>
              </a:ext>
            </a:extLst>
          </p:cNvPr>
          <p:cNvSpPr>
            <a:spLocks noChangeArrowheads="1"/>
          </p:cNvSpPr>
          <p:nvPr/>
        </p:nvSpPr>
        <p:spPr bwMode="auto">
          <a:xfrm rot="9044306">
            <a:off x="5586413" y="3619500"/>
            <a:ext cx="347662" cy="223838"/>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6" name="等腰三角形 28">
            <a:extLst>
              <a:ext uri="{FF2B5EF4-FFF2-40B4-BE49-F238E27FC236}">
                <a16:creationId xmlns:a16="http://schemas.microsoft.com/office/drawing/2014/main" id="{FC401865-FDF5-4F2F-9B89-BFBCCFF9D202}"/>
              </a:ext>
            </a:extLst>
          </p:cNvPr>
          <p:cNvSpPr>
            <a:spLocks noChangeArrowheads="1"/>
          </p:cNvSpPr>
          <p:nvPr/>
        </p:nvSpPr>
        <p:spPr bwMode="auto">
          <a:xfrm rot="9044306">
            <a:off x="6461125" y="3297238"/>
            <a:ext cx="138113" cy="88900"/>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7" name="等腰三角形 29">
            <a:extLst>
              <a:ext uri="{FF2B5EF4-FFF2-40B4-BE49-F238E27FC236}">
                <a16:creationId xmlns:a16="http://schemas.microsoft.com/office/drawing/2014/main" id="{AE42F8B4-3083-4DCF-8EED-B1A0B524AA44}"/>
              </a:ext>
            </a:extLst>
          </p:cNvPr>
          <p:cNvSpPr>
            <a:spLocks noChangeArrowheads="1"/>
          </p:cNvSpPr>
          <p:nvPr/>
        </p:nvSpPr>
        <p:spPr bwMode="auto">
          <a:xfrm rot="9044306">
            <a:off x="7026275" y="3525838"/>
            <a:ext cx="138113" cy="88900"/>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8" name="等腰三角形 30">
            <a:extLst>
              <a:ext uri="{FF2B5EF4-FFF2-40B4-BE49-F238E27FC236}">
                <a16:creationId xmlns:a16="http://schemas.microsoft.com/office/drawing/2014/main" id="{C1637F99-EDCA-4C31-AF9C-2E3B3DD5ED43}"/>
              </a:ext>
            </a:extLst>
          </p:cNvPr>
          <p:cNvSpPr>
            <a:spLocks noChangeArrowheads="1"/>
          </p:cNvSpPr>
          <p:nvPr/>
        </p:nvSpPr>
        <p:spPr bwMode="auto">
          <a:xfrm rot="4836188">
            <a:off x="8129588" y="2682875"/>
            <a:ext cx="192087" cy="125413"/>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09" name="等腰三角形 31">
            <a:extLst>
              <a:ext uri="{FF2B5EF4-FFF2-40B4-BE49-F238E27FC236}">
                <a16:creationId xmlns:a16="http://schemas.microsoft.com/office/drawing/2014/main" id="{D69EAFA9-06E8-4497-A100-D10FE77A23B8}"/>
              </a:ext>
            </a:extLst>
          </p:cNvPr>
          <p:cNvSpPr>
            <a:spLocks noChangeArrowheads="1"/>
          </p:cNvSpPr>
          <p:nvPr/>
        </p:nvSpPr>
        <p:spPr bwMode="auto">
          <a:xfrm rot="4836188">
            <a:off x="7117557" y="2828131"/>
            <a:ext cx="190500" cy="125413"/>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0" name="等腰三角形 32">
            <a:extLst>
              <a:ext uri="{FF2B5EF4-FFF2-40B4-BE49-F238E27FC236}">
                <a16:creationId xmlns:a16="http://schemas.microsoft.com/office/drawing/2014/main" id="{5896D70E-C393-41A3-BB69-965838871D26}"/>
              </a:ext>
            </a:extLst>
          </p:cNvPr>
          <p:cNvSpPr>
            <a:spLocks noChangeArrowheads="1"/>
          </p:cNvSpPr>
          <p:nvPr/>
        </p:nvSpPr>
        <p:spPr bwMode="auto">
          <a:xfrm rot="4836188">
            <a:off x="7615238" y="2959100"/>
            <a:ext cx="192087" cy="125413"/>
          </a:xfrm>
          <a:prstGeom prst="triangle">
            <a:avLst>
              <a:gd name="adj" fmla="val 50000"/>
            </a:avLst>
          </a:prstGeom>
          <a:solidFill>
            <a:srgbClr val="0CB692"/>
          </a:solidFill>
          <a:ln w="12700">
            <a:solidFill>
              <a:srgbClr val="0CB692"/>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1" name="等腰三角形 33">
            <a:extLst>
              <a:ext uri="{FF2B5EF4-FFF2-40B4-BE49-F238E27FC236}">
                <a16:creationId xmlns:a16="http://schemas.microsoft.com/office/drawing/2014/main" id="{98637FC3-3FF4-4266-8416-43F80201C69F}"/>
              </a:ext>
            </a:extLst>
          </p:cNvPr>
          <p:cNvSpPr>
            <a:spLocks noChangeArrowheads="1"/>
          </p:cNvSpPr>
          <p:nvPr/>
        </p:nvSpPr>
        <p:spPr bwMode="auto">
          <a:xfrm rot="10800000">
            <a:off x="1316038" y="1514475"/>
            <a:ext cx="4062412" cy="2625725"/>
          </a:xfrm>
          <a:prstGeom prst="triangle">
            <a:avLst>
              <a:gd name="adj" fmla="val 50000"/>
            </a:avLst>
          </a:prstGeom>
          <a:solidFill>
            <a:srgbClr val="0CB6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112" name="组合 34">
            <a:extLst>
              <a:ext uri="{FF2B5EF4-FFF2-40B4-BE49-F238E27FC236}">
                <a16:creationId xmlns:a16="http://schemas.microsoft.com/office/drawing/2014/main" id="{67F7C5AC-92BD-419C-9BE3-A10CD29A394E}"/>
              </a:ext>
            </a:extLst>
          </p:cNvPr>
          <p:cNvGrpSpPr>
            <a:grpSpLocks/>
          </p:cNvGrpSpPr>
          <p:nvPr userDrawn="1"/>
        </p:nvGrpSpPr>
        <p:grpSpPr bwMode="auto">
          <a:xfrm>
            <a:off x="6838950" y="0"/>
            <a:ext cx="2306638" cy="1835150"/>
            <a:chOff x="0" y="0"/>
            <a:chExt cx="2704943" cy="2870458"/>
          </a:xfrm>
        </p:grpSpPr>
        <p:sp>
          <p:nvSpPr>
            <p:cNvPr id="2" name="任意多边形 35">
              <a:extLst>
                <a:ext uri="{FF2B5EF4-FFF2-40B4-BE49-F238E27FC236}">
                  <a16:creationId xmlns:a16="http://schemas.microsoft.com/office/drawing/2014/main" id="{23032AF6-ABF0-48B2-B02D-C0CAD6A91173}"/>
                </a:ext>
              </a:extLst>
            </p:cNvPr>
            <p:cNvSpPr>
              <a:spLocks noChangeArrowheads="1"/>
            </p:cNvSpPr>
            <p:nvPr/>
          </p:nvSpPr>
          <p:spPr bwMode="auto">
            <a:xfrm rot="10800000">
              <a:off x="0" y="0"/>
              <a:ext cx="2544843" cy="2192574"/>
            </a:xfrm>
            <a:custGeom>
              <a:avLst/>
              <a:gdLst>
                <a:gd name="T0" fmla="*/ 2544429 w 2544429"/>
                <a:gd name="T1" fmla="*/ 2193473 h 2193473"/>
                <a:gd name="T2" fmla="*/ 0 w 2544429"/>
                <a:gd name="T3" fmla="*/ 2193473 h 2193473"/>
                <a:gd name="T4" fmla="*/ 1272214 w 2544429"/>
                <a:gd name="T5" fmla="*/ 0 h 2193473"/>
                <a:gd name="T6" fmla="*/ 2544429 w 2544429"/>
                <a:gd name="T7" fmla="*/ 2193473 h 2193473"/>
              </a:gdLst>
              <a:ahLst/>
              <a:cxnLst>
                <a:cxn ang="0">
                  <a:pos x="T0" y="T1"/>
                </a:cxn>
                <a:cxn ang="0">
                  <a:pos x="T2" y="T3"/>
                </a:cxn>
                <a:cxn ang="0">
                  <a:pos x="T4" y="T5"/>
                </a:cxn>
                <a:cxn ang="0">
                  <a:pos x="T6" y="T7"/>
                </a:cxn>
              </a:cxnLst>
              <a:rect l="0" t="0" r="r" b="b"/>
              <a:pathLst>
                <a:path w="2544429" h="2193473">
                  <a:moveTo>
                    <a:pt x="2544429" y="2193473"/>
                  </a:moveTo>
                  <a:lnTo>
                    <a:pt x="0" y="2193473"/>
                  </a:lnTo>
                  <a:lnTo>
                    <a:pt x="1272214" y="0"/>
                  </a:lnTo>
                  <a:lnTo>
                    <a:pt x="2544429" y="2193473"/>
                  </a:lnTo>
                  <a:close/>
                </a:path>
              </a:pathLst>
            </a:custGeom>
            <a:solidFill>
              <a:srgbClr val="516D82">
                <a:alpha val="70000"/>
              </a:srgbClr>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任意多边形 36">
              <a:extLst>
                <a:ext uri="{FF2B5EF4-FFF2-40B4-BE49-F238E27FC236}">
                  <a16:creationId xmlns:a16="http://schemas.microsoft.com/office/drawing/2014/main" id="{B402A625-E60C-4AC2-A858-7005F6B12859}"/>
                </a:ext>
              </a:extLst>
            </p:cNvPr>
            <p:cNvSpPr>
              <a:spLocks noChangeArrowheads="1"/>
            </p:cNvSpPr>
            <p:nvPr/>
          </p:nvSpPr>
          <p:spPr bwMode="auto">
            <a:xfrm rot="10800000">
              <a:off x="893580" y="158918"/>
              <a:ext cx="1811363" cy="2167743"/>
            </a:xfrm>
            <a:custGeom>
              <a:avLst/>
              <a:gdLst>
                <a:gd name="T0" fmla="*/ 1812046 w 1812046"/>
                <a:gd name="T1" fmla="*/ 2165347 h 2165347"/>
                <a:gd name="T2" fmla="*/ 0 w 1812046"/>
                <a:gd name="T3" fmla="*/ 2165347 h 2165347"/>
                <a:gd name="T4" fmla="*/ 0 w 1812046"/>
                <a:gd name="T5" fmla="*/ 958870 h 2165347"/>
                <a:gd name="T6" fmla="*/ 556145 w 1812046"/>
                <a:gd name="T7" fmla="*/ 0 h 2165347"/>
                <a:gd name="T8" fmla="*/ 1812046 w 1812046"/>
                <a:gd name="T9" fmla="*/ 2165347 h 2165347"/>
              </a:gdLst>
              <a:ahLst/>
              <a:cxnLst>
                <a:cxn ang="0">
                  <a:pos x="T0" y="T1"/>
                </a:cxn>
                <a:cxn ang="0">
                  <a:pos x="T2" y="T3"/>
                </a:cxn>
                <a:cxn ang="0">
                  <a:pos x="T4" y="T5"/>
                </a:cxn>
                <a:cxn ang="0">
                  <a:pos x="T6" y="T7"/>
                </a:cxn>
                <a:cxn ang="0">
                  <a:pos x="T8" y="T9"/>
                </a:cxn>
              </a:cxnLst>
              <a:rect l="0" t="0" r="r" b="b"/>
              <a:pathLst>
                <a:path w="1812046" h="2165347">
                  <a:moveTo>
                    <a:pt x="1812046" y="2165347"/>
                  </a:moveTo>
                  <a:lnTo>
                    <a:pt x="0" y="2165347"/>
                  </a:lnTo>
                  <a:lnTo>
                    <a:pt x="0" y="958870"/>
                  </a:lnTo>
                  <a:lnTo>
                    <a:pt x="556145" y="0"/>
                  </a:lnTo>
                  <a:lnTo>
                    <a:pt x="1812046" y="2165347"/>
                  </a:lnTo>
                  <a:close/>
                </a:path>
              </a:pathLst>
            </a:custGeom>
            <a:solidFill>
              <a:srgbClr val="0CB692">
                <a:alpha val="70000"/>
              </a:srgbClr>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5" name="等腰三角形 37">
              <a:extLst>
                <a:ext uri="{FF2B5EF4-FFF2-40B4-BE49-F238E27FC236}">
                  <a16:creationId xmlns:a16="http://schemas.microsoft.com/office/drawing/2014/main" id="{6E18E378-53D8-4F50-92A0-D36DCFF0A37A}"/>
                </a:ext>
              </a:extLst>
            </p:cNvPr>
            <p:cNvSpPr>
              <a:spLocks noChangeArrowheads="1"/>
            </p:cNvSpPr>
            <p:nvPr/>
          </p:nvSpPr>
          <p:spPr bwMode="auto">
            <a:xfrm rot="10800000">
              <a:off x="1271491" y="360050"/>
              <a:ext cx="1416697" cy="1221683"/>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6" name="等腰三角形 38">
              <a:extLst>
                <a:ext uri="{FF2B5EF4-FFF2-40B4-BE49-F238E27FC236}">
                  <a16:creationId xmlns:a16="http://schemas.microsoft.com/office/drawing/2014/main" id="{59F9E023-89B7-47DD-9188-C41737C37D11}"/>
                </a:ext>
              </a:extLst>
            </p:cNvPr>
            <p:cNvSpPr>
              <a:spLocks noChangeArrowheads="1"/>
            </p:cNvSpPr>
            <p:nvPr/>
          </p:nvSpPr>
          <p:spPr bwMode="auto">
            <a:xfrm rot="10800000">
              <a:off x="688802" y="1623944"/>
              <a:ext cx="662739" cy="568630"/>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7" name="等腰三角形 39">
              <a:extLst>
                <a:ext uri="{FF2B5EF4-FFF2-40B4-BE49-F238E27FC236}">
                  <a16:creationId xmlns:a16="http://schemas.microsoft.com/office/drawing/2014/main" id="{31CDE418-EA08-47CA-ACB4-3E713D304769}"/>
                </a:ext>
              </a:extLst>
            </p:cNvPr>
            <p:cNvSpPr>
              <a:spLocks noChangeArrowheads="1"/>
            </p:cNvSpPr>
            <p:nvPr/>
          </p:nvSpPr>
          <p:spPr bwMode="auto">
            <a:xfrm rot="10800000">
              <a:off x="2345649" y="2043588"/>
              <a:ext cx="230842" cy="19864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8" name="等腰三角形 40">
              <a:extLst>
                <a:ext uri="{FF2B5EF4-FFF2-40B4-BE49-F238E27FC236}">
                  <a16:creationId xmlns:a16="http://schemas.microsoft.com/office/drawing/2014/main" id="{701A758B-2CFA-4B17-9A03-5F4C29555528}"/>
                </a:ext>
              </a:extLst>
            </p:cNvPr>
            <p:cNvSpPr>
              <a:spLocks noChangeArrowheads="1"/>
            </p:cNvSpPr>
            <p:nvPr/>
          </p:nvSpPr>
          <p:spPr bwMode="auto">
            <a:xfrm rot="10800000">
              <a:off x="1638231" y="2671810"/>
              <a:ext cx="230842" cy="19864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19" name="等腰三角形 41">
              <a:extLst>
                <a:ext uri="{FF2B5EF4-FFF2-40B4-BE49-F238E27FC236}">
                  <a16:creationId xmlns:a16="http://schemas.microsoft.com/office/drawing/2014/main" id="{67657F0D-8443-4016-81F7-4DCB477AE908}"/>
                </a:ext>
              </a:extLst>
            </p:cNvPr>
            <p:cNvSpPr>
              <a:spLocks noChangeArrowheads="1"/>
            </p:cNvSpPr>
            <p:nvPr/>
          </p:nvSpPr>
          <p:spPr bwMode="auto">
            <a:xfrm rot="10800000">
              <a:off x="1593552" y="2160293"/>
              <a:ext cx="230842" cy="198648"/>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20" name="等腰三角形 42">
              <a:extLst>
                <a:ext uri="{FF2B5EF4-FFF2-40B4-BE49-F238E27FC236}">
                  <a16:creationId xmlns:a16="http://schemas.microsoft.com/office/drawing/2014/main" id="{024CB990-C02E-4B06-B7C4-39967204B0AF}"/>
                </a:ext>
              </a:extLst>
            </p:cNvPr>
            <p:cNvSpPr>
              <a:spLocks noChangeArrowheads="1"/>
            </p:cNvSpPr>
            <p:nvPr/>
          </p:nvSpPr>
          <p:spPr bwMode="auto">
            <a:xfrm rot="10800000">
              <a:off x="1869072" y="2291898"/>
              <a:ext cx="402111" cy="347633"/>
            </a:xfrm>
            <a:prstGeom prst="triangle">
              <a:avLst>
                <a:gd name="adj" fmla="val 50000"/>
              </a:avLst>
            </a:prstGeom>
            <a:solidFill>
              <a:srgbClr val="516D8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21" name="等腰三角形 43">
              <a:extLst>
                <a:ext uri="{FF2B5EF4-FFF2-40B4-BE49-F238E27FC236}">
                  <a16:creationId xmlns:a16="http://schemas.microsoft.com/office/drawing/2014/main" id="{5F98D0A2-7F11-4BA4-8D36-17CA6296EE88}"/>
                </a:ext>
              </a:extLst>
            </p:cNvPr>
            <p:cNvSpPr>
              <a:spLocks noChangeArrowheads="1"/>
            </p:cNvSpPr>
            <p:nvPr/>
          </p:nvSpPr>
          <p:spPr bwMode="auto">
            <a:xfrm rot="10800000">
              <a:off x="325785" y="1142224"/>
              <a:ext cx="230842" cy="201131"/>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113" name="KSO_BT1">
            <a:extLst>
              <a:ext uri="{FF2B5EF4-FFF2-40B4-BE49-F238E27FC236}">
                <a16:creationId xmlns:a16="http://schemas.microsoft.com/office/drawing/2014/main" id="{A679213B-49B8-46B3-A5D8-F3452EA6309C}"/>
              </a:ext>
            </a:extLst>
          </p:cNvPr>
          <p:cNvSpPr>
            <a:spLocks noGrp="1" noChangeArrowheads="1"/>
          </p:cNvSpPr>
          <p:nvPr>
            <p:ph type="title" idx="4294967295"/>
          </p:nvPr>
        </p:nvSpPr>
        <p:spPr bwMode="auto">
          <a:xfrm>
            <a:off x="419100" y="127000"/>
            <a:ext cx="69675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4114" name="KSO_BC1">
            <a:extLst>
              <a:ext uri="{FF2B5EF4-FFF2-40B4-BE49-F238E27FC236}">
                <a16:creationId xmlns:a16="http://schemas.microsoft.com/office/drawing/2014/main" id="{280741F5-6A4A-4380-96F3-48EC2BB93ED5}"/>
              </a:ext>
            </a:extLst>
          </p:cNvPr>
          <p:cNvSpPr>
            <a:spLocks noGrp="1" noChangeArrowheads="1"/>
          </p:cNvSpPr>
          <p:nvPr>
            <p:ph type="body" idx="4294967295"/>
          </p:nvPr>
        </p:nvSpPr>
        <p:spPr bwMode="auto">
          <a:xfrm>
            <a:off x="419100" y="1062038"/>
            <a:ext cx="80962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p:txBody>
      </p:sp>
      <p:sp>
        <p:nvSpPr>
          <p:cNvPr id="4124" name="KSO_FD">
            <a:extLst>
              <a:ext uri="{FF2B5EF4-FFF2-40B4-BE49-F238E27FC236}">
                <a16:creationId xmlns:a16="http://schemas.microsoft.com/office/drawing/2014/main" id="{42218A04-497F-4B75-A794-907FA9503A35}"/>
              </a:ext>
            </a:extLst>
          </p:cNvPr>
          <p:cNvSpPr>
            <a:spLocks noGrp="1"/>
          </p:cNvSpPr>
          <p:nvPr>
            <p:ph type="dt" sz="half"/>
          </p:nvPr>
        </p:nvSpPr>
        <p:spPr>
          <a:xfrm>
            <a:off x="457200" y="4683125"/>
            <a:ext cx="2133600" cy="358775"/>
          </a:xfrm>
          <a:prstGeom prst="rect">
            <a:avLst/>
          </a:prstGeom>
          <a:noFill/>
          <a:ln w="9525">
            <a:noFill/>
          </a:ln>
        </p:spPr>
        <p:txBody>
          <a:bodyPr anchor="ctr"/>
          <a:lstStyle>
            <a:lvl1pP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en-US" altLang="x-none"/>
          </a:p>
        </p:txBody>
      </p:sp>
      <p:sp>
        <p:nvSpPr>
          <p:cNvPr id="4125" name="KSO_FT">
            <a:extLst>
              <a:ext uri="{FF2B5EF4-FFF2-40B4-BE49-F238E27FC236}">
                <a16:creationId xmlns:a16="http://schemas.microsoft.com/office/drawing/2014/main" id="{65569488-8C18-4E1B-8505-A12B610ADA25}"/>
              </a:ext>
            </a:extLst>
          </p:cNvPr>
          <p:cNvSpPr>
            <a:spLocks noGrp="1"/>
          </p:cNvSpPr>
          <p:nvPr>
            <p:ph type="ftr" sz="quarter"/>
          </p:nvPr>
        </p:nvSpPr>
        <p:spPr>
          <a:xfrm>
            <a:off x="3124200" y="4683125"/>
            <a:ext cx="2895600" cy="358775"/>
          </a:xfrm>
          <a:prstGeom prst="rect">
            <a:avLst/>
          </a:prstGeom>
          <a:noFill/>
          <a:ln w="9525">
            <a:noFill/>
          </a:ln>
        </p:spPr>
        <p:txBody>
          <a:bodyPr anchor="ctr"/>
          <a:lstStyle>
            <a:lvl1pPr algn="ct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endParaRPr lang="en-US" altLang="x-none"/>
          </a:p>
        </p:txBody>
      </p:sp>
      <p:sp>
        <p:nvSpPr>
          <p:cNvPr id="4126" name="KSO_FN">
            <a:extLst>
              <a:ext uri="{FF2B5EF4-FFF2-40B4-BE49-F238E27FC236}">
                <a16:creationId xmlns:a16="http://schemas.microsoft.com/office/drawing/2014/main" id="{3092B1CB-CA7D-4B8A-AAA2-4753158A8346}"/>
              </a:ext>
            </a:extLst>
          </p:cNvPr>
          <p:cNvSpPr>
            <a:spLocks noGrp="1"/>
          </p:cNvSpPr>
          <p:nvPr>
            <p:ph type="sldNum" sz="quarter"/>
          </p:nvPr>
        </p:nvSpPr>
        <p:spPr>
          <a:xfrm>
            <a:off x="6553200" y="4683125"/>
            <a:ext cx="2133600" cy="358775"/>
          </a:xfrm>
          <a:prstGeom prst="rect">
            <a:avLst/>
          </a:prstGeom>
          <a:noFill/>
          <a:ln w="9525">
            <a:noFill/>
          </a:ln>
        </p:spPr>
        <p:txBody>
          <a:bodyPr anchor="ctr"/>
          <a:lstStyle>
            <a:lvl1pPr algn="r" eaLnBrk="1" hangingPunct="1">
              <a:buFont typeface="Arial" panose="020B0604020202020204" pitchFamily="34" charset="0"/>
              <a:buNone/>
              <a:defRPr sz="1200" noProof="1">
                <a:solidFill>
                  <a:srgbClr val="9D9D9D"/>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defRPr/>
            </a:pPr>
            <a:fld id="{4A6DCE09-06FE-4512-86F1-3481B43E729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eaLnBrk="0" fontAlgn="base" hangingPunct="0">
        <a:lnSpc>
          <a:spcPct val="90000"/>
        </a:lnSpc>
        <a:spcBef>
          <a:spcPct val="0"/>
        </a:spcBef>
        <a:spcAft>
          <a:spcPct val="0"/>
        </a:spcAft>
        <a:defRPr sz="3200" b="1" kern="120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9pPr>
    </p:titleStyle>
    <p:bodyStyle>
      <a:lvl1pPr marL="357188" indent="-357188" algn="just" rtl="0" eaLnBrk="0" fontAlgn="base" hangingPunct="0">
        <a:lnSpc>
          <a:spcPct val="110000"/>
        </a:lnSpc>
        <a:spcBef>
          <a:spcPts val="600"/>
        </a:spcBef>
        <a:spcAft>
          <a:spcPct val="0"/>
        </a:spcAft>
        <a:buClr>
          <a:schemeClr val="accent1"/>
        </a:buClr>
        <a:buSzPct val="60000"/>
        <a:buFont typeface="Wingdings 3" panose="05040102010807070707" pitchFamily="18" charset="2"/>
        <a:buChar char=""/>
        <a:defRPr sz="2400" kern="1200">
          <a:solidFill>
            <a:srgbClr val="09886D"/>
          </a:solidFill>
          <a:latin typeface="微软雅黑" panose="020B0503020204020204" pitchFamily="34" charset="-122"/>
          <a:ea typeface="微软雅黑" panose="020B0503020204020204" pitchFamily="34" charset="-122"/>
          <a:cs typeface="微软雅黑" panose="020B0503020204020204" pitchFamily="34" charset="-122"/>
        </a:defRPr>
      </a:lvl1pPr>
      <a:lvl2pPr marL="357188" lvl="1" indent="-357188" algn="l" rtl="0" eaLnBrk="0" fontAlgn="base" hangingPunct="0">
        <a:lnSpc>
          <a:spcPct val="120000"/>
        </a:lnSpc>
        <a:spcBef>
          <a:spcPct val="0"/>
        </a:spcBef>
        <a:spcAft>
          <a:spcPts val="600"/>
        </a:spcAft>
        <a:buClr>
          <a:schemeClr val="accent1"/>
        </a:buClr>
        <a:buFont typeface="幼圆" panose="02010509060101010101" pitchFamily="49" charset="-122"/>
        <a:buChar char=" "/>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lvl="2"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6pPr>
      <a:lvl7pPr marL="2971800" lvl="6"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7pPr>
      <a:lvl8pPr marL="3429000" lvl="7"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8pPr>
      <a:lvl9pPr marL="3886200" lvl="8"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http://www.lib.duke.edu/libguide/orvenn.jpg" TargetMode="External"/><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http://www.lib.duke.edu/libguide/notvenn.jpg" TargetMode="External"/><Relationship Id="rId5" Type="http://schemas.openxmlformats.org/officeDocument/2006/relationships/image" Target="../media/image47.jpeg"/><Relationship Id="rId4" Type="http://schemas.openxmlformats.org/officeDocument/2006/relationships/image" Target="http://www.lib.duke.edu/libguide/andvenn.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8.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hyperlink" Target="http://gongjushu.cnki.net/refbook/R200612011.html"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13.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4.xml"/><Relationship Id="rId5" Type="http://schemas.openxmlformats.org/officeDocument/2006/relationships/tags" Target="../tags/tag22.xml"/><Relationship Id="rId4" Type="http://schemas.openxmlformats.org/officeDocument/2006/relationships/tags" Target="../tags/tag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tags" Target="../tags/tag26.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notesSlide" Target="../notesSlides/notesSlide11.xml"/><Relationship Id="rId7" Type="http://schemas.openxmlformats.org/officeDocument/2006/relationships/image" Target="../media/image112.jpe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png"/></Relationships>
</file>

<file path=ppt/slides/_rels/slide68.xml.rels><?xml version="1.0" encoding="UTF-8" standalone="yes"?>
<Relationships xmlns="http://schemas.openxmlformats.org/package/2006/relationships"><Relationship Id="rId8" Type="http://schemas.openxmlformats.org/officeDocument/2006/relationships/image" Target="../media/image119.jpg"/><Relationship Id="rId13" Type="http://schemas.openxmlformats.org/officeDocument/2006/relationships/image" Target="../media/image124.jpeg"/><Relationship Id="rId3" Type="http://schemas.openxmlformats.org/officeDocument/2006/relationships/notesSlide" Target="../notesSlides/notesSlide12.xml"/><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slideLayout" Target="../slideLayouts/slideLayout18.xml"/><Relationship Id="rId16" Type="http://schemas.openxmlformats.org/officeDocument/2006/relationships/image" Target="../media/image127.png"/><Relationship Id="rId1" Type="http://schemas.openxmlformats.org/officeDocument/2006/relationships/tags" Target="../tags/tag28.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5" Type="http://schemas.openxmlformats.org/officeDocument/2006/relationships/image" Target="../media/image126.pn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69.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13.xml"/><Relationship Id="rId7" Type="http://schemas.openxmlformats.org/officeDocument/2006/relationships/image" Target="../media/image131.jpe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130.jpe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jpg"/><Relationship Id="rId4" Type="http://schemas.openxmlformats.org/officeDocument/2006/relationships/image" Target="../media/image128.png"/><Relationship Id="rId9" Type="http://schemas.openxmlformats.org/officeDocument/2006/relationships/image" Target="../media/image133.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137.png"/><Relationship Id="rId4" Type="http://schemas.openxmlformats.org/officeDocument/2006/relationships/image" Target="../media/image13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5121">
            <a:extLst>
              <a:ext uri="{FF2B5EF4-FFF2-40B4-BE49-F238E27FC236}">
                <a16:creationId xmlns:a16="http://schemas.microsoft.com/office/drawing/2014/main" id="{CFA47482-5EAD-4249-AB66-617F0AEFC9BF}"/>
              </a:ext>
            </a:extLst>
          </p:cNvPr>
          <p:cNvSpPr>
            <a:spLocks noGrp="1" noChangeArrowheads="1"/>
          </p:cNvSpPr>
          <p:nvPr>
            <p:ph type="ctrTitle" idx="4294967295"/>
          </p:nvPr>
        </p:nvSpPr>
        <p:spPr>
          <a:xfrm>
            <a:off x="2082800" y="1558925"/>
            <a:ext cx="2552700" cy="1222375"/>
          </a:xfrm>
        </p:spPr>
        <p:txBody>
          <a:bodyPr anchor="ctr"/>
          <a:lstStyle/>
          <a:p>
            <a:pPr algn="ctr" eaLnBrk="1" hangingPunct="1">
              <a:lnSpc>
                <a:spcPct val="120000"/>
              </a:lnSpc>
            </a:pPr>
            <a:r>
              <a:rPr lang="zh-CN" altLang="en-US" sz="2800">
                <a:solidFill>
                  <a:schemeClr val="bg1"/>
                </a:solidFill>
                <a:sym typeface="微软雅黑" panose="020B0503020204020204" pitchFamily="34" charset="-122"/>
              </a:rPr>
              <a:t> 面向知识服务</a:t>
            </a:r>
            <a:br>
              <a:rPr lang="zh-CN" altLang="en-US" sz="2800">
                <a:solidFill>
                  <a:schemeClr val="bg1"/>
                </a:solidFill>
                <a:sym typeface="微软雅黑" panose="020B0503020204020204" pitchFamily="34" charset="-122"/>
              </a:rPr>
            </a:br>
            <a:r>
              <a:rPr lang="zh-CN" altLang="en-US" sz="2800">
                <a:solidFill>
                  <a:schemeClr val="bg1"/>
                </a:solidFill>
                <a:sym typeface="微软雅黑" panose="020B0503020204020204" pitchFamily="34" charset="-122"/>
              </a:rPr>
              <a:t>助力学术科研</a:t>
            </a:r>
            <a:endParaRPr lang="zh-CN" altLang="en-US" sz="2400">
              <a:solidFill>
                <a:schemeClr val="bg1"/>
              </a:solidFill>
            </a:endParaRPr>
          </a:p>
        </p:txBody>
      </p:sp>
      <p:sp>
        <p:nvSpPr>
          <p:cNvPr id="8195" name="文本框 1">
            <a:extLst>
              <a:ext uri="{FF2B5EF4-FFF2-40B4-BE49-F238E27FC236}">
                <a16:creationId xmlns:a16="http://schemas.microsoft.com/office/drawing/2014/main" id="{B05D28EF-385E-4E57-861A-DDD9C4D3BD8F}"/>
              </a:ext>
            </a:extLst>
          </p:cNvPr>
          <p:cNvSpPr txBox="1">
            <a:spLocks noChangeArrowheads="1"/>
          </p:cNvSpPr>
          <p:nvPr/>
        </p:nvSpPr>
        <p:spPr bwMode="auto">
          <a:xfrm>
            <a:off x="5761000" y="3969478"/>
            <a:ext cx="3478692" cy="15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50000"/>
              </a:lnSpc>
              <a:spcBef>
                <a:spcPct val="0"/>
              </a:spcBef>
              <a:buClrTx/>
              <a:buSzTx/>
              <a:buFont typeface="Arial" panose="020B0604020202020204" pitchFamily="34" charset="0"/>
              <a:buNone/>
            </a:pPr>
            <a:r>
              <a:rPr lang="zh-CN" altLang="en-US" sz="1600" b="1" dirty="0">
                <a:solidFill>
                  <a:srgbClr val="002060"/>
                </a:solidFill>
              </a:rPr>
              <a:t>培训人：周国涛</a:t>
            </a:r>
            <a:endParaRPr lang="en-US" altLang="zh-CN" sz="1600" b="1" dirty="0">
              <a:solidFill>
                <a:srgbClr val="002060"/>
              </a:solidFill>
            </a:endParaRPr>
          </a:p>
          <a:p>
            <a:pPr algn="l">
              <a:lnSpc>
                <a:spcPct val="150000"/>
              </a:lnSpc>
              <a:spcBef>
                <a:spcPct val="0"/>
              </a:spcBef>
              <a:buClrTx/>
              <a:buSzTx/>
              <a:buFont typeface="Arial" panose="020B0604020202020204" pitchFamily="34" charset="0"/>
              <a:buNone/>
            </a:pPr>
            <a:r>
              <a:rPr lang="zh-CN" altLang="en-US" sz="1600" b="1" dirty="0">
                <a:solidFill>
                  <a:srgbClr val="002060"/>
                </a:solidFill>
              </a:rPr>
              <a:t>同方知网（北京）技术有限公司</a:t>
            </a:r>
            <a:endParaRPr lang="en-US" altLang="zh-CN" sz="1600" b="1" dirty="0">
              <a:solidFill>
                <a:srgbClr val="002060"/>
              </a:solidFill>
            </a:endParaRPr>
          </a:p>
          <a:p>
            <a:pPr algn="l">
              <a:lnSpc>
                <a:spcPct val="150000"/>
              </a:lnSpc>
              <a:spcBef>
                <a:spcPct val="0"/>
              </a:spcBef>
              <a:buClrTx/>
              <a:buSzTx/>
              <a:buFont typeface="Arial" panose="020B0604020202020204" pitchFamily="34" charset="0"/>
              <a:buNone/>
            </a:pPr>
            <a:r>
              <a:rPr lang="zh-CN" altLang="en-US" sz="1600" b="1" dirty="0">
                <a:solidFill>
                  <a:srgbClr val="002060"/>
                </a:solidFill>
              </a:rPr>
              <a:t>陕西分公司</a:t>
            </a:r>
            <a:endParaRPr lang="en-US" altLang="zh-CN" sz="1600" b="1" dirty="0">
              <a:solidFill>
                <a:srgbClr val="002060"/>
              </a:solidFill>
            </a:endParaRPr>
          </a:p>
          <a:p>
            <a:pPr algn="ctr">
              <a:lnSpc>
                <a:spcPct val="150000"/>
              </a:lnSpc>
              <a:spcBef>
                <a:spcPct val="0"/>
              </a:spcBef>
              <a:buClrTx/>
              <a:buSzTx/>
              <a:buFont typeface="Arial" panose="020B0604020202020204" pitchFamily="34" charset="0"/>
              <a:buNone/>
            </a:pPr>
            <a:endParaRPr lang="en-US" altLang="zh-CN" sz="1600"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5E911FD4-22C3-4D5F-B3C7-BB691DD06BC8}"/>
              </a:ext>
            </a:extLst>
          </p:cNvPr>
          <p:cNvGrpSpPr>
            <a:grpSpLocks/>
          </p:cNvGrpSpPr>
          <p:nvPr/>
        </p:nvGrpSpPr>
        <p:grpSpPr bwMode="auto">
          <a:xfrm flipV="1">
            <a:off x="-25400" y="249238"/>
            <a:ext cx="8491538" cy="431800"/>
            <a:chOff x="0" y="0"/>
            <a:chExt cx="8504452" cy="310344"/>
          </a:xfrm>
        </p:grpSpPr>
        <p:grpSp>
          <p:nvGrpSpPr>
            <p:cNvPr id="17417" name="Group 3">
              <a:extLst>
                <a:ext uri="{FF2B5EF4-FFF2-40B4-BE49-F238E27FC236}">
                  <a16:creationId xmlns:a16="http://schemas.microsoft.com/office/drawing/2014/main" id="{3F429901-650A-4D93-9B73-5E7E1DD58DE3}"/>
                </a:ext>
              </a:extLst>
            </p:cNvPr>
            <p:cNvGrpSpPr>
              <a:grpSpLocks/>
            </p:cNvGrpSpPr>
            <p:nvPr/>
          </p:nvGrpSpPr>
          <p:grpSpPr bwMode="auto">
            <a:xfrm>
              <a:off x="0" y="0"/>
              <a:ext cx="8504452" cy="310344"/>
              <a:chOff x="0" y="0"/>
              <a:chExt cx="6395318" cy="620688"/>
            </a:xfrm>
          </p:grpSpPr>
          <p:sp>
            <p:nvSpPr>
              <p:cNvPr id="17419" name="平行四边形 21">
                <a:extLst>
                  <a:ext uri="{FF2B5EF4-FFF2-40B4-BE49-F238E27FC236}">
                    <a16:creationId xmlns:a16="http://schemas.microsoft.com/office/drawing/2014/main" id="{422977E3-BED6-4D43-A1A7-9AA1EA70B7C9}"/>
                  </a:ext>
                </a:extLst>
              </p:cNvPr>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17420" name="矩形 22">
                <a:extLst>
                  <a:ext uri="{FF2B5EF4-FFF2-40B4-BE49-F238E27FC236}">
                    <a16:creationId xmlns:a16="http://schemas.microsoft.com/office/drawing/2014/main" id="{AC5B6E65-3778-42B4-8A80-E48DA3B5074F}"/>
                  </a:ext>
                </a:extLst>
              </p:cNvPr>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3200">
                    <a:solidFill>
                      <a:srgbClr val="FFFFFF"/>
                    </a:solidFill>
                  </a:rPr>
                  <a:t>  </a:t>
                </a:r>
              </a:p>
            </p:txBody>
          </p:sp>
        </p:grpSp>
        <p:sp>
          <p:nvSpPr>
            <p:cNvPr id="17418" name="平行四边形 20">
              <a:extLst>
                <a:ext uri="{FF2B5EF4-FFF2-40B4-BE49-F238E27FC236}">
                  <a16:creationId xmlns:a16="http://schemas.microsoft.com/office/drawing/2014/main" id="{83919FB0-E5BA-4555-BFA3-0EFE5690E572}"/>
                </a:ext>
              </a:extLst>
            </p:cNvPr>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grpSp>
      <p:sp>
        <p:nvSpPr>
          <p:cNvPr id="17411" name="标题 1">
            <a:extLst>
              <a:ext uri="{FF2B5EF4-FFF2-40B4-BE49-F238E27FC236}">
                <a16:creationId xmlns:a16="http://schemas.microsoft.com/office/drawing/2014/main" id="{EC4850C8-7CBD-4243-A7BC-F9AFA7128435}"/>
              </a:ext>
            </a:extLst>
          </p:cNvPr>
          <p:cNvSpPr>
            <a:spLocks noGrp="1" noChangeArrowheads="1"/>
          </p:cNvSpPr>
          <p:nvPr>
            <p:ph type="title" idx="4294967295"/>
          </p:nvPr>
        </p:nvSpPr>
        <p:spPr>
          <a:xfrm>
            <a:off x="66675" y="196850"/>
            <a:ext cx="8251825" cy="590550"/>
          </a:xfrm>
        </p:spPr>
        <p:txBody>
          <a:bodyPr anchor="ctr"/>
          <a:lstStyle/>
          <a:p>
            <a:pPr eaLnBrk="1" hangingPunct="1"/>
            <a:r>
              <a:rPr lang="en-US" altLang="zh-CN" sz="2400" dirty="0">
                <a:solidFill>
                  <a:srgbClr val="339966"/>
                </a:solidFill>
                <a:sym typeface="微软雅黑" panose="020B0503020204020204" pitchFamily="34" charset="-122"/>
              </a:rPr>
              <a:t>1</a:t>
            </a:r>
            <a:r>
              <a:rPr lang="zh-CN" altLang="en-US" sz="2400" dirty="0">
                <a:solidFill>
                  <a:srgbClr val="339966"/>
                </a:solidFill>
                <a:sym typeface="微软雅黑" panose="020B0503020204020204" pitchFamily="34" charset="-122"/>
              </a:rPr>
              <a:t>、发现创新点 找准研究方向</a:t>
            </a:r>
            <a:endParaRPr lang="zh-CN" altLang="en-US" sz="2400" dirty="0">
              <a:solidFill>
                <a:srgbClr val="339966"/>
              </a:solidFill>
            </a:endParaRPr>
          </a:p>
        </p:txBody>
      </p:sp>
      <p:sp>
        <p:nvSpPr>
          <p:cNvPr id="17412" name="矩形 16">
            <a:extLst>
              <a:ext uri="{FF2B5EF4-FFF2-40B4-BE49-F238E27FC236}">
                <a16:creationId xmlns:a16="http://schemas.microsoft.com/office/drawing/2014/main" id="{C5A79172-494E-491F-B8ED-481B4041B709}"/>
              </a:ext>
            </a:extLst>
          </p:cNvPr>
          <p:cNvSpPr>
            <a:spLocks noChangeArrowheads="1"/>
          </p:cNvSpPr>
          <p:nvPr/>
        </p:nvSpPr>
        <p:spPr bwMode="auto">
          <a:xfrm>
            <a:off x="5448300" y="2012950"/>
            <a:ext cx="512763" cy="1219200"/>
          </a:xfrm>
          <a:prstGeom prst="rect">
            <a:avLst/>
          </a:prstGeom>
          <a:solidFill>
            <a:srgbClr val="7030A0"/>
          </a:solidFill>
          <a:ln>
            <a:noFill/>
          </a:ln>
          <a:extLst/>
        </p:spPr>
        <p:txBody>
          <a:bodyPr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800">
              <a:solidFill>
                <a:srgbClr val="FFFFFF"/>
              </a:solidFill>
            </a:endParaRPr>
          </a:p>
        </p:txBody>
      </p:sp>
      <p:sp>
        <p:nvSpPr>
          <p:cNvPr id="17413" name="矩形 14">
            <a:extLst>
              <a:ext uri="{FF2B5EF4-FFF2-40B4-BE49-F238E27FC236}">
                <a16:creationId xmlns:a16="http://schemas.microsoft.com/office/drawing/2014/main" id="{C4393F69-35ED-4B43-A729-0D6FDD043083}"/>
              </a:ext>
            </a:extLst>
          </p:cNvPr>
          <p:cNvSpPr>
            <a:spLocks noChangeArrowheads="1"/>
          </p:cNvSpPr>
          <p:nvPr/>
        </p:nvSpPr>
        <p:spPr bwMode="auto">
          <a:xfrm>
            <a:off x="803275" y="1258888"/>
            <a:ext cx="7239000" cy="3192462"/>
          </a:xfrm>
          <a:prstGeom prst="rect">
            <a:avLst/>
          </a:prstGeom>
          <a:noFill/>
          <a:ln w="254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800">
              <a:solidFill>
                <a:srgbClr val="FFFFFF"/>
              </a:solidFill>
            </a:endParaRPr>
          </a:p>
        </p:txBody>
      </p:sp>
      <p:sp>
        <p:nvSpPr>
          <p:cNvPr id="17414" name="矩形 15">
            <a:extLst>
              <a:ext uri="{FF2B5EF4-FFF2-40B4-BE49-F238E27FC236}">
                <a16:creationId xmlns:a16="http://schemas.microsoft.com/office/drawing/2014/main" id="{37189DC6-9B58-4374-96CD-AE59A96DEB08}"/>
              </a:ext>
            </a:extLst>
          </p:cNvPr>
          <p:cNvSpPr>
            <a:spLocks noChangeArrowheads="1"/>
          </p:cNvSpPr>
          <p:nvPr/>
        </p:nvSpPr>
        <p:spPr bwMode="auto">
          <a:xfrm>
            <a:off x="5648161" y="2012950"/>
            <a:ext cx="2376487" cy="1219200"/>
          </a:xfrm>
          <a:prstGeom prst="rect">
            <a:avLst/>
          </a:prstGeom>
          <a:solidFill>
            <a:srgbClr val="002060"/>
          </a:solidFill>
          <a:ln>
            <a:noFill/>
          </a:ln>
          <a:extLst/>
        </p:spPr>
        <p:txBody>
          <a:bodyPr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3600" dirty="0">
                <a:solidFill>
                  <a:srgbClr val="FFFFFF"/>
                </a:solidFill>
              </a:rPr>
              <a:t>抛砖引玉</a:t>
            </a:r>
          </a:p>
        </p:txBody>
      </p:sp>
      <p:sp>
        <p:nvSpPr>
          <p:cNvPr id="17415" name="矩形 17">
            <a:extLst>
              <a:ext uri="{FF2B5EF4-FFF2-40B4-BE49-F238E27FC236}">
                <a16:creationId xmlns:a16="http://schemas.microsoft.com/office/drawing/2014/main" id="{9F5ECDD3-59B4-4036-BCA3-A84EA860FC67}"/>
              </a:ext>
            </a:extLst>
          </p:cNvPr>
          <p:cNvSpPr>
            <a:spLocks noChangeArrowheads="1"/>
          </p:cNvSpPr>
          <p:nvPr/>
        </p:nvSpPr>
        <p:spPr bwMode="auto">
          <a:xfrm>
            <a:off x="803275" y="2012950"/>
            <a:ext cx="265113" cy="1219200"/>
          </a:xfrm>
          <a:prstGeom prst="rect">
            <a:avLst/>
          </a:prstGeom>
          <a:solidFill>
            <a:srgbClr val="002060"/>
          </a:solidFill>
          <a:ln>
            <a:noFill/>
          </a:ln>
          <a:extLst/>
        </p:spPr>
        <p:txBody>
          <a:bodyPr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800">
              <a:solidFill>
                <a:srgbClr val="FFFFFF"/>
              </a:solidFill>
            </a:endParaRPr>
          </a:p>
        </p:txBody>
      </p:sp>
      <p:sp>
        <p:nvSpPr>
          <p:cNvPr id="17416" name="Text Box 12">
            <a:extLst>
              <a:ext uri="{FF2B5EF4-FFF2-40B4-BE49-F238E27FC236}">
                <a16:creationId xmlns:a16="http://schemas.microsoft.com/office/drawing/2014/main" id="{8E755775-B7AC-47E7-8767-ABDAD590DFAB}"/>
              </a:ext>
            </a:extLst>
          </p:cNvPr>
          <p:cNvSpPr txBox="1">
            <a:spLocks noChangeArrowheads="1"/>
          </p:cNvSpPr>
          <p:nvPr/>
        </p:nvSpPr>
        <p:spPr bwMode="auto">
          <a:xfrm>
            <a:off x="1179512" y="1681977"/>
            <a:ext cx="5862637" cy="234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50000"/>
              </a:lnSpc>
              <a:spcBef>
                <a:spcPct val="0"/>
              </a:spcBef>
              <a:buClrTx/>
              <a:buSzTx/>
              <a:buFont typeface="Arial" panose="020B0604020202020204" pitchFamily="34" charset="0"/>
              <a:buNone/>
            </a:pPr>
            <a:r>
              <a:rPr lang="zh-CN" altLang="en-US" sz="2000" dirty="0">
                <a:solidFill>
                  <a:srgbClr val="002060"/>
                </a:solidFill>
              </a:rPr>
              <a:t>1.从招标范围中选题</a:t>
            </a:r>
          </a:p>
          <a:p>
            <a:pPr algn="l" eaLnBrk="1" hangingPunct="1">
              <a:lnSpc>
                <a:spcPct val="150000"/>
              </a:lnSpc>
              <a:spcBef>
                <a:spcPct val="0"/>
              </a:spcBef>
              <a:buClrTx/>
              <a:buSzTx/>
              <a:buFont typeface="Arial" panose="020B0604020202020204" pitchFamily="34" charset="0"/>
              <a:buNone/>
            </a:pPr>
            <a:r>
              <a:rPr lang="zh-CN" altLang="en-US" sz="2000" dirty="0">
                <a:solidFill>
                  <a:srgbClr val="002060"/>
                </a:solidFill>
              </a:rPr>
              <a:t>2.从研究空白点中选题</a:t>
            </a:r>
          </a:p>
          <a:p>
            <a:pPr algn="l" eaLnBrk="1" hangingPunct="1">
              <a:lnSpc>
                <a:spcPct val="150000"/>
              </a:lnSpc>
              <a:spcBef>
                <a:spcPct val="0"/>
              </a:spcBef>
              <a:buClrTx/>
              <a:buSzTx/>
              <a:buFont typeface="Arial" panose="020B0604020202020204" pitchFamily="34" charset="0"/>
              <a:buNone/>
            </a:pPr>
            <a:r>
              <a:rPr lang="zh-CN" altLang="en-US" sz="2000" dirty="0">
                <a:solidFill>
                  <a:srgbClr val="002060"/>
                </a:solidFill>
              </a:rPr>
              <a:t>3.从研究热点中选题</a:t>
            </a:r>
          </a:p>
          <a:p>
            <a:pPr algn="l" eaLnBrk="1" hangingPunct="1">
              <a:lnSpc>
                <a:spcPct val="150000"/>
              </a:lnSpc>
              <a:spcBef>
                <a:spcPct val="0"/>
              </a:spcBef>
              <a:buClrTx/>
              <a:buSzTx/>
              <a:buFont typeface="Arial" panose="020B0604020202020204" pitchFamily="34" charset="0"/>
              <a:buNone/>
            </a:pPr>
            <a:r>
              <a:rPr lang="zh-CN" altLang="en-US" sz="2000" dirty="0">
                <a:solidFill>
                  <a:srgbClr val="002060"/>
                </a:solidFill>
              </a:rPr>
              <a:t>4.从最新研究中选题</a:t>
            </a:r>
          </a:p>
          <a:p>
            <a:pPr algn="l" eaLnBrk="1" hangingPunct="1">
              <a:lnSpc>
                <a:spcPct val="150000"/>
              </a:lnSpc>
              <a:spcBef>
                <a:spcPct val="0"/>
              </a:spcBef>
              <a:buClrTx/>
              <a:buSzTx/>
              <a:buFont typeface="Arial" panose="020B0604020202020204" pitchFamily="34" charset="0"/>
              <a:buNone/>
            </a:pPr>
            <a:r>
              <a:rPr lang="zh-CN" altLang="en-US" sz="2000" dirty="0">
                <a:solidFill>
                  <a:srgbClr val="002060"/>
                </a:solidFill>
              </a:rPr>
              <a:t>5.从学科带头人、导师推荐中选题</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a:extLst>
              <a:ext uri="{FF2B5EF4-FFF2-40B4-BE49-F238E27FC236}">
                <a16:creationId xmlns:a16="http://schemas.microsoft.com/office/drawing/2014/main" id="{F373EF03-114C-4A07-A88F-8DE68E3E52AB}"/>
              </a:ext>
            </a:extLst>
          </p:cNvPr>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a:t>1.1 </a:t>
            </a:r>
            <a:r>
              <a:rPr lang="zh-CN" altLang="en-US" b="1"/>
              <a:t>从招标范围中选题</a:t>
            </a:r>
          </a:p>
        </p:txBody>
      </p:sp>
      <p:pic>
        <p:nvPicPr>
          <p:cNvPr id="2" name="图片 1">
            <a:extLst>
              <a:ext uri="{FF2B5EF4-FFF2-40B4-BE49-F238E27FC236}">
                <a16:creationId xmlns:a16="http://schemas.microsoft.com/office/drawing/2014/main" id="{7DC2C7A8-8624-429F-BA0E-31FCD4E06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925"/>
            <a:ext cx="70008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1A3F734C-3FC2-487D-BDF0-3CB295F9E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669925"/>
            <a:ext cx="7921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圆角 5">
            <a:extLst>
              <a:ext uri="{FF2B5EF4-FFF2-40B4-BE49-F238E27FC236}">
                <a16:creationId xmlns:a16="http://schemas.microsoft.com/office/drawing/2014/main" id="{F27C0DA1-739C-4EB3-AFA9-4D571BC3E0AC}"/>
              </a:ext>
            </a:extLst>
          </p:cNvPr>
          <p:cNvSpPr/>
          <p:nvPr/>
        </p:nvSpPr>
        <p:spPr>
          <a:xfrm>
            <a:off x="1516838" y="2955926"/>
            <a:ext cx="7000875" cy="973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panose="020B0604020202020204" pitchFamily="34" charset="0"/>
              <a:buNone/>
              <a:defRPr/>
            </a:pPr>
            <a:r>
              <a:rPr lang="zh-CN" altLang="en-US" dirty="0"/>
              <a:t>国家基金委以及各级科研管理部门定期公布</a:t>
            </a:r>
            <a:r>
              <a:rPr lang="en-US" altLang="zh-CN" dirty="0"/>
              <a:t>《</a:t>
            </a:r>
            <a:r>
              <a:rPr lang="zh-CN" altLang="en-US" dirty="0"/>
              <a:t>项目指南</a:t>
            </a:r>
            <a:r>
              <a:rPr lang="en-US" altLang="zh-CN" dirty="0"/>
              <a:t>》</a:t>
            </a:r>
            <a:r>
              <a:rPr lang="zh-CN" altLang="en-US" dirty="0"/>
              <a:t>。 </a:t>
            </a:r>
            <a:endParaRPr lang="en-US" altLang="zh-CN" dirty="0"/>
          </a:p>
          <a:p>
            <a:pPr eaLnBrk="1" hangingPunct="1">
              <a:buFont typeface="Arial" panose="020B0604020202020204" pitchFamily="34" charset="0"/>
              <a:buNone/>
              <a:defRPr/>
            </a:pPr>
            <a:r>
              <a:rPr lang="zh-CN" altLang="en-US" dirty="0"/>
              <a:t>指南中会列出：招标范围以及鼓励研究的领域。</a:t>
            </a:r>
          </a:p>
        </p:txBody>
      </p:sp>
      <p:sp>
        <p:nvSpPr>
          <p:cNvPr id="3" name="矩形 2">
            <a:extLst>
              <a:ext uri="{FF2B5EF4-FFF2-40B4-BE49-F238E27FC236}">
                <a16:creationId xmlns:a16="http://schemas.microsoft.com/office/drawing/2014/main" id="{06526A95-2FEE-4ABF-A0D8-38D65ED92E9A}"/>
              </a:ext>
            </a:extLst>
          </p:cNvPr>
          <p:cNvSpPr/>
          <p:nvPr/>
        </p:nvSpPr>
        <p:spPr>
          <a:xfrm>
            <a:off x="3651250" y="4473575"/>
            <a:ext cx="4572000" cy="762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a:extLst>
              <a:ext uri="{FF2B5EF4-FFF2-40B4-BE49-F238E27FC236}">
                <a16:creationId xmlns:a16="http://schemas.microsoft.com/office/drawing/2014/main" id="{2D301053-F068-40B1-BDC3-B5F9D1FCCD79}"/>
              </a:ext>
            </a:extLst>
          </p:cNvPr>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a:t>1.1 </a:t>
            </a:r>
            <a:r>
              <a:rPr lang="zh-CN" altLang="en-US" b="1"/>
              <a:t>从招标范围中选题</a:t>
            </a:r>
          </a:p>
        </p:txBody>
      </p:sp>
      <p:pic>
        <p:nvPicPr>
          <p:cNvPr id="5" name="图片 4">
            <a:extLst>
              <a:ext uri="{FF2B5EF4-FFF2-40B4-BE49-F238E27FC236}">
                <a16:creationId xmlns:a16="http://schemas.microsoft.com/office/drawing/2014/main" id="{CACB9138-649E-4ED5-9C5B-E4E24EFC2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619125"/>
            <a:ext cx="9144001"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40A1F6A6-A6B2-415C-80A5-FEA47637D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654050"/>
            <a:ext cx="9144001"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a:extLst>
              <a:ext uri="{FF2B5EF4-FFF2-40B4-BE49-F238E27FC236}">
                <a16:creationId xmlns:a16="http://schemas.microsoft.com/office/drawing/2014/main" id="{3C974F11-344D-4E3F-9F8D-C1011FD2B8BD}"/>
              </a:ext>
            </a:extLst>
          </p:cNvPr>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1.2 </a:t>
            </a:r>
            <a:r>
              <a:rPr lang="zh-CN" altLang="en-US" b="1" dirty="0"/>
              <a:t>从研究空白点选题</a:t>
            </a:r>
            <a:r>
              <a:rPr lang="en-US" altLang="zh-CN" b="1" dirty="0"/>
              <a:t>—</a:t>
            </a:r>
            <a:r>
              <a:rPr lang="zh-CN" altLang="en-US" b="1" dirty="0"/>
              <a:t>通过</a:t>
            </a:r>
            <a:r>
              <a:rPr lang="zh-CN" altLang="en-US" b="1" dirty="0">
                <a:solidFill>
                  <a:srgbClr val="FF0000"/>
                </a:solidFill>
              </a:rPr>
              <a:t>引文</a:t>
            </a:r>
            <a:r>
              <a:rPr lang="zh-CN" altLang="en-US" b="1" dirty="0"/>
              <a:t>出发进行研究</a:t>
            </a:r>
          </a:p>
        </p:txBody>
      </p:sp>
      <p:sp>
        <p:nvSpPr>
          <p:cNvPr id="20483" name="矩形 1">
            <a:extLst>
              <a:ext uri="{FF2B5EF4-FFF2-40B4-BE49-F238E27FC236}">
                <a16:creationId xmlns:a16="http://schemas.microsoft.com/office/drawing/2014/main" id="{95FE5786-8DDD-49A9-B904-9A160E4A9CCF}"/>
              </a:ext>
            </a:extLst>
          </p:cNvPr>
          <p:cNvSpPr>
            <a:spLocks noChangeArrowheads="1"/>
          </p:cNvSpPr>
          <p:nvPr/>
        </p:nvSpPr>
        <p:spPr bwMode="auto">
          <a:xfrm>
            <a:off x="192088" y="1032503"/>
            <a:ext cx="784542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2"/>
                </a:solidFill>
              </a:rPr>
              <a:t>手头只有一篇导师推荐的文献，在不熟悉关键词的情况下是否可以检索到相关的进展，并能从中发现下一步研究的思路？</a:t>
            </a:r>
            <a:endParaRPr lang="en-US" altLang="zh-CN" sz="2000" b="1" dirty="0">
              <a:solidFill>
                <a:schemeClr val="accent2"/>
              </a:solidFill>
            </a:endParaRPr>
          </a:p>
          <a:p>
            <a:pPr eaLnBrk="1" hangingPunct="1"/>
            <a:endParaRPr lang="en-US" altLang="zh-CN" b="1" dirty="0"/>
          </a:p>
          <a:p>
            <a:pPr eaLnBrk="1" hangingPunct="1"/>
            <a:endParaRPr lang="en-US" altLang="zh-CN" b="1" dirty="0"/>
          </a:p>
          <a:p>
            <a:pPr eaLnBrk="1" hangingPunct="1"/>
            <a:endParaRPr lang="en-US" altLang="zh-CN" b="1" dirty="0"/>
          </a:p>
          <a:p>
            <a:pPr eaLnBrk="1" hangingPunct="1"/>
            <a:r>
              <a:rPr lang="en-US" altLang="zh-CN" b="1" dirty="0"/>
              <a:t>• </a:t>
            </a:r>
            <a:r>
              <a:rPr lang="zh-CN" altLang="en-US" b="1" dirty="0"/>
              <a:t>如何找到和一个课题密切相关的核心热点论文？</a:t>
            </a:r>
            <a:endParaRPr lang="en-US" altLang="zh-CN" b="1" dirty="0"/>
          </a:p>
          <a:p>
            <a:pPr eaLnBrk="1" hangingPunct="1"/>
            <a:r>
              <a:rPr lang="zh-CN" altLang="en-US" b="1" dirty="0"/>
              <a:t> </a:t>
            </a:r>
            <a:endParaRPr lang="en-US" altLang="zh-CN" b="1" dirty="0"/>
          </a:p>
          <a:p>
            <a:pPr eaLnBrk="1" hangingPunct="1"/>
            <a:r>
              <a:rPr lang="en-US" altLang="zh-CN" b="1" dirty="0"/>
              <a:t>• </a:t>
            </a:r>
            <a:r>
              <a:rPr lang="zh-CN" altLang="en-US" b="1" dirty="0"/>
              <a:t>怎样了解一个课题的历史发展和最新进展，建立对一个课题的立体了解？</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E9115008-17B4-4048-A405-8C04415C75CF}"/>
              </a:ext>
            </a:extLst>
          </p:cNvPr>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1.2 </a:t>
            </a:r>
            <a:r>
              <a:rPr lang="zh-CN" altLang="en-US" b="1" dirty="0"/>
              <a:t>从研究空白点选题</a:t>
            </a:r>
            <a:r>
              <a:rPr lang="en-US" altLang="zh-CN" b="1" dirty="0"/>
              <a:t>—</a:t>
            </a:r>
            <a:r>
              <a:rPr lang="zh-CN" altLang="en-US" b="1" dirty="0"/>
              <a:t>通过</a:t>
            </a:r>
            <a:r>
              <a:rPr lang="zh-CN" altLang="en-US" b="1" dirty="0">
                <a:solidFill>
                  <a:srgbClr val="FF0000"/>
                </a:solidFill>
              </a:rPr>
              <a:t>引文</a:t>
            </a:r>
            <a:r>
              <a:rPr lang="zh-CN" altLang="en-US" b="1" dirty="0"/>
              <a:t>出发进行研究</a:t>
            </a:r>
          </a:p>
        </p:txBody>
      </p:sp>
      <p:pic>
        <p:nvPicPr>
          <p:cNvPr id="3" name="图片 2">
            <a:extLst>
              <a:ext uri="{FF2B5EF4-FFF2-40B4-BE49-F238E27FC236}">
                <a16:creationId xmlns:a16="http://schemas.microsoft.com/office/drawing/2014/main" id="{5904A867-750E-4321-B0FA-9F8ECA580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113"/>
            <a:ext cx="914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06EE78B5-D6C5-49EF-A450-1DF7B584F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425575"/>
            <a:ext cx="9144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AB9DD81F-F5B7-4FA6-B1C5-28E396ADF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166019"/>
            <a:ext cx="91440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350C2EC5-2A5B-464E-AF83-2AE7D81EE3DE}"/>
              </a:ext>
            </a:extLst>
          </p:cNvPr>
          <p:cNvPicPr>
            <a:picLocks noChangeAspect="1"/>
          </p:cNvPicPr>
          <p:nvPr/>
        </p:nvPicPr>
        <p:blipFill>
          <a:blip r:embed="rId5"/>
          <a:stretch>
            <a:fillRect/>
          </a:stretch>
        </p:blipFill>
        <p:spPr>
          <a:xfrm>
            <a:off x="0" y="554038"/>
            <a:ext cx="9144000" cy="4629198"/>
          </a:xfrm>
          <a:prstGeom prst="rect">
            <a:avLst/>
          </a:prstGeom>
        </p:spPr>
      </p:pic>
      <p:pic>
        <p:nvPicPr>
          <p:cNvPr id="5" name="图片 4">
            <a:extLst>
              <a:ext uri="{FF2B5EF4-FFF2-40B4-BE49-F238E27FC236}">
                <a16:creationId xmlns:a16="http://schemas.microsoft.com/office/drawing/2014/main" id="{9BE1A21B-8E2B-4A1F-8487-1E331BC3F379}"/>
              </a:ext>
            </a:extLst>
          </p:cNvPr>
          <p:cNvPicPr>
            <a:picLocks noChangeAspect="1"/>
          </p:cNvPicPr>
          <p:nvPr/>
        </p:nvPicPr>
        <p:blipFill>
          <a:blip r:embed="rId6"/>
          <a:stretch>
            <a:fillRect/>
          </a:stretch>
        </p:blipFill>
        <p:spPr>
          <a:xfrm>
            <a:off x="0" y="978211"/>
            <a:ext cx="9144000" cy="4165289"/>
          </a:xfrm>
          <a:prstGeom prst="rect">
            <a:avLst/>
          </a:prstGeom>
        </p:spPr>
      </p:pic>
      <p:sp>
        <p:nvSpPr>
          <p:cNvPr id="7" name="矩形: 圆角 6">
            <a:extLst>
              <a:ext uri="{FF2B5EF4-FFF2-40B4-BE49-F238E27FC236}">
                <a16:creationId xmlns:a16="http://schemas.microsoft.com/office/drawing/2014/main" id="{F6A47F95-737F-44EF-9120-473CBC601DDB}"/>
              </a:ext>
            </a:extLst>
          </p:cNvPr>
          <p:cNvSpPr/>
          <p:nvPr/>
        </p:nvSpPr>
        <p:spPr>
          <a:xfrm>
            <a:off x="1674813" y="3651250"/>
            <a:ext cx="6089650" cy="736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panose="020B0604020202020204" pitchFamily="34" charset="0"/>
              <a:buNone/>
              <a:defRPr/>
            </a:pPr>
            <a:r>
              <a:rPr lang="zh-CN" altLang="en-US" dirty="0"/>
              <a:t>引证文献反映哪些技术及应用采取了该篇文献的研究成果</a:t>
            </a:r>
          </a:p>
          <a:p>
            <a:pPr eaLnBrk="1" hangingPunct="1">
              <a:buFont typeface="Arial" panose="020B0604020202020204" pitchFamily="34" charset="0"/>
              <a:buNone/>
              <a:defRPr/>
            </a:pPr>
            <a:r>
              <a:rPr lang="zh-CN" altLang="en-US" dirty="0"/>
              <a:t>可以调研不同应用之间的研究空白点，跟进最新进展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a:extLst>
              <a:ext uri="{FF2B5EF4-FFF2-40B4-BE49-F238E27FC236}">
                <a16:creationId xmlns:a16="http://schemas.microsoft.com/office/drawing/2014/main" id="{D250A48D-D16C-4800-968D-14C63FF37015}"/>
              </a:ext>
            </a:extLst>
          </p:cNvPr>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1.2 </a:t>
            </a:r>
            <a:r>
              <a:rPr lang="zh-CN" altLang="en-US" b="1" dirty="0"/>
              <a:t>从研究空白点选题</a:t>
            </a:r>
            <a:r>
              <a:rPr lang="en-US" altLang="zh-CN" b="1" dirty="0"/>
              <a:t>—</a:t>
            </a:r>
            <a:r>
              <a:rPr lang="zh-CN" altLang="en-US" b="1" dirty="0"/>
              <a:t>通过</a:t>
            </a:r>
            <a:r>
              <a:rPr lang="zh-CN" altLang="en-US" b="1" dirty="0">
                <a:solidFill>
                  <a:srgbClr val="FF0000"/>
                </a:solidFill>
              </a:rPr>
              <a:t>引文</a:t>
            </a:r>
            <a:r>
              <a:rPr lang="zh-CN" altLang="en-US" b="1" dirty="0"/>
              <a:t>出发进行研究</a:t>
            </a:r>
          </a:p>
        </p:txBody>
      </p:sp>
      <p:pic>
        <p:nvPicPr>
          <p:cNvPr id="5" name="图片 4">
            <a:extLst>
              <a:ext uri="{FF2B5EF4-FFF2-40B4-BE49-F238E27FC236}">
                <a16:creationId xmlns:a16="http://schemas.microsoft.com/office/drawing/2014/main" id="{889C6901-F120-48B2-90CD-06538B934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4038"/>
            <a:ext cx="9144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FC90E7D6-1854-4161-B13F-DC3B59404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91440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F2EFC3E2-93A2-4735-B1E6-64A369917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6200"/>
            <a:ext cx="91440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圆角 10">
            <a:extLst>
              <a:ext uri="{FF2B5EF4-FFF2-40B4-BE49-F238E27FC236}">
                <a16:creationId xmlns:a16="http://schemas.microsoft.com/office/drawing/2014/main" id="{802877E2-DA9D-48B1-8614-EDACA9D0A964}"/>
              </a:ext>
            </a:extLst>
          </p:cNvPr>
          <p:cNvSpPr/>
          <p:nvPr/>
        </p:nvSpPr>
        <p:spPr>
          <a:xfrm>
            <a:off x="993775" y="3597275"/>
            <a:ext cx="7156450" cy="946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dirty="0"/>
              <a:t>从参考文献、相似文献等拓展深挖，找到各个相关领域研究成</a:t>
            </a:r>
          </a:p>
          <a:p>
            <a:pPr algn="ctr" eaLnBrk="1" hangingPunct="1">
              <a:buFont typeface="Arial" panose="020B0604020202020204" pitchFamily="34" charset="0"/>
              <a:buNone/>
              <a:defRPr/>
            </a:pPr>
            <a:r>
              <a:rPr lang="zh-CN" altLang="en-US" dirty="0"/>
              <a:t>果同时调研不同课题之间的研究空白点，跟进研究前沿及热点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a:extLst>
              <a:ext uri="{FF2B5EF4-FFF2-40B4-BE49-F238E27FC236}">
                <a16:creationId xmlns:a16="http://schemas.microsoft.com/office/drawing/2014/main" id="{A1FC5F2B-50FA-4363-B70C-7FBFD495724E}"/>
              </a:ext>
            </a:extLst>
          </p:cNvPr>
          <p:cNvSpPr>
            <a:spLocks noChangeArrowheads="1"/>
          </p:cNvSpPr>
          <p:nvPr/>
        </p:nvSpPr>
        <p:spPr bwMode="auto">
          <a:xfrm>
            <a:off x="19050" y="96838"/>
            <a:ext cx="84597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1.3 </a:t>
            </a:r>
            <a:r>
              <a:rPr lang="zh-CN" altLang="en-US" b="1" dirty="0"/>
              <a:t>从研究热点中选题</a:t>
            </a:r>
            <a:r>
              <a:rPr lang="en-US" altLang="zh-CN" b="1" dirty="0"/>
              <a:t>—</a:t>
            </a:r>
            <a:r>
              <a:rPr lang="zh-CN" altLang="en-US" b="1" dirty="0"/>
              <a:t>通过</a:t>
            </a:r>
            <a:r>
              <a:rPr lang="zh-CN" altLang="en-US" b="1" dirty="0">
                <a:solidFill>
                  <a:srgbClr val="FF0000"/>
                </a:solidFill>
              </a:rPr>
              <a:t>指数</a:t>
            </a:r>
            <a:r>
              <a:rPr lang="zh-CN" altLang="en-US" b="1" dirty="0"/>
              <a:t>出发进行研究</a:t>
            </a:r>
          </a:p>
        </p:txBody>
      </p:sp>
      <p:pic>
        <p:nvPicPr>
          <p:cNvPr id="2" name="图片 1">
            <a:extLst>
              <a:ext uri="{FF2B5EF4-FFF2-40B4-BE49-F238E27FC236}">
                <a16:creationId xmlns:a16="http://schemas.microsoft.com/office/drawing/2014/main" id="{2FB3D112-2EF7-482C-867F-B268E88F6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87375"/>
            <a:ext cx="91440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8F054A14-A9D1-44E2-83F5-8A1ADF79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1788"/>
            <a:ext cx="9144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CCEFE900-38BC-4862-86BB-FB50951A9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601788"/>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9E334E7F-B544-4F91-A877-3EDB795E00CC}"/>
              </a:ext>
            </a:extLst>
          </p:cNvPr>
          <p:cNvPicPr>
            <a:picLocks noChangeAspect="1"/>
          </p:cNvPicPr>
          <p:nvPr/>
        </p:nvPicPr>
        <p:blipFill>
          <a:blip r:embed="rId5"/>
          <a:stretch>
            <a:fillRect/>
          </a:stretch>
        </p:blipFill>
        <p:spPr>
          <a:xfrm>
            <a:off x="19050" y="1925905"/>
            <a:ext cx="9144000" cy="2822778"/>
          </a:xfrm>
          <a:prstGeom prst="rect">
            <a:avLst/>
          </a:prstGeom>
        </p:spPr>
      </p:pic>
      <p:pic>
        <p:nvPicPr>
          <p:cNvPr id="6" name="图片 5">
            <a:extLst>
              <a:ext uri="{FF2B5EF4-FFF2-40B4-BE49-F238E27FC236}">
                <a16:creationId xmlns:a16="http://schemas.microsoft.com/office/drawing/2014/main" id="{D4D82BA9-622E-4E29-BC9E-56CC31214B72}"/>
              </a:ext>
            </a:extLst>
          </p:cNvPr>
          <p:cNvPicPr>
            <a:picLocks noChangeAspect="1"/>
          </p:cNvPicPr>
          <p:nvPr/>
        </p:nvPicPr>
        <p:blipFill>
          <a:blip r:embed="rId6"/>
          <a:stretch>
            <a:fillRect/>
          </a:stretch>
        </p:blipFill>
        <p:spPr>
          <a:xfrm>
            <a:off x="9525" y="2171607"/>
            <a:ext cx="9144000" cy="2689411"/>
          </a:xfrm>
          <a:prstGeom prst="rect">
            <a:avLst/>
          </a:prstGeom>
        </p:spPr>
      </p:pic>
      <p:pic>
        <p:nvPicPr>
          <p:cNvPr id="7" name="图片 6">
            <a:extLst>
              <a:ext uri="{FF2B5EF4-FFF2-40B4-BE49-F238E27FC236}">
                <a16:creationId xmlns:a16="http://schemas.microsoft.com/office/drawing/2014/main" id="{4AE68D3F-71A3-4B42-9903-3CD11D80B2DB}"/>
              </a:ext>
            </a:extLst>
          </p:cNvPr>
          <p:cNvPicPr>
            <a:picLocks noChangeAspect="1"/>
          </p:cNvPicPr>
          <p:nvPr/>
        </p:nvPicPr>
        <p:blipFill>
          <a:blip r:embed="rId7"/>
          <a:stretch>
            <a:fillRect/>
          </a:stretch>
        </p:blipFill>
        <p:spPr>
          <a:xfrm>
            <a:off x="-38100" y="2228296"/>
            <a:ext cx="9144000" cy="3123259"/>
          </a:xfrm>
          <a:prstGeom prst="rect">
            <a:avLst/>
          </a:prstGeom>
        </p:spPr>
      </p:pic>
      <p:pic>
        <p:nvPicPr>
          <p:cNvPr id="8" name="图片 7">
            <a:extLst>
              <a:ext uri="{FF2B5EF4-FFF2-40B4-BE49-F238E27FC236}">
                <a16:creationId xmlns:a16="http://schemas.microsoft.com/office/drawing/2014/main" id="{A17B0724-9135-49CE-AC90-68BE43679D83}"/>
              </a:ext>
            </a:extLst>
          </p:cNvPr>
          <p:cNvPicPr>
            <a:picLocks noChangeAspect="1"/>
          </p:cNvPicPr>
          <p:nvPr/>
        </p:nvPicPr>
        <p:blipFill>
          <a:blip r:embed="rId8"/>
          <a:stretch>
            <a:fillRect/>
          </a:stretch>
        </p:blipFill>
        <p:spPr>
          <a:xfrm>
            <a:off x="-57150" y="1963753"/>
            <a:ext cx="9144000" cy="3387802"/>
          </a:xfrm>
          <a:prstGeom prst="rect">
            <a:avLst/>
          </a:prstGeom>
        </p:spPr>
      </p:pic>
      <p:sp>
        <p:nvSpPr>
          <p:cNvPr id="10" name="矩形 9">
            <a:extLst>
              <a:ext uri="{FF2B5EF4-FFF2-40B4-BE49-F238E27FC236}">
                <a16:creationId xmlns:a16="http://schemas.microsoft.com/office/drawing/2014/main" id="{869ADAF5-2741-475C-9CB6-61D2CDF5E9F8}"/>
              </a:ext>
            </a:extLst>
          </p:cNvPr>
          <p:cNvSpPr/>
          <p:nvPr/>
        </p:nvSpPr>
        <p:spPr>
          <a:xfrm>
            <a:off x="6751674" y="587375"/>
            <a:ext cx="595424" cy="361965"/>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a:extLst>
              <a:ext uri="{FF2B5EF4-FFF2-40B4-BE49-F238E27FC236}">
                <a16:creationId xmlns:a16="http://schemas.microsoft.com/office/drawing/2014/main" id="{510F8FEF-2D71-4108-862E-75529CD881E0}"/>
              </a:ext>
            </a:extLst>
          </p:cNvPr>
          <p:cNvSpPr>
            <a:spLocks noChangeArrowheads="1"/>
          </p:cNvSpPr>
          <p:nvPr/>
        </p:nvSpPr>
        <p:spPr bwMode="auto">
          <a:xfrm>
            <a:off x="22225" y="152400"/>
            <a:ext cx="84597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1.3 </a:t>
            </a:r>
            <a:r>
              <a:rPr lang="zh-CN" altLang="en-US" b="1" dirty="0"/>
              <a:t>从研究热点中选题</a:t>
            </a:r>
            <a:r>
              <a:rPr lang="en-US" altLang="zh-CN" b="1" dirty="0"/>
              <a:t>—</a:t>
            </a:r>
            <a:r>
              <a:rPr lang="zh-CN" altLang="en-US" b="1" dirty="0"/>
              <a:t>通过</a:t>
            </a:r>
            <a:r>
              <a:rPr lang="zh-CN" altLang="en-US" b="1" dirty="0">
                <a:solidFill>
                  <a:srgbClr val="FF0000"/>
                </a:solidFill>
              </a:rPr>
              <a:t>可视化分析</a:t>
            </a:r>
            <a:r>
              <a:rPr lang="zh-CN" altLang="en-US" b="1" dirty="0"/>
              <a:t>出发进行研究</a:t>
            </a:r>
          </a:p>
        </p:txBody>
      </p:sp>
      <p:pic>
        <p:nvPicPr>
          <p:cNvPr id="9" name="图片 8">
            <a:extLst>
              <a:ext uri="{FF2B5EF4-FFF2-40B4-BE49-F238E27FC236}">
                <a16:creationId xmlns:a16="http://schemas.microsoft.com/office/drawing/2014/main" id="{62A4F9D2-1DF8-4F79-B78E-007B337350A0}"/>
              </a:ext>
            </a:extLst>
          </p:cNvPr>
          <p:cNvPicPr>
            <a:picLocks noChangeAspect="1"/>
          </p:cNvPicPr>
          <p:nvPr/>
        </p:nvPicPr>
        <p:blipFill>
          <a:blip r:embed="rId2"/>
          <a:stretch>
            <a:fillRect/>
          </a:stretch>
        </p:blipFill>
        <p:spPr>
          <a:xfrm>
            <a:off x="0" y="644525"/>
            <a:ext cx="9144000" cy="4621080"/>
          </a:xfrm>
          <a:prstGeom prst="rect">
            <a:avLst/>
          </a:prstGeom>
        </p:spPr>
      </p:pic>
      <p:pic>
        <p:nvPicPr>
          <p:cNvPr id="10" name="图片 9">
            <a:extLst>
              <a:ext uri="{FF2B5EF4-FFF2-40B4-BE49-F238E27FC236}">
                <a16:creationId xmlns:a16="http://schemas.microsoft.com/office/drawing/2014/main" id="{2A63B5DA-B268-4BA0-A92A-0BB96B20248B}"/>
              </a:ext>
            </a:extLst>
          </p:cNvPr>
          <p:cNvPicPr>
            <a:picLocks noChangeAspect="1"/>
          </p:cNvPicPr>
          <p:nvPr/>
        </p:nvPicPr>
        <p:blipFill>
          <a:blip r:embed="rId3"/>
          <a:stretch>
            <a:fillRect/>
          </a:stretch>
        </p:blipFill>
        <p:spPr>
          <a:xfrm>
            <a:off x="22225" y="688919"/>
            <a:ext cx="9144000" cy="4454581"/>
          </a:xfrm>
          <a:prstGeom prst="rect">
            <a:avLst/>
          </a:prstGeom>
        </p:spPr>
      </p:pic>
      <p:pic>
        <p:nvPicPr>
          <p:cNvPr id="12" name="图片 11">
            <a:extLst>
              <a:ext uri="{FF2B5EF4-FFF2-40B4-BE49-F238E27FC236}">
                <a16:creationId xmlns:a16="http://schemas.microsoft.com/office/drawing/2014/main" id="{05D2EF32-A26A-40B8-AFA6-50AEACE3A82D}"/>
              </a:ext>
            </a:extLst>
          </p:cNvPr>
          <p:cNvPicPr>
            <a:picLocks noChangeAspect="1"/>
          </p:cNvPicPr>
          <p:nvPr/>
        </p:nvPicPr>
        <p:blipFill>
          <a:blip r:embed="rId4"/>
          <a:stretch>
            <a:fillRect/>
          </a:stretch>
        </p:blipFill>
        <p:spPr>
          <a:xfrm>
            <a:off x="0" y="666466"/>
            <a:ext cx="9144000" cy="4708704"/>
          </a:xfrm>
          <a:prstGeom prst="rect">
            <a:avLst/>
          </a:prstGeom>
        </p:spPr>
      </p:pic>
      <p:pic>
        <p:nvPicPr>
          <p:cNvPr id="13" name="图片 12">
            <a:extLst>
              <a:ext uri="{FF2B5EF4-FFF2-40B4-BE49-F238E27FC236}">
                <a16:creationId xmlns:a16="http://schemas.microsoft.com/office/drawing/2014/main" id="{8DDA6F7F-ED5A-496D-A320-7E835D08AF52}"/>
              </a:ext>
            </a:extLst>
          </p:cNvPr>
          <p:cNvPicPr>
            <a:picLocks noChangeAspect="1"/>
          </p:cNvPicPr>
          <p:nvPr/>
        </p:nvPicPr>
        <p:blipFill>
          <a:blip r:embed="rId5"/>
          <a:stretch>
            <a:fillRect/>
          </a:stretch>
        </p:blipFill>
        <p:spPr>
          <a:xfrm>
            <a:off x="22225" y="644525"/>
            <a:ext cx="9144000" cy="4704797"/>
          </a:xfrm>
          <a:prstGeom prst="rect">
            <a:avLst/>
          </a:prstGeom>
        </p:spPr>
      </p:pic>
      <p:pic>
        <p:nvPicPr>
          <p:cNvPr id="14" name="图片 13">
            <a:extLst>
              <a:ext uri="{FF2B5EF4-FFF2-40B4-BE49-F238E27FC236}">
                <a16:creationId xmlns:a16="http://schemas.microsoft.com/office/drawing/2014/main" id="{51692B57-C43D-40E1-B65D-0B1D0F80BD8F}"/>
              </a:ext>
            </a:extLst>
          </p:cNvPr>
          <p:cNvPicPr>
            <a:picLocks noChangeAspect="1"/>
          </p:cNvPicPr>
          <p:nvPr/>
        </p:nvPicPr>
        <p:blipFill>
          <a:blip r:embed="rId6"/>
          <a:stretch>
            <a:fillRect/>
          </a:stretch>
        </p:blipFill>
        <p:spPr>
          <a:xfrm>
            <a:off x="22225" y="705322"/>
            <a:ext cx="9144000" cy="4772759"/>
          </a:xfrm>
          <a:prstGeom prst="rect">
            <a:avLst/>
          </a:prstGeom>
        </p:spPr>
      </p:pic>
      <p:sp>
        <p:nvSpPr>
          <p:cNvPr id="15" name="矩形: 圆角 14">
            <a:extLst>
              <a:ext uri="{FF2B5EF4-FFF2-40B4-BE49-F238E27FC236}">
                <a16:creationId xmlns:a16="http://schemas.microsoft.com/office/drawing/2014/main" id="{A94420DD-A04C-47C3-9A55-D018F8466A54}"/>
              </a:ext>
            </a:extLst>
          </p:cNvPr>
          <p:cNvSpPr/>
          <p:nvPr/>
        </p:nvSpPr>
        <p:spPr>
          <a:xfrm>
            <a:off x="1350336" y="3753293"/>
            <a:ext cx="6602818" cy="946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基于自身选取的感兴趣的文献进行</a:t>
            </a:r>
            <a:r>
              <a:rPr lang="zh-CN" altLang="en-US" dirty="0">
                <a:solidFill>
                  <a:srgbClr val="FF0000"/>
                </a:solidFill>
              </a:rPr>
              <a:t>可视化分析</a:t>
            </a:r>
            <a:r>
              <a:rPr lang="zh-CN" altLang="en-US" dirty="0"/>
              <a:t>，通过文献互引网络以及关键词共现网络提取合适的题目。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a:extLst>
              <a:ext uri="{FF2B5EF4-FFF2-40B4-BE49-F238E27FC236}">
                <a16:creationId xmlns:a16="http://schemas.microsoft.com/office/drawing/2014/main" id="{23FDA082-DBA0-4189-9AB9-D032BBAF3246}"/>
              </a:ext>
            </a:extLst>
          </p:cNvPr>
          <p:cNvSpPr>
            <a:spLocks noChangeArrowheads="1"/>
          </p:cNvSpPr>
          <p:nvPr/>
        </p:nvSpPr>
        <p:spPr bwMode="auto">
          <a:xfrm>
            <a:off x="144463" y="151302"/>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b="1" dirty="0"/>
              <a:t>1.4 </a:t>
            </a:r>
            <a:r>
              <a:rPr lang="zh-CN" altLang="en-US" b="1" dirty="0"/>
              <a:t>从</a:t>
            </a:r>
            <a:r>
              <a:rPr lang="zh-CN" altLang="en-US" b="1" dirty="0">
                <a:solidFill>
                  <a:srgbClr val="FF0000"/>
                </a:solidFill>
              </a:rPr>
              <a:t>最新研究</a:t>
            </a:r>
            <a:r>
              <a:rPr lang="zh-CN" altLang="en-US" b="1" dirty="0"/>
              <a:t>中选题</a:t>
            </a:r>
          </a:p>
        </p:txBody>
      </p:sp>
      <p:pic>
        <p:nvPicPr>
          <p:cNvPr id="2" name="图片 1">
            <a:extLst>
              <a:ext uri="{FF2B5EF4-FFF2-40B4-BE49-F238E27FC236}">
                <a16:creationId xmlns:a16="http://schemas.microsoft.com/office/drawing/2014/main" id="{1D03A3A8-0497-4767-A2E9-A84500C497CF}"/>
              </a:ext>
            </a:extLst>
          </p:cNvPr>
          <p:cNvPicPr>
            <a:picLocks noChangeAspect="1"/>
          </p:cNvPicPr>
          <p:nvPr/>
        </p:nvPicPr>
        <p:blipFill>
          <a:blip r:embed="rId2"/>
          <a:stretch>
            <a:fillRect/>
          </a:stretch>
        </p:blipFill>
        <p:spPr>
          <a:xfrm>
            <a:off x="40334" y="761128"/>
            <a:ext cx="9063332" cy="4628561"/>
          </a:xfrm>
          <a:prstGeom prst="rect">
            <a:avLst/>
          </a:prstGeom>
        </p:spPr>
      </p:pic>
      <p:sp>
        <p:nvSpPr>
          <p:cNvPr id="5" name="矩形 4">
            <a:extLst>
              <a:ext uri="{FF2B5EF4-FFF2-40B4-BE49-F238E27FC236}">
                <a16:creationId xmlns:a16="http://schemas.microsoft.com/office/drawing/2014/main" id="{8B64B5A5-A1E5-4807-B3FD-E032E4C1B97E}"/>
              </a:ext>
            </a:extLst>
          </p:cNvPr>
          <p:cNvSpPr/>
          <p:nvPr/>
        </p:nvSpPr>
        <p:spPr>
          <a:xfrm>
            <a:off x="1850066" y="3466214"/>
            <a:ext cx="6400799" cy="597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网络首发是指借助互联网，在“中国知网”以数字出版方式优先出版学术期刊的单篇论文内容</a:t>
            </a:r>
          </a:p>
        </p:txBody>
      </p:sp>
      <p:cxnSp>
        <p:nvCxnSpPr>
          <p:cNvPr id="7" name="直接箭头连接符 6">
            <a:extLst>
              <a:ext uri="{FF2B5EF4-FFF2-40B4-BE49-F238E27FC236}">
                <a16:creationId xmlns:a16="http://schemas.microsoft.com/office/drawing/2014/main" id="{A3A38940-8802-40DB-B430-90455606F6EF}"/>
              </a:ext>
            </a:extLst>
          </p:cNvPr>
          <p:cNvCxnSpPr>
            <a:stCxn id="5" idx="2"/>
          </p:cNvCxnSpPr>
          <p:nvPr/>
        </p:nvCxnSpPr>
        <p:spPr>
          <a:xfrm flipH="1">
            <a:off x="4869712" y="4063501"/>
            <a:ext cx="180754" cy="646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8EEDB518-774B-4662-AA43-D9B817E4CF59}"/>
              </a:ext>
            </a:extLst>
          </p:cNvPr>
          <p:cNvSpPr/>
          <p:nvPr/>
        </p:nvSpPr>
        <p:spPr>
          <a:xfrm>
            <a:off x="7498149" y="4428058"/>
            <a:ext cx="1605517" cy="756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紫色刊物为知网独家刊物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a:extLst>
              <a:ext uri="{FF2B5EF4-FFF2-40B4-BE49-F238E27FC236}">
                <a16:creationId xmlns:a16="http://schemas.microsoft.com/office/drawing/2014/main" id="{1F478AAB-4051-4D8E-B3FA-A6955A0896F7}"/>
              </a:ext>
            </a:extLst>
          </p:cNvPr>
          <p:cNvSpPr>
            <a:spLocks noChangeArrowheads="1"/>
          </p:cNvSpPr>
          <p:nvPr/>
        </p:nvSpPr>
        <p:spPr bwMode="auto">
          <a:xfrm>
            <a:off x="0" y="260350"/>
            <a:ext cx="4959350"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buFont typeface="Wingdings 3" panose="05040102010807070707" pitchFamily="18" charset="2"/>
              <a:buNone/>
            </a:pPr>
            <a:r>
              <a:rPr lang="en-US" altLang="zh-CN" b="1"/>
              <a:t>1.5 </a:t>
            </a:r>
            <a:r>
              <a:rPr lang="zh-CN" altLang="en-US" b="1"/>
              <a:t>从</a:t>
            </a:r>
            <a:r>
              <a:rPr lang="zh-CN" altLang="en-US" b="1">
                <a:solidFill>
                  <a:srgbClr val="FF0000"/>
                </a:solidFill>
              </a:rPr>
              <a:t>学科</a:t>
            </a:r>
            <a:r>
              <a:rPr lang="zh-CN" altLang="en-US" b="1"/>
              <a:t>带头人、</a:t>
            </a:r>
            <a:r>
              <a:rPr lang="zh-CN" altLang="en-US" b="1">
                <a:solidFill>
                  <a:srgbClr val="FF0000"/>
                </a:solidFill>
              </a:rPr>
              <a:t>导师</a:t>
            </a:r>
            <a:r>
              <a:rPr lang="zh-CN" altLang="en-US" b="1"/>
              <a:t>推荐中选题</a:t>
            </a:r>
          </a:p>
        </p:txBody>
      </p:sp>
      <p:pic>
        <p:nvPicPr>
          <p:cNvPr id="4" name="图片 3">
            <a:extLst>
              <a:ext uri="{FF2B5EF4-FFF2-40B4-BE49-F238E27FC236}">
                <a16:creationId xmlns:a16="http://schemas.microsoft.com/office/drawing/2014/main" id="{E5042DA1-6F03-4364-B356-EAB12BF74CA0}"/>
              </a:ext>
            </a:extLst>
          </p:cNvPr>
          <p:cNvPicPr>
            <a:picLocks noChangeAspect="1"/>
          </p:cNvPicPr>
          <p:nvPr/>
        </p:nvPicPr>
        <p:blipFill>
          <a:blip r:embed="rId2"/>
          <a:stretch>
            <a:fillRect/>
          </a:stretch>
        </p:blipFill>
        <p:spPr>
          <a:xfrm>
            <a:off x="-85060" y="901109"/>
            <a:ext cx="9144000" cy="4360753"/>
          </a:xfrm>
          <a:prstGeom prst="rect">
            <a:avLst/>
          </a:prstGeom>
        </p:spPr>
      </p:pic>
      <p:sp>
        <p:nvSpPr>
          <p:cNvPr id="5" name="矩形 4">
            <a:extLst>
              <a:ext uri="{FF2B5EF4-FFF2-40B4-BE49-F238E27FC236}">
                <a16:creationId xmlns:a16="http://schemas.microsoft.com/office/drawing/2014/main" id="{6FE0B6E8-714D-49A6-85D5-93ED6DC82FC3}"/>
              </a:ext>
            </a:extLst>
          </p:cNvPr>
          <p:cNvSpPr/>
          <p:nvPr/>
        </p:nvSpPr>
        <p:spPr>
          <a:xfrm>
            <a:off x="1605516" y="1775637"/>
            <a:ext cx="7453424" cy="796113"/>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b="1" dirty="0"/>
          </a:p>
        </p:txBody>
      </p:sp>
      <p:pic>
        <p:nvPicPr>
          <p:cNvPr id="6" name="图片 5">
            <a:extLst>
              <a:ext uri="{FF2B5EF4-FFF2-40B4-BE49-F238E27FC236}">
                <a16:creationId xmlns:a16="http://schemas.microsoft.com/office/drawing/2014/main" id="{4AD738B1-65E5-4CB9-A9C3-A571A5B91124}"/>
              </a:ext>
            </a:extLst>
          </p:cNvPr>
          <p:cNvPicPr>
            <a:picLocks noChangeAspect="1"/>
          </p:cNvPicPr>
          <p:nvPr/>
        </p:nvPicPr>
        <p:blipFill>
          <a:blip r:embed="rId3"/>
          <a:stretch>
            <a:fillRect/>
          </a:stretch>
        </p:blipFill>
        <p:spPr>
          <a:xfrm>
            <a:off x="-85060" y="926496"/>
            <a:ext cx="9144000" cy="4518925"/>
          </a:xfrm>
          <a:prstGeom prst="rect">
            <a:avLst/>
          </a:prstGeom>
        </p:spPr>
      </p:pic>
      <p:pic>
        <p:nvPicPr>
          <p:cNvPr id="2" name="图片 1">
            <a:extLst>
              <a:ext uri="{FF2B5EF4-FFF2-40B4-BE49-F238E27FC236}">
                <a16:creationId xmlns:a16="http://schemas.microsoft.com/office/drawing/2014/main" id="{7FA283F0-4A7B-4FE2-8A15-FF4CB4FC2044}"/>
              </a:ext>
            </a:extLst>
          </p:cNvPr>
          <p:cNvPicPr>
            <a:picLocks noChangeAspect="1"/>
          </p:cNvPicPr>
          <p:nvPr/>
        </p:nvPicPr>
        <p:blipFill>
          <a:blip r:embed="rId4"/>
          <a:stretch>
            <a:fillRect/>
          </a:stretch>
        </p:blipFill>
        <p:spPr>
          <a:xfrm>
            <a:off x="-85060" y="745030"/>
            <a:ext cx="9144000" cy="4398470"/>
          </a:xfrm>
          <a:prstGeom prst="rect">
            <a:avLst/>
          </a:prstGeom>
        </p:spPr>
      </p:pic>
      <p:pic>
        <p:nvPicPr>
          <p:cNvPr id="3" name="图片 2">
            <a:extLst>
              <a:ext uri="{FF2B5EF4-FFF2-40B4-BE49-F238E27FC236}">
                <a16:creationId xmlns:a16="http://schemas.microsoft.com/office/drawing/2014/main" id="{B41CCB97-68DF-4C2B-A699-DD0AE9677977}"/>
              </a:ext>
            </a:extLst>
          </p:cNvPr>
          <p:cNvPicPr>
            <a:picLocks noChangeAspect="1"/>
          </p:cNvPicPr>
          <p:nvPr/>
        </p:nvPicPr>
        <p:blipFill>
          <a:blip r:embed="rId5"/>
          <a:stretch>
            <a:fillRect/>
          </a:stretch>
        </p:blipFill>
        <p:spPr>
          <a:xfrm>
            <a:off x="-16687" y="825593"/>
            <a:ext cx="9144000" cy="4436269"/>
          </a:xfrm>
          <a:prstGeom prst="rect">
            <a:avLst/>
          </a:prstGeom>
        </p:spPr>
      </p:pic>
      <p:sp>
        <p:nvSpPr>
          <p:cNvPr id="7" name="矩形 6">
            <a:extLst>
              <a:ext uri="{FF2B5EF4-FFF2-40B4-BE49-F238E27FC236}">
                <a16:creationId xmlns:a16="http://schemas.microsoft.com/office/drawing/2014/main" id="{DE935E93-36E1-46E4-B97A-E5496884D528}"/>
              </a:ext>
            </a:extLst>
          </p:cNvPr>
          <p:cNvSpPr/>
          <p:nvPr/>
        </p:nvSpPr>
        <p:spPr>
          <a:xfrm>
            <a:off x="1967023" y="3668233"/>
            <a:ext cx="5539563" cy="57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发现学科专家，追踪其发表的文献，辅助选题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8" name="直接连接符 74">
            <a:extLst>
              <a:ext uri="{FF2B5EF4-FFF2-40B4-BE49-F238E27FC236}">
                <a16:creationId xmlns:a16="http://schemas.microsoft.com/office/drawing/2014/main" id="{DBD1C9AE-DDD2-450A-8267-D4AB573CF456}"/>
              </a:ext>
            </a:extLst>
          </p:cNvPr>
          <p:cNvCxnSpPr>
            <a:cxnSpLocks noChangeShapeType="1"/>
          </p:cNvCxnSpPr>
          <p:nvPr/>
        </p:nvCxnSpPr>
        <p:spPr bwMode="auto">
          <a:xfrm>
            <a:off x="0" y="339725"/>
            <a:ext cx="9144000" cy="0"/>
          </a:xfrm>
          <a:prstGeom prst="line">
            <a:avLst/>
          </a:prstGeom>
          <a:noFill/>
          <a:ln w="3175">
            <a:solidFill>
              <a:srgbClr val="97E5D1"/>
            </a:solidFill>
            <a:round/>
            <a:headEnd/>
            <a:tailEnd/>
          </a:ln>
          <a:extLst>
            <a:ext uri="{909E8E84-426E-40DD-AFC4-6F175D3DCCD1}">
              <a14:hiddenFill xmlns:a14="http://schemas.microsoft.com/office/drawing/2010/main">
                <a:noFill/>
              </a14:hiddenFill>
            </a:ext>
          </a:extLst>
        </p:spPr>
      </p:cxnSp>
      <p:cxnSp>
        <p:nvCxnSpPr>
          <p:cNvPr id="9219" name="直接连接符 75">
            <a:extLst>
              <a:ext uri="{FF2B5EF4-FFF2-40B4-BE49-F238E27FC236}">
                <a16:creationId xmlns:a16="http://schemas.microsoft.com/office/drawing/2014/main" id="{AA01B41A-4C3D-4CCD-8566-A42C2F9EE000}"/>
              </a:ext>
            </a:extLst>
          </p:cNvPr>
          <p:cNvCxnSpPr>
            <a:cxnSpLocks noChangeShapeType="1"/>
          </p:cNvCxnSpPr>
          <p:nvPr/>
        </p:nvCxnSpPr>
        <p:spPr bwMode="auto">
          <a:xfrm>
            <a:off x="1958975" y="-869950"/>
            <a:ext cx="0" cy="6870700"/>
          </a:xfrm>
          <a:prstGeom prst="line">
            <a:avLst/>
          </a:prstGeom>
          <a:noFill/>
          <a:ln w="3175">
            <a:solidFill>
              <a:srgbClr val="97E5D1"/>
            </a:solidFill>
            <a:round/>
            <a:headEnd/>
            <a:tailEnd/>
          </a:ln>
          <a:extLst>
            <a:ext uri="{909E8E84-426E-40DD-AFC4-6F175D3DCCD1}">
              <a14:hiddenFill xmlns:a14="http://schemas.microsoft.com/office/drawing/2010/main">
                <a:noFill/>
              </a14:hiddenFill>
            </a:ext>
          </a:extLst>
        </p:spPr>
      </p:cxnSp>
      <p:sp>
        <p:nvSpPr>
          <p:cNvPr id="9220" name="菱形 81">
            <a:extLst>
              <a:ext uri="{FF2B5EF4-FFF2-40B4-BE49-F238E27FC236}">
                <a16:creationId xmlns:a16="http://schemas.microsoft.com/office/drawing/2014/main" id="{0223F7B9-48F8-4BCA-9432-F8315C9CEFE9}"/>
              </a:ext>
            </a:extLst>
          </p:cNvPr>
          <p:cNvSpPr>
            <a:spLocks noChangeArrowheads="1"/>
          </p:cNvSpPr>
          <p:nvPr/>
        </p:nvSpPr>
        <p:spPr bwMode="auto">
          <a:xfrm>
            <a:off x="765175" y="642938"/>
            <a:ext cx="833438" cy="831850"/>
          </a:xfrm>
          <a:prstGeom prst="ellipse">
            <a:avLst/>
          </a:prstGeom>
          <a:solidFill>
            <a:srgbClr val="2DBD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000">
              <a:solidFill>
                <a:srgbClr val="FFFFFF"/>
              </a:solidFill>
            </a:endParaRPr>
          </a:p>
        </p:txBody>
      </p:sp>
      <p:sp>
        <p:nvSpPr>
          <p:cNvPr id="9221" name="文本框 80">
            <a:extLst>
              <a:ext uri="{FF2B5EF4-FFF2-40B4-BE49-F238E27FC236}">
                <a16:creationId xmlns:a16="http://schemas.microsoft.com/office/drawing/2014/main" id="{7AC4E753-21D8-4989-9DB4-B4BE0493411C}"/>
              </a:ext>
            </a:extLst>
          </p:cNvPr>
          <p:cNvSpPr txBox="1">
            <a:spLocks noChangeArrowheads="1"/>
          </p:cNvSpPr>
          <p:nvPr/>
        </p:nvSpPr>
        <p:spPr bwMode="auto">
          <a:xfrm>
            <a:off x="885825" y="500063"/>
            <a:ext cx="44640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sz="2000">
                <a:solidFill>
                  <a:srgbClr val="002060"/>
                </a:solidFill>
              </a:rPr>
              <a:t>   CONTENTS</a:t>
            </a:r>
          </a:p>
        </p:txBody>
      </p:sp>
      <p:sp>
        <p:nvSpPr>
          <p:cNvPr id="9222" name="菱形 82">
            <a:extLst>
              <a:ext uri="{FF2B5EF4-FFF2-40B4-BE49-F238E27FC236}">
                <a16:creationId xmlns:a16="http://schemas.microsoft.com/office/drawing/2014/main" id="{1FAA9A1F-623B-450E-86A7-C4B301FD01F2}"/>
              </a:ext>
            </a:extLst>
          </p:cNvPr>
          <p:cNvSpPr>
            <a:spLocks noChangeArrowheads="1"/>
          </p:cNvSpPr>
          <p:nvPr/>
        </p:nvSpPr>
        <p:spPr bwMode="auto">
          <a:xfrm>
            <a:off x="2946400" y="1474788"/>
            <a:ext cx="400050" cy="600075"/>
          </a:xfrm>
          <a:prstGeom prst="diamond">
            <a:avLst/>
          </a:prstGeom>
          <a:solidFill>
            <a:srgbClr val="B8E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000">
              <a:solidFill>
                <a:srgbClr val="259B7F"/>
              </a:solidFill>
            </a:endParaRPr>
          </a:p>
        </p:txBody>
      </p:sp>
      <p:sp>
        <p:nvSpPr>
          <p:cNvPr id="9223" name="文本框 84">
            <a:extLst>
              <a:ext uri="{FF2B5EF4-FFF2-40B4-BE49-F238E27FC236}">
                <a16:creationId xmlns:a16="http://schemas.microsoft.com/office/drawing/2014/main" id="{C68A21EF-B74E-405E-9469-BA451B886C09}"/>
              </a:ext>
            </a:extLst>
          </p:cNvPr>
          <p:cNvSpPr txBox="1">
            <a:spLocks noChangeArrowheads="1"/>
          </p:cNvSpPr>
          <p:nvPr/>
        </p:nvSpPr>
        <p:spPr bwMode="auto">
          <a:xfrm>
            <a:off x="2946400" y="1416050"/>
            <a:ext cx="5556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sz="2000">
                <a:solidFill>
                  <a:srgbClr val="333333"/>
                </a:solidFill>
              </a:rPr>
              <a:t>01</a:t>
            </a:r>
          </a:p>
        </p:txBody>
      </p:sp>
      <p:sp>
        <p:nvSpPr>
          <p:cNvPr id="9224" name="文本框 85">
            <a:extLst>
              <a:ext uri="{FF2B5EF4-FFF2-40B4-BE49-F238E27FC236}">
                <a16:creationId xmlns:a16="http://schemas.microsoft.com/office/drawing/2014/main" id="{35352051-B393-46FE-A9D9-2A201D8BBB26}"/>
              </a:ext>
            </a:extLst>
          </p:cNvPr>
          <p:cNvSpPr txBox="1">
            <a:spLocks noChangeArrowheads="1"/>
          </p:cNvSpPr>
          <p:nvPr/>
        </p:nvSpPr>
        <p:spPr bwMode="auto">
          <a:xfrm>
            <a:off x="3632200" y="1468438"/>
            <a:ext cx="36544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sz="2000">
                <a:solidFill>
                  <a:srgbClr val="1C1C1C"/>
                </a:solidFill>
              </a:rPr>
              <a:t>认识CNKI</a:t>
            </a:r>
          </a:p>
        </p:txBody>
      </p:sp>
      <p:sp>
        <p:nvSpPr>
          <p:cNvPr id="9225" name="菱形 89">
            <a:extLst>
              <a:ext uri="{FF2B5EF4-FFF2-40B4-BE49-F238E27FC236}">
                <a16:creationId xmlns:a16="http://schemas.microsoft.com/office/drawing/2014/main" id="{8DD68F29-2786-411C-B3DF-F60B2C6F56EC}"/>
              </a:ext>
            </a:extLst>
          </p:cNvPr>
          <p:cNvSpPr>
            <a:spLocks noChangeArrowheads="1"/>
          </p:cNvSpPr>
          <p:nvPr/>
        </p:nvSpPr>
        <p:spPr bwMode="auto">
          <a:xfrm>
            <a:off x="2946400" y="2965450"/>
            <a:ext cx="400050" cy="600075"/>
          </a:xfrm>
          <a:prstGeom prst="diamond">
            <a:avLst/>
          </a:prstGeom>
          <a:solidFill>
            <a:srgbClr val="B8E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2000">
              <a:solidFill>
                <a:srgbClr val="259B7F"/>
              </a:solidFill>
            </a:endParaRPr>
          </a:p>
        </p:txBody>
      </p:sp>
      <p:sp>
        <p:nvSpPr>
          <p:cNvPr id="9226" name="文本框 90">
            <a:extLst>
              <a:ext uri="{FF2B5EF4-FFF2-40B4-BE49-F238E27FC236}">
                <a16:creationId xmlns:a16="http://schemas.microsoft.com/office/drawing/2014/main" id="{9F0E08A2-9CD3-4A0C-BEF8-0EE4B111EA0C}"/>
              </a:ext>
            </a:extLst>
          </p:cNvPr>
          <p:cNvSpPr txBox="1">
            <a:spLocks noChangeArrowheads="1"/>
          </p:cNvSpPr>
          <p:nvPr/>
        </p:nvSpPr>
        <p:spPr bwMode="auto">
          <a:xfrm>
            <a:off x="2933700" y="2905125"/>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sz="2000">
                <a:solidFill>
                  <a:srgbClr val="333333"/>
                </a:solidFill>
              </a:rPr>
              <a:t>0</a:t>
            </a:r>
            <a:r>
              <a:rPr lang="en-US" altLang="en-US" sz="2000">
                <a:solidFill>
                  <a:srgbClr val="333333"/>
                </a:solidFill>
              </a:rPr>
              <a:t>2</a:t>
            </a:r>
          </a:p>
        </p:txBody>
      </p:sp>
      <p:sp>
        <p:nvSpPr>
          <p:cNvPr id="9227" name="文本框 91">
            <a:extLst>
              <a:ext uri="{FF2B5EF4-FFF2-40B4-BE49-F238E27FC236}">
                <a16:creationId xmlns:a16="http://schemas.microsoft.com/office/drawing/2014/main" id="{37ED3780-E2E8-416C-A2EA-BF47E2F52324}"/>
              </a:ext>
            </a:extLst>
          </p:cNvPr>
          <p:cNvSpPr txBox="1">
            <a:spLocks noChangeArrowheads="1"/>
          </p:cNvSpPr>
          <p:nvPr/>
        </p:nvSpPr>
        <p:spPr bwMode="auto">
          <a:xfrm>
            <a:off x="3632200" y="2943225"/>
            <a:ext cx="36544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sz="2000">
                <a:solidFill>
                  <a:srgbClr val="1C1C1C"/>
                </a:solidFill>
                <a:sym typeface="Arial" panose="020B0604020202020204" pitchFamily="34" charset="0"/>
              </a:rPr>
              <a:t>CNKI</a:t>
            </a:r>
            <a:r>
              <a:rPr lang="zh-CN" altLang="en-US" sz="2000">
                <a:solidFill>
                  <a:srgbClr val="1C1C1C"/>
                </a:solidFill>
                <a:sym typeface="Arial" panose="020B0604020202020204" pitchFamily="34" charset="0"/>
              </a:rPr>
              <a:t>助力学术科研</a:t>
            </a:r>
          </a:p>
        </p:txBody>
      </p:sp>
      <p:sp>
        <p:nvSpPr>
          <p:cNvPr id="9228" name="文本框 103">
            <a:extLst>
              <a:ext uri="{FF2B5EF4-FFF2-40B4-BE49-F238E27FC236}">
                <a16:creationId xmlns:a16="http://schemas.microsoft.com/office/drawing/2014/main" id="{13D09F65-2C1C-47F9-93AE-B22AB08C8733}"/>
              </a:ext>
            </a:extLst>
          </p:cNvPr>
          <p:cNvSpPr txBox="1">
            <a:spLocks noChangeArrowheads="1"/>
          </p:cNvSpPr>
          <p:nvPr/>
        </p:nvSpPr>
        <p:spPr bwMode="auto">
          <a:xfrm>
            <a:off x="1484313" y="577850"/>
            <a:ext cx="18367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sz="2000">
                <a:solidFill>
                  <a:srgbClr val="2DBD9B"/>
                </a:solidFill>
              </a:rPr>
              <a:t>目 录</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1">
            <a:extLst>
              <a:ext uri="{FF2B5EF4-FFF2-40B4-BE49-F238E27FC236}">
                <a16:creationId xmlns:a16="http://schemas.microsoft.com/office/drawing/2014/main" id="{827F4939-40AC-463F-867A-AABBE19D7128}"/>
              </a:ext>
            </a:extLst>
          </p:cNvPr>
          <p:cNvSpPr>
            <a:spLocks noChangeArrowheads="1"/>
          </p:cNvSpPr>
          <p:nvPr/>
        </p:nvSpPr>
        <p:spPr bwMode="auto">
          <a:xfrm>
            <a:off x="9525" y="82550"/>
            <a:ext cx="8640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b="1">
                <a:solidFill>
                  <a:schemeClr val="accent1"/>
                </a:solidFill>
              </a:rPr>
              <a:t>Q:</a:t>
            </a:r>
            <a:r>
              <a:rPr lang="zh-CN" altLang="en-US" b="1">
                <a:solidFill>
                  <a:schemeClr val="accent1"/>
                </a:solidFill>
              </a:rPr>
              <a:t>在选题过程中要查阅大量文献，如何快速判断该文献</a:t>
            </a:r>
          </a:p>
          <a:p>
            <a:pPr algn="l" eaLnBrk="1" hangingPunct="1">
              <a:lnSpc>
                <a:spcPct val="100000"/>
              </a:lnSpc>
              <a:spcBef>
                <a:spcPct val="0"/>
              </a:spcBef>
              <a:buClrTx/>
              <a:buSzTx/>
              <a:buFont typeface="Arial" panose="020B0604020202020204" pitchFamily="34" charset="0"/>
              <a:buNone/>
            </a:pPr>
            <a:r>
              <a:rPr lang="zh-CN" altLang="en-US" b="1">
                <a:solidFill>
                  <a:schemeClr val="accent1"/>
                </a:solidFill>
              </a:rPr>
              <a:t>  对选题有帮助，如何</a:t>
            </a:r>
            <a:r>
              <a:rPr lang="zh-CN" altLang="en-US" b="1">
                <a:solidFill>
                  <a:srgbClr val="FF0000"/>
                </a:solidFill>
              </a:rPr>
              <a:t>快速浏览</a:t>
            </a:r>
            <a:r>
              <a:rPr lang="zh-CN" altLang="en-US" b="1">
                <a:solidFill>
                  <a:schemeClr val="accent1"/>
                </a:solidFill>
              </a:rPr>
              <a:t>？</a:t>
            </a:r>
          </a:p>
        </p:txBody>
      </p:sp>
      <p:pic>
        <p:nvPicPr>
          <p:cNvPr id="3" name="图片 2">
            <a:extLst>
              <a:ext uri="{FF2B5EF4-FFF2-40B4-BE49-F238E27FC236}">
                <a16:creationId xmlns:a16="http://schemas.microsoft.com/office/drawing/2014/main" id="{25C79E6F-7A84-4168-B7B1-28B3DF110F4B}"/>
              </a:ext>
            </a:extLst>
          </p:cNvPr>
          <p:cNvPicPr>
            <a:picLocks noChangeAspect="1"/>
          </p:cNvPicPr>
          <p:nvPr/>
        </p:nvPicPr>
        <p:blipFill>
          <a:blip r:embed="rId2"/>
          <a:stretch>
            <a:fillRect/>
          </a:stretch>
        </p:blipFill>
        <p:spPr>
          <a:xfrm>
            <a:off x="9525" y="872499"/>
            <a:ext cx="9124950" cy="4526755"/>
          </a:xfrm>
          <a:prstGeom prst="rect">
            <a:avLst/>
          </a:prstGeom>
        </p:spPr>
      </p:pic>
      <p:grpSp>
        <p:nvGrpSpPr>
          <p:cNvPr id="33797" name="Group 5">
            <a:extLst>
              <a:ext uri="{FF2B5EF4-FFF2-40B4-BE49-F238E27FC236}">
                <a16:creationId xmlns:a16="http://schemas.microsoft.com/office/drawing/2014/main" id="{8C91E46E-8941-4CE3-9726-BB692883F748}"/>
              </a:ext>
            </a:extLst>
          </p:cNvPr>
          <p:cNvGrpSpPr>
            <a:grpSpLocks/>
          </p:cNvGrpSpPr>
          <p:nvPr/>
        </p:nvGrpSpPr>
        <p:grpSpPr bwMode="auto">
          <a:xfrm>
            <a:off x="5246687" y="3495675"/>
            <a:ext cx="3887788" cy="539750"/>
            <a:chOff x="0" y="0"/>
            <a:chExt cx="3887576" cy="538732"/>
          </a:xfrm>
        </p:grpSpPr>
        <p:sp>
          <p:nvSpPr>
            <p:cNvPr id="34823" name="线形标注 1 2">
              <a:extLst>
                <a:ext uri="{FF2B5EF4-FFF2-40B4-BE49-F238E27FC236}">
                  <a16:creationId xmlns:a16="http://schemas.microsoft.com/office/drawing/2014/main" id="{30BFF253-A495-465D-BB36-47C495647228}"/>
                </a:ext>
              </a:extLst>
            </p:cNvPr>
            <p:cNvSpPr>
              <a:spLocks/>
            </p:cNvSpPr>
            <p:nvPr/>
          </p:nvSpPr>
          <p:spPr bwMode="auto">
            <a:xfrm>
              <a:off x="0" y="38669"/>
              <a:ext cx="3216833" cy="500063"/>
            </a:xfrm>
            <a:prstGeom prst="borderCallout1">
              <a:avLst>
                <a:gd name="adj1" fmla="val 46199"/>
                <a:gd name="adj2" fmla="val 100731"/>
                <a:gd name="adj3" fmla="val 46167"/>
                <a:gd name="adj4" fmla="val 106593"/>
              </a:avLst>
            </a:prstGeom>
            <a:solidFill>
              <a:schemeClr val="bg1"/>
            </a:solidFill>
            <a:ln w="9525">
              <a:solidFill>
                <a:srgbClr val="FF0000"/>
              </a:solidFill>
              <a:miter lim="800000"/>
              <a:headEnd/>
              <a:tailEnd/>
            </a:ln>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2000" b="1">
                  <a:solidFill>
                    <a:srgbClr val="FF0000"/>
                  </a:solidFill>
                  <a:latin typeface="华文新魏" panose="02010800040101010101" pitchFamily="2" charset="-122"/>
                  <a:ea typeface="华文新魏" panose="02010800040101010101" pitchFamily="2" charset="-122"/>
                </a:rPr>
                <a:t>在线浏览一篇文献的内容</a:t>
              </a:r>
            </a:p>
          </p:txBody>
        </p:sp>
        <p:sp>
          <p:nvSpPr>
            <p:cNvPr id="34824" name="矩形 6">
              <a:extLst>
                <a:ext uri="{FF2B5EF4-FFF2-40B4-BE49-F238E27FC236}">
                  <a16:creationId xmlns:a16="http://schemas.microsoft.com/office/drawing/2014/main" id="{6F44F4CE-96B0-46D4-B6C6-150714AD53BF}"/>
                </a:ext>
              </a:extLst>
            </p:cNvPr>
            <p:cNvSpPr>
              <a:spLocks noChangeArrowheads="1"/>
            </p:cNvSpPr>
            <p:nvPr/>
          </p:nvSpPr>
          <p:spPr bwMode="auto">
            <a:xfrm>
              <a:off x="3492310" y="0"/>
              <a:ext cx="395266" cy="46584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latin typeface="Calibri" panose="020F0502020204030204" pitchFamily="34" charset="0"/>
              </a:endParaRPr>
            </a:p>
          </p:txBody>
        </p:sp>
      </p:grpSp>
      <p:pic>
        <p:nvPicPr>
          <p:cNvPr id="4" name="图片 3">
            <a:extLst>
              <a:ext uri="{FF2B5EF4-FFF2-40B4-BE49-F238E27FC236}">
                <a16:creationId xmlns:a16="http://schemas.microsoft.com/office/drawing/2014/main" id="{9A8A46DF-21B9-4834-A040-1E9E5FE1B761}"/>
              </a:ext>
            </a:extLst>
          </p:cNvPr>
          <p:cNvPicPr>
            <a:picLocks noChangeAspect="1"/>
          </p:cNvPicPr>
          <p:nvPr/>
        </p:nvPicPr>
        <p:blipFill>
          <a:blip r:embed="rId3"/>
          <a:stretch>
            <a:fillRect/>
          </a:stretch>
        </p:blipFill>
        <p:spPr>
          <a:xfrm>
            <a:off x="-1108" y="904875"/>
            <a:ext cx="9144000" cy="4711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37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BB9BC4-ADF4-4187-BF42-DD391C17DE54}"/>
              </a:ext>
            </a:extLst>
          </p:cNvPr>
          <p:cNvPicPr>
            <a:picLocks noChangeAspect="1"/>
          </p:cNvPicPr>
          <p:nvPr/>
        </p:nvPicPr>
        <p:blipFill>
          <a:blip r:embed="rId2"/>
          <a:stretch>
            <a:fillRect/>
          </a:stretch>
        </p:blipFill>
        <p:spPr>
          <a:xfrm>
            <a:off x="0" y="930275"/>
            <a:ext cx="9144000" cy="4163068"/>
          </a:xfrm>
          <a:prstGeom prst="rect">
            <a:avLst/>
          </a:prstGeom>
        </p:spPr>
      </p:pic>
      <p:sp>
        <p:nvSpPr>
          <p:cNvPr id="34820" name="矩形 9">
            <a:extLst>
              <a:ext uri="{FF2B5EF4-FFF2-40B4-BE49-F238E27FC236}">
                <a16:creationId xmlns:a16="http://schemas.microsoft.com/office/drawing/2014/main" id="{7586AAD0-684F-4AA7-A56A-46B03E306957}"/>
              </a:ext>
            </a:extLst>
          </p:cNvPr>
          <p:cNvSpPr>
            <a:spLocks noChangeArrowheads="1"/>
          </p:cNvSpPr>
          <p:nvPr/>
        </p:nvSpPr>
        <p:spPr bwMode="auto">
          <a:xfrm>
            <a:off x="14694" y="1136971"/>
            <a:ext cx="1676400" cy="37496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latin typeface="Calibri" panose="020F0502020204030204" pitchFamily="34" charset="0"/>
            </a:endParaRPr>
          </a:p>
        </p:txBody>
      </p:sp>
      <p:sp>
        <p:nvSpPr>
          <p:cNvPr id="35845" name="矩形 1">
            <a:extLst>
              <a:ext uri="{FF2B5EF4-FFF2-40B4-BE49-F238E27FC236}">
                <a16:creationId xmlns:a16="http://schemas.microsoft.com/office/drawing/2014/main" id="{A86C49AA-BDB6-4ADE-A1F6-EB8E7675FAA9}"/>
              </a:ext>
            </a:extLst>
          </p:cNvPr>
          <p:cNvSpPr>
            <a:spLocks noChangeArrowheads="1"/>
          </p:cNvSpPr>
          <p:nvPr/>
        </p:nvSpPr>
        <p:spPr bwMode="auto">
          <a:xfrm>
            <a:off x="-34925" y="107950"/>
            <a:ext cx="8639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b="1">
                <a:solidFill>
                  <a:schemeClr val="accent1"/>
                </a:solidFill>
              </a:rPr>
              <a:t>Q:</a:t>
            </a:r>
            <a:r>
              <a:rPr lang="zh-CN" altLang="en-US" b="1">
                <a:solidFill>
                  <a:schemeClr val="accent1"/>
                </a:solidFill>
              </a:rPr>
              <a:t>在选题过程中要查阅大量文献，如何快速判断该文献</a:t>
            </a:r>
          </a:p>
          <a:p>
            <a:pPr algn="l" eaLnBrk="1" hangingPunct="1">
              <a:lnSpc>
                <a:spcPct val="100000"/>
              </a:lnSpc>
              <a:spcBef>
                <a:spcPct val="0"/>
              </a:spcBef>
              <a:buClrTx/>
              <a:buSzTx/>
              <a:buFont typeface="Arial" panose="020B0604020202020204" pitchFamily="34" charset="0"/>
              <a:buNone/>
            </a:pPr>
            <a:r>
              <a:rPr lang="zh-CN" altLang="en-US" b="1">
                <a:solidFill>
                  <a:schemeClr val="accent1"/>
                </a:solidFill>
              </a:rPr>
              <a:t>  对选题有帮助，如何</a:t>
            </a:r>
            <a:r>
              <a:rPr lang="zh-CN" altLang="en-US" b="1">
                <a:solidFill>
                  <a:srgbClr val="FF0000"/>
                </a:solidFill>
              </a:rPr>
              <a:t>快速浏览</a:t>
            </a:r>
            <a:r>
              <a:rPr lang="zh-CN" altLang="en-US" b="1">
                <a:solidFill>
                  <a:schemeClr val="accent1"/>
                </a:solidFill>
              </a:rPr>
              <a:t>？</a:t>
            </a:r>
          </a:p>
        </p:txBody>
      </p:sp>
      <p:sp>
        <p:nvSpPr>
          <p:cNvPr id="3" name="矩形: 圆角 2">
            <a:extLst>
              <a:ext uri="{FF2B5EF4-FFF2-40B4-BE49-F238E27FC236}">
                <a16:creationId xmlns:a16="http://schemas.microsoft.com/office/drawing/2014/main" id="{758C79F4-4A69-4F13-A6AE-27C389B1B556}"/>
              </a:ext>
            </a:extLst>
          </p:cNvPr>
          <p:cNvSpPr/>
          <p:nvPr/>
        </p:nvSpPr>
        <p:spPr>
          <a:xfrm>
            <a:off x="2179676" y="1832417"/>
            <a:ext cx="5943600" cy="822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zh-CN" sz="1800" b="1" dirty="0">
              <a:solidFill>
                <a:schemeClr val="bg1"/>
              </a:solidFill>
            </a:endParaRPr>
          </a:p>
          <a:p>
            <a:pPr eaLnBrk="1" hangingPunct="1"/>
            <a:r>
              <a:rPr lang="zh-CN" altLang="en-US" sz="1800" b="1" dirty="0">
                <a:solidFill>
                  <a:schemeClr val="bg1"/>
                </a:solidFill>
              </a:rPr>
              <a:t>实现对原版全文的在线浏览，支持多平台、多浏览器</a:t>
            </a:r>
            <a:endParaRPr lang="en-US" altLang="zh-CN" sz="1800" b="1" dirty="0">
              <a:solidFill>
                <a:schemeClr val="bg1"/>
              </a:solidFill>
            </a:endParaRPr>
          </a:p>
          <a:p>
            <a:pPr eaLnBrk="1" hangingPunct="1"/>
            <a:r>
              <a:rPr lang="zh-CN" altLang="en-US" sz="1800" b="1" dirty="0">
                <a:solidFill>
                  <a:schemeClr val="bg1"/>
                </a:solidFill>
              </a:rPr>
              <a:t>，无需安装</a:t>
            </a:r>
            <a:r>
              <a:rPr lang="en-US" altLang="zh-CN" sz="1800" b="1" dirty="0">
                <a:solidFill>
                  <a:schemeClr val="bg1"/>
                </a:solidFill>
              </a:rPr>
              <a:t>CAJ</a:t>
            </a:r>
            <a:r>
              <a:rPr lang="zh-CN" altLang="en-US" sz="1800" b="1" dirty="0">
                <a:solidFill>
                  <a:schemeClr val="bg1"/>
                </a:solidFill>
              </a:rPr>
              <a:t>浏览器，减少时间成本，并可以实现章节跳转</a:t>
            </a:r>
            <a:endParaRPr lang="zh-CN" altLang="en-US" sz="1800" b="1" dirty="0">
              <a:solidFill>
                <a:srgbClr val="FF0000"/>
              </a:solidFill>
            </a:endParaRPr>
          </a:p>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4820"/>
                                        </p:tgtEl>
                                        <p:attrNameLst>
                                          <p:attrName>style.visibility</p:attrName>
                                        </p:attrNameLst>
                                      </p:cBhvr>
                                      <p:to>
                                        <p:strVal val="visible"/>
                                      </p:to>
                                    </p:set>
                                    <p:animEffect transition="in" filter="wipe(down)">
                                      <p:cBhvr>
                                        <p:cTn id="14" dur="500"/>
                                        <p:tgtEl>
                                          <p:spTgt spid="348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ldLvl="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H_PageTitle">
            <a:extLst>
              <a:ext uri="{FF2B5EF4-FFF2-40B4-BE49-F238E27FC236}">
                <a16:creationId xmlns:a16="http://schemas.microsoft.com/office/drawing/2014/main" id="{73DB188B-5005-49BC-9918-A7F956345F62}"/>
              </a:ext>
            </a:extLst>
          </p:cNvPr>
          <p:cNvSpPr>
            <a:spLocks noGrp="1" noChangeArrowheads="1"/>
          </p:cNvSpPr>
          <p:nvPr>
            <p:ph type="title" idx="4294967295"/>
          </p:nvPr>
        </p:nvSpPr>
        <p:spPr>
          <a:xfrm>
            <a:off x="412750" y="107950"/>
            <a:ext cx="7886700" cy="1325563"/>
          </a:xfrm>
        </p:spPr>
        <p:txBody>
          <a:bodyPr anchor="ctr"/>
          <a:lstStyle/>
          <a:p>
            <a:pPr eaLnBrk="1" hangingPunct="1"/>
            <a:r>
              <a:rPr lang="zh-CN" altLang="en-US" sz="4000"/>
              <a:t>小结：</a:t>
            </a:r>
            <a:r>
              <a:rPr lang="en-US" altLang="zh-CN"/>
              <a:t> </a:t>
            </a:r>
            <a:endParaRPr lang="zh-CN" altLang="en-US"/>
          </a:p>
        </p:txBody>
      </p:sp>
      <p:sp>
        <p:nvSpPr>
          <p:cNvPr id="36867" name="MH_Other_1">
            <a:extLst>
              <a:ext uri="{FF2B5EF4-FFF2-40B4-BE49-F238E27FC236}">
                <a16:creationId xmlns:a16="http://schemas.microsoft.com/office/drawing/2014/main" id="{770AA454-5AD6-4611-8245-52D7323554D9}"/>
              </a:ext>
            </a:extLst>
          </p:cNvPr>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36868" name="MH_Other_2">
            <a:extLst>
              <a:ext uri="{FF2B5EF4-FFF2-40B4-BE49-F238E27FC236}">
                <a16:creationId xmlns:a16="http://schemas.microsoft.com/office/drawing/2014/main" id="{87B20E3E-77A5-4CDB-AEF4-91FD717F2D6B}"/>
              </a:ext>
            </a:extLst>
          </p:cNvPr>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36869" name="MH_Other_3">
            <a:extLst>
              <a:ext uri="{FF2B5EF4-FFF2-40B4-BE49-F238E27FC236}">
                <a16:creationId xmlns:a16="http://schemas.microsoft.com/office/drawing/2014/main" id="{81941F58-3194-4E85-A18D-590EB562A760}"/>
              </a:ext>
            </a:extLst>
          </p:cNvPr>
          <p:cNvSpPr>
            <a:spLocks noChangeArrowheads="1"/>
          </p:cNvSpPr>
          <p:nvPr/>
        </p:nvSpPr>
        <p:spPr bwMode="auto">
          <a:xfrm flipV="1">
            <a:off x="6256338" y="4557713"/>
            <a:ext cx="709612" cy="61118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36870" name="MH_Other_4">
            <a:extLst>
              <a:ext uri="{FF2B5EF4-FFF2-40B4-BE49-F238E27FC236}">
                <a16:creationId xmlns:a16="http://schemas.microsoft.com/office/drawing/2014/main" id="{814FA5BD-581D-47C9-AFE1-6F72278A9BB5}"/>
              </a:ext>
            </a:extLst>
          </p:cNvPr>
          <p:cNvSpPr>
            <a:spLocks noChangeArrowheads="1"/>
          </p:cNvSpPr>
          <p:nvPr/>
        </p:nvSpPr>
        <p:spPr bwMode="auto">
          <a:xfrm flipV="1">
            <a:off x="6610350" y="4557713"/>
            <a:ext cx="709613" cy="61118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36871" name="MH_Other_5">
            <a:extLst>
              <a:ext uri="{FF2B5EF4-FFF2-40B4-BE49-F238E27FC236}">
                <a16:creationId xmlns:a16="http://schemas.microsoft.com/office/drawing/2014/main" id="{B3AAFEAC-C8E2-45F1-AF22-37B648E639EF}"/>
              </a:ext>
            </a:extLst>
          </p:cNvPr>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36872" name="MH_Other_6">
            <a:extLst>
              <a:ext uri="{FF2B5EF4-FFF2-40B4-BE49-F238E27FC236}">
                <a16:creationId xmlns:a16="http://schemas.microsoft.com/office/drawing/2014/main" id="{1285FCE8-2A8C-4DEC-A044-77847A0F5CF9}"/>
              </a:ext>
            </a:extLst>
          </p:cNvPr>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36873" name="MH_Desc_1">
            <a:extLst>
              <a:ext uri="{FF2B5EF4-FFF2-40B4-BE49-F238E27FC236}">
                <a16:creationId xmlns:a16="http://schemas.microsoft.com/office/drawing/2014/main" id="{22064143-21EE-4FF1-8621-55C9588E811C}"/>
              </a:ext>
            </a:extLst>
          </p:cNvPr>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SzTx/>
              <a:buFont typeface="Arial" panose="020B0604020202020204" pitchFamily="34" charset="0"/>
              <a:buNone/>
            </a:pPr>
            <a:r>
              <a:rPr lang="zh-CN" altLang="en-US" sz="1400" dirty="0">
                <a:solidFill>
                  <a:schemeClr val="tx1"/>
                </a:solidFill>
              </a:rPr>
              <a:t> </a:t>
            </a:r>
            <a:r>
              <a:rPr lang="zh-CN" altLang="en-US" sz="1800" dirty="0">
                <a:solidFill>
                  <a:schemeClr val="tx1"/>
                </a:solidFill>
              </a:rPr>
              <a:t>     选题调研，可通过总库平台一站式检索资源，选择合适的</a:t>
            </a:r>
            <a:r>
              <a:rPr lang="zh-CN" altLang="en-US" sz="1800" dirty="0">
                <a:solidFill>
                  <a:srgbClr val="FF0000"/>
                </a:solidFill>
              </a:rPr>
              <a:t>检索方式</a:t>
            </a:r>
            <a:r>
              <a:rPr lang="zh-CN" altLang="en-US" sz="1800" dirty="0">
                <a:solidFill>
                  <a:schemeClr val="tx1"/>
                </a:solidFill>
              </a:rPr>
              <a:t>，通过</a:t>
            </a:r>
            <a:r>
              <a:rPr lang="zh-CN" altLang="en-US" sz="1800" dirty="0">
                <a:solidFill>
                  <a:srgbClr val="FF0000"/>
                </a:solidFill>
              </a:rPr>
              <a:t>分组、排序</a:t>
            </a:r>
            <a:r>
              <a:rPr lang="zh-CN" altLang="en-US" sz="1800" dirty="0">
                <a:solidFill>
                  <a:schemeClr val="tx1"/>
                </a:solidFill>
              </a:rPr>
              <a:t>功能进一步细分需求，分析挖掘热点趋势、研究空白点，准确定位高质量文献、最新文献。</a:t>
            </a:r>
            <a:endParaRPr lang="en-US" altLang="zh-CN" sz="1800" dirty="0">
              <a:solidFill>
                <a:schemeClr val="tx1"/>
              </a:solidFill>
            </a:endParaRPr>
          </a:p>
          <a:p>
            <a:pPr eaLnBrk="1" hangingPunct="1">
              <a:lnSpc>
                <a:spcPct val="150000"/>
              </a:lnSpc>
              <a:spcBef>
                <a:spcPct val="0"/>
              </a:spcBef>
              <a:buClrTx/>
              <a:buSzTx/>
              <a:buFont typeface="Arial" panose="020B0604020202020204" pitchFamily="34" charset="0"/>
              <a:buNone/>
            </a:pPr>
            <a:r>
              <a:rPr lang="zh-CN" altLang="en-US" sz="1800" dirty="0">
                <a:solidFill>
                  <a:schemeClr val="tx1"/>
                </a:solidFill>
              </a:rPr>
              <a:t>    通过不同的分组、排序组合找到选题立项的突破口！</a:t>
            </a:r>
          </a:p>
          <a:p>
            <a:pPr eaLnBrk="1" hangingPunct="1">
              <a:lnSpc>
                <a:spcPct val="150000"/>
              </a:lnSpc>
              <a:spcBef>
                <a:spcPct val="0"/>
              </a:spcBef>
              <a:buClrTx/>
              <a:buSzTx/>
              <a:buFont typeface="Arial" panose="020B0604020202020204" pitchFamily="34" charset="0"/>
              <a:buNone/>
            </a:pPr>
            <a:endParaRPr lang="zh-CN" altLang="en-US" sz="14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H_SubTitle_1">
            <a:extLst>
              <a:ext uri="{FF2B5EF4-FFF2-40B4-BE49-F238E27FC236}">
                <a16:creationId xmlns:a16="http://schemas.microsoft.com/office/drawing/2014/main" id="{772FDE36-9D28-421E-8C67-8D18AC0C49B6}"/>
              </a:ext>
            </a:extLst>
          </p:cNvPr>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200">
              <a:solidFill>
                <a:srgbClr val="FFFFFF"/>
              </a:solidFill>
              <a:latin typeface="Calibri" panose="020F0502020204030204" pitchFamily="34" charset="0"/>
            </a:endParaRPr>
          </a:p>
        </p:txBody>
      </p:sp>
      <p:sp>
        <p:nvSpPr>
          <p:cNvPr id="37891" name="MH_Text_1">
            <a:extLst>
              <a:ext uri="{FF2B5EF4-FFF2-40B4-BE49-F238E27FC236}">
                <a16:creationId xmlns:a16="http://schemas.microsoft.com/office/drawing/2014/main" id="{739BCD5F-1C54-4CD8-8FB0-F132486AB365}"/>
              </a:ext>
            </a:extLst>
          </p:cNvPr>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选题篇</a:t>
            </a:r>
            <a:endParaRPr lang="zh-CN" altLang="en-US" sz="1800">
              <a:solidFill>
                <a:schemeClr val="tx1"/>
              </a:solidFill>
              <a:ea typeface="华文细黑" panose="02010600040101010101" pitchFamily="2" charset="-122"/>
            </a:endParaRPr>
          </a:p>
        </p:txBody>
      </p:sp>
      <p:sp>
        <p:nvSpPr>
          <p:cNvPr id="37892" name="MH_Other_1">
            <a:extLst>
              <a:ext uri="{FF2B5EF4-FFF2-40B4-BE49-F238E27FC236}">
                <a16:creationId xmlns:a16="http://schemas.microsoft.com/office/drawing/2014/main" id="{036335C6-3662-43A7-8A99-1CC4BC66A249}"/>
              </a:ext>
            </a:extLst>
          </p:cNvPr>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37893" name="MH_Other_2" descr="E:\PPT背景\未标题-1.png">
            <a:extLst>
              <a:ext uri="{FF2B5EF4-FFF2-40B4-BE49-F238E27FC236}">
                <a16:creationId xmlns:a16="http://schemas.microsoft.com/office/drawing/2014/main" id="{1F02BFD0-B185-4986-B77F-7A0220AB7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MH_Other_3">
            <a:extLst>
              <a:ext uri="{FF2B5EF4-FFF2-40B4-BE49-F238E27FC236}">
                <a16:creationId xmlns:a16="http://schemas.microsoft.com/office/drawing/2014/main" id="{0B5D01EF-B2CA-49F1-90E2-346809714B7E}"/>
              </a:ext>
            </a:extLst>
          </p:cNvPr>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36871" name="Group 7">
            <a:extLst>
              <a:ext uri="{FF2B5EF4-FFF2-40B4-BE49-F238E27FC236}">
                <a16:creationId xmlns:a16="http://schemas.microsoft.com/office/drawing/2014/main" id="{599E8F52-707B-4B60-B953-2F687BB2E067}"/>
              </a:ext>
            </a:extLst>
          </p:cNvPr>
          <p:cNvGrpSpPr>
            <a:grpSpLocks/>
          </p:cNvGrpSpPr>
          <p:nvPr/>
        </p:nvGrpSpPr>
        <p:grpSpPr bwMode="auto">
          <a:xfrm>
            <a:off x="2692400" y="2695575"/>
            <a:ext cx="1352550" cy="2017713"/>
            <a:chOff x="0" y="0"/>
            <a:chExt cx="2130" cy="3177"/>
          </a:xfrm>
        </p:grpSpPr>
        <p:sp>
          <p:nvSpPr>
            <p:cNvPr id="37904" name="MH_SubTitle_2">
              <a:extLst>
                <a:ext uri="{FF2B5EF4-FFF2-40B4-BE49-F238E27FC236}">
                  <a16:creationId xmlns:a16="http://schemas.microsoft.com/office/drawing/2014/main" id="{CE760000-6BA9-435D-B794-0CFD234E6D24}"/>
                </a:ext>
              </a:extLst>
            </p:cNvPr>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Font typeface="Wingdings 3" panose="05040102010807070707" pitchFamily="18" charset="2"/>
                <a:buNone/>
              </a:pPr>
              <a:endParaRPr lang="zh-CN" altLang="en-US" sz="1600">
                <a:solidFill>
                  <a:srgbClr val="FFFFFF"/>
                </a:solidFill>
              </a:endParaRPr>
            </a:p>
          </p:txBody>
        </p:sp>
        <p:sp>
          <p:nvSpPr>
            <p:cNvPr id="37905" name="MH_Text_2">
              <a:extLst>
                <a:ext uri="{FF2B5EF4-FFF2-40B4-BE49-F238E27FC236}">
                  <a16:creationId xmlns:a16="http://schemas.microsoft.com/office/drawing/2014/main" id="{D087CFE0-F3BF-4379-884B-F1C088533616}"/>
                </a:ext>
              </a:extLst>
            </p:cNvPr>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写作篇</a:t>
              </a:r>
              <a:endParaRPr lang="zh-CN" altLang="en-US" sz="1800">
                <a:solidFill>
                  <a:schemeClr val="tx1"/>
                </a:solidFill>
                <a:ea typeface="华文细黑" panose="02010600040101010101" pitchFamily="2" charset="-122"/>
              </a:endParaRPr>
            </a:p>
          </p:txBody>
        </p:sp>
        <p:pic>
          <p:nvPicPr>
            <p:cNvPr id="37906" name="MH_Other_4" descr="E:\PPT背景\未标题-1.png">
              <a:extLst>
                <a:ext uri="{FF2B5EF4-FFF2-40B4-BE49-F238E27FC236}">
                  <a16:creationId xmlns:a16="http://schemas.microsoft.com/office/drawing/2014/main" id="{32391AF6-043A-4E9B-8B12-794D0C46A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6" name="MH_SubTitle_3">
            <a:extLst>
              <a:ext uri="{FF2B5EF4-FFF2-40B4-BE49-F238E27FC236}">
                <a16:creationId xmlns:a16="http://schemas.microsoft.com/office/drawing/2014/main" id="{C4345519-1D22-4B1D-95F4-F703A49278A0}"/>
              </a:ext>
            </a:extLst>
          </p:cNvPr>
          <p:cNvSpPr>
            <a:spLocks noChangeArrowheads="1"/>
          </p:cNvSpPr>
          <p:nvPr/>
        </p:nvSpPr>
        <p:spPr bwMode="auto">
          <a:xfrm rot="20988563" flipH="1">
            <a:off x="4951413" y="2984500"/>
            <a:ext cx="1352550" cy="1728788"/>
          </a:xfrm>
          <a:prstGeom prst="roundRect">
            <a:avLst>
              <a:gd name="adj" fmla="val 16667"/>
            </a:avLst>
          </a:prstGeom>
          <a:solidFill>
            <a:srgbClr val="92D05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37897" name="MH_Text_3">
            <a:extLst>
              <a:ext uri="{FF2B5EF4-FFF2-40B4-BE49-F238E27FC236}">
                <a16:creationId xmlns:a16="http://schemas.microsoft.com/office/drawing/2014/main" id="{23F960EE-EC30-4703-B693-88489E65812D}"/>
              </a:ext>
            </a:extLst>
          </p:cNvPr>
          <p:cNvSpPr>
            <a:spLocks noChangeArrowheads="1"/>
          </p:cNvSpPr>
          <p:nvPr/>
        </p:nvSpPr>
        <p:spPr bwMode="auto">
          <a:xfrm rot="20988563" flipH="1">
            <a:off x="4940300" y="3017838"/>
            <a:ext cx="1277938"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投稿篇</a:t>
            </a:r>
            <a:endParaRPr lang="zh-CN" altLang="en-US" sz="1800">
              <a:solidFill>
                <a:schemeClr val="tx1"/>
              </a:solidFill>
              <a:ea typeface="华文细黑" panose="02010600040101010101" pitchFamily="2" charset="-122"/>
            </a:endParaRPr>
          </a:p>
        </p:txBody>
      </p:sp>
      <p:sp>
        <p:nvSpPr>
          <p:cNvPr id="37898" name="MH_Other_5">
            <a:extLst>
              <a:ext uri="{FF2B5EF4-FFF2-40B4-BE49-F238E27FC236}">
                <a16:creationId xmlns:a16="http://schemas.microsoft.com/office/drawing/2014/main" id="{79BEA966-8173-405E-997B-6015D6F31AE0}"/>
              </a:ext>
            </a:extLst>
          </p:cNvPr>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37899" name="MH_Other_6" descr="E:\PPT背景\未标题-1.png">
            <a:extLst>
              <a:ext uri="{FF2B5EF4-FFF2-40B4-BE49-F238E27FC236}">
                <a16:creationId xmlns:a16="http://schemas.microsoft.com/office/drawing/2014/main" id="{12A36ADE-8435-4D34-8621-0274E1DC4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598738"/>
            <a:ext cx="6762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MH_SubTitle_4">
            <a:extLst>
              <a:ext uri="{FF2B5EF4-FFF2-40B4-BE49-F238E27FC236}">
                <a16:creationId xmlns:a16="http://schemas.microsoft.com/office/drawing/2014/main" id="{ADF37D2B-66CC-4EBD-8C5B-59A904380143}"/>
              </a:ext>
            </a:extLst>
          </p:cNvPr>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37901" name="MH_Text_4">
            <a:extLst>
              <a:ext uri="{FF2B5EF4-FFF2-40B4-BE49-F238E27FC236}">
                <a16:creationId xmlns:a16="http://schemas.microsoft.com/office/drawing/2014/main" id="{67D35F5A-4842-426D-8DD7-802BF141C81B}"/>
              </a:ext>
            </a:extLst>
          </p:cNvPr>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传播篇</a:t>
            </a:r>
          </a:p>
        </p:txBody>
      </p:sp>
      <p:sp>
        <p:nvSpPr>
          <p:cNvPr id="37902" name="MH_Other_7">
            <a:extLst>
              <a:ext uri="{FF2B5EF4-FFF2-40B4-BE49-F238E27FC236}">
                <a16:creationId xmlns:a16="http://schemas.microsoft.com/office/drawing/2014/main" id="{3B5B0038-E65B-4DB2-A13D-2246708DB11A}"/>
              </a:ext>
            </a:extLst>
          </p:cNvPr>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37903" name="MH_Other_8" descr="E:\PPT背景\未标题-1.png">
            <a:extLst>
              <a:ext uri="{FF2B5EF4-FFF2-40B4-BE49-F238E27FC236}">
                <a16:creationId xmlns:a16="http://schemas.microsoft.com/office/drawing/2014/main" id="{2407C85A-2D27-491E-9475-D176460BC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043194 -0.274938 " pathEditMode="relative" rAng="0" ptsTypes="">
                                      <p:cBhvr>
                                        <p:cTn id="6" dur="2000" fill="hold"/>
                                        <p:tgtEl>
                                          <p:spTgt spid="36871"/>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1">
            <a:extLst>
              <a:ext uri="{FF2B5EF4-FFF2-40B4-BE49-F238E27FC236}">
                <a16:creationId xmlns:a16="http://schemas.microsoft.com/office/drawing/2014/main" id="{9D332620-B34D-4CB3-BB62-C1E55994E046}"/>
              </a:ext>
            </a:extLst>
          </p:cNvPr>
          <p:cNvSpPr>
            <a:spLocks noChangeArrowheads="1"/>
          </p:cNvSpPr>
          <p:nvPr/>
        </p:nvSpPr>
        <p:spPr bwMode="auto">
          <a:xfrm>
            <a:off x="31565" y="186586"/>
            <a:ext cx="4541628" cy="5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dirty="0"/>
              <a:t>2</a:t>
            </a:r>
            <a:r>
              <a:rPr lang="zh-CN" altLang="en-US" sz="3200" b="1" dirty="0"/>
              <a:t>、如何利用知网写作？</a:t>
            </a:r>
          </a:p>
        </p:txBody>
      </p:sp>
      <p:sp>
        <p:nvSpPr>
          <p:cNvPr id="38915" name="内容占位符 6">
            <a:extLst>
              <a:ext uri="{FF2B5EF4-FFF2-40B4-BE49-F238E27FC236}">
                <a16:creationId xmlns:a16="http://schemas.microsoft.com/office/drawing/2014/main" id="{2688BDC2-3D63-4F62-BB34-F16D0BFAD2BA}"/>
              </a:ext>
            </a:extLst>
          </p:cNvPr>
          <p:cNvSpPr txBox="1">
            <a:spLocks noChangeArrowheads="1"/>
          </p:cNvSpPr>
          <p:nvPr/>
        </p:nvSpPr>
        <p:spPr bwMode="auto">
          <a:xfrm>
            <a:off x="263525" y="1492250"/>
            <a:ext cx="82089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zh-CN" altLang="en-US" sz="2000" b="1" dirty="0">
                <a:solidFill>
                  <a:srgbClr val="F97C27"/>
                </a:solidFill>
              </a:rPr>
              <a:t>写论文的过程中需要用到哪些资源呢？</a:t>
            </a:r>
            <a:endParaRPr lang="en-US" altLang="zh-CN" sz="2000" b="1" dirty="0">
              <a:solidFill>
                <a:srgbClr val="F97C27"/>
              </a:solidFill>
            </a:endParaRPr>
          </a:p>
          <a:p>
            <a:pPr eaLnBrk="1" hangingPunct="1">
              <a:lnSpc>
                <a:spcPct val="90000"/>
              </a:lnSpc>
              <a:buFont typeface="Georgia" panose="02040502050405020303" pitchFamily="18" charset="0"/>
              <a:buNone/>
            </a:pPr>
            <a:r>
              <a:rPr lang="en-US" altLang="zh-CN" sz="2000" dirty="0"/>
              <a:t> </a:t>
            </a:r>
            <a:r>
              <a:rPr lang="en-US" altLang="zh-CN" sz="1600" dirty="0"/>
              <a:t>- </a:t>
            </a:r>
            <a:r>
              <a:rPr lang="zh-CN" altLang="en-US" sz="1600" dirty="0"/>
              <a:t>期刊、博硕、会议、报纸、工具书、年鉴、统计数据、标准、专利、成果、图片、外文文献、翻译等</a:t>
            </a:r>
            <a:endParaRPr lang="en-US" altLang="zh-CN" sz="1600" dirty="0">
              <a:solidFill>
                <a:srgbClr val="FF0000"/>
              </a:solidFill>
            </a:endParaRPr>
          </a:p>
          <a:p>
            <a:pPr eaLnBrk="1" hangingPunct="1">
              <a:lnSpc>
                <a:spcPct val="90000"/>
              </a:lnSpc>
              <a:buFont typeface="Georgia" panose="02040502050405020303" pitchFamily="18" charset="0"/>
              <a:buNone/>
            </a:pPr>
            <a:endParaRPr lang="en-US" altLang="zh-CN" sz="2000" b="1" dirty="0">
              <a:solidFill>
                <a:srgbClr val="E98517"/>
              </a:solidFill>
            </a:endParaRPr>
          </a:p>
          <a:p>
            <a:pPr eaLnBrk="1" hangingPunct="1">
              <a:lnSpc>
                <a:spcPct val="90000"/>
              </a:lnSpc>
            </a:pPr>
            <a:r>
              <a:rPr lang="zh-CN" altLang="en-US" sz="2000" b="1" dirty="0">
                <a:solidFill>
                  <a:srgbClr val="F97C27"/>
                </a:solidFill>
              </a:rPr>
              <a:t>如何管理文献？</a:t>
            </a:r>
            <a:endParaRPr lang="en-US" altLang="zh-CN" sz="2000" b="1" dirty="0">
              <a:solidFill>
                <a:srgbClr val="F97C27"/>
              </a:solidFill>
            </a:endParaRPr>
          </a:p>
          <a:p>
            <a:pPr eaLnBrk="1" hangingPunct="1">
              <a:lnSpc>
                <a:spcPct val="90000"/>
              </a:lnSpc>
              <a:buFont typeface="Georgia" panose="02040502050405020303" pitchFamily="18" charset="0"/>
              <a:buNone/>
            </a:pPr>
            <a:r>
              <a:rPr lang="en-US" altLang="zh-CN" sz="2000" dirty="0"/>
              <a:t> -</a:t>
            </a:r>
            <a:r>
              <a:rPr lang="zh-CN" altLang="en-US" sz="2000" dirty="0"/>
              <a:t>研学平台或</a:t>
            </a:r>
            <a:r>
              <a:rPr lang="en-US" altLang="zh-CN" sz="2000" dirty="0"/>
              <a:t>CNKI E-Study</a:t>
            </a:r>
            <a:r>
              <a:rPr lang="zh-CN" altLang="en-US" sz="2000" dirty="0"/>
              <a:t>软件</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1FB3FF24-59A5-4372-8F6C-EFBE9841AF60}"/>
              </a:ext>
            </a:extLst>
          </p:cNvPr>
          <p:cNvSpPr txBox="1">
            <a:spLocks noChangeArrowheads="1"/>
          </p:cNvSpPr>
          <p:nvPr/>
        </p:nvSpPr>
        <p:spPr bwMode="auto">
          <a:xfrm>
            <a:off x="114669" y="83068"/>
            <a:ext cx="8640763" cy="4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 typeface="Wingdings 3" panose="05040102010807070707" pitchFamily="18" charset="2"/>
              <a:buNone/>
            </a:pPr>
            <a:r>
              <a:rPr lang="zh-CN" altLang="en-US" b="1" dirty="0"/>
              <a:t>（1）明确检索需求</a:t>
            </a:r>
            <a:endParaRPr lang="zh-CN" altLang="en-US" b="1" dirty="0">
              <a:solidFill>
                <a:srgbClr val="F97C27"/>
              </a:solidFill>
            </a:endParaRPr>
          </a:p>
        </p:txBody>
      </p:sp>
      <p:sp>
        <p:nvSpPr>
          <p:cNvPr id="6" name="流程图: 可选过程 5">
            <a:extLst>
              <a:ext uri="{FF2B5EF4-FFF2-40B4-BE49-F238E27FC236}">
                <a16:creationId xmlns:a16="http://schemas.microsoft.com/office/drawing/2014/main" id="{BE40BFD3-C82B-49B2-BE89-F62B631AF27B}"/>
              </a:ext>
            </a:extLst>
          </p:cNvPr>
          <p:cNvSpPr/>
          <p:nvPr/>
        </p:nvSpPr>
        <p:spPr>
          <a:xfrm>
            <a:off x="5131424" y="1229365"/>
            <a:ext cx="2043028" cy="337593"/>
          </a:xfrm>
          <a:prstGeom prst="flowChartAlternateProcess">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4" algn="ctr">
              <a:defRPr/>
            </a:pPr>
            <a:r>
              <a:rPr lang="zh-CN" altLang="en-US" sz="1400" dirty="0"/>
              <a:t>开（选）题、综述</a:t>
            </a:r>
          </a:p>
        </p:txBody>
      </p:sp>
      <p:sp>
        <p:nvSpPr>
          <p:cNvPr id="7" name="流程图: 可选过程 6">
            <a:extLst>
              <a:ext uri="{FF2B5EF4-FFF2-40B4-BE49-F238E27FC236}">
                <a16:creationId xmlns:a16="http://schemas.microsoft.com/office/drawing/2014/main" id="{C82A39D5-A85F-4907-9560-09510D77A4CB}"/>
              </a:ext>
            </a:extLst>
          </p:cNvPr>
          <p:cNvSpPr/>
          <p:nvPr/>
        </p:nvSpPr>
        <p:spPr>
          <a:xfrm>
            <a:off x="5106569" y="1851987"/>
            <a:ext cx="2044529" cy="369332"/>
          </a:xfrm>
          <a:prstGeom prst="flowChartAlternateProcess">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4" algn="ctr">
              <a:defRPr/>
            </a:pPr>
            <a:r>
              <a:rPr lang="zh-CN" altLang="en-US" sz="1400" dirty="0"/>
              <a:t>具体细微的专业问题</a:t>
            </a:r>
          </a:p>
        </p:txBody>
      </p:sp>
      <p:sp>
        <p:nvSpPr>
          <p:cNvPr id="8" name="流程图: 可选过程 7">
            <a:extLst>
              <a:ext uri="{FF2B5EF4-FFF2-40B4-BE49-F238E27FC236}">
                <a16:creationId xmlns:a16="http://schemas.microsoft.com/office/drawing/2014/main" id="{49302D42-F50D-4342-ABC7-76E2748486C6}"/>
              </a:ext>
            </a:extLst>
          </p:cNvPr>
          <p:cNvSpPr/>
          <p:nvPr/>
        </p:nvSpPr>
        <p:spPr>
          <a:xfrm>
            <a:off x="5129923" y="2585431"/>
            <a:ext cx="2044529" cy="352015"/>
          </a:xfrm>
          <a:prstGeom prst="flowChartAlternateProcess">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4" algn="ctr">
              <a:defRPr/>
            </a:pPr>
            <a:r>
              <a:rPr lang="zh-CN" altLang="en-US" sz="1400" dirty="0"/>
              <a:t>研究项目比较</a:t>
            </a:r>
          </a:p>
        </p:txBody>
      </p:sp>
      <p:sp>
        <p:nvSpPr>
          <p:cNvPr id="9" name="流程图: 可选过程 8">
            <a:extLst>
              <a:ext uri="{FF2B5EF4-FFF2-40B4-BE49-F238E27FC236}">
                <a16:creationId xmlns:a16="http://schemas.microsoft.com/office/drawing/2014/main" id="{94E01F83-7CCC-4FED-8789-A9EBCF1164F0}"/>
              </a:ext>
            </a:extLst>
          </p:cNvPr>
          <p:cNvSpPr/>
          <p:nvPr/>
        </p:nvSpPr>
        <p:spPr>
          <a:xfrm>
            <a:off x="5129922" y="3282254"/>
            <a:ext cx="2044530" cy="352015"/>
          </a:xfrm>
          <a:prstGeom prst="flowChartAlternateProcess">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4" algn="ctr">
              <a:defRPr/>
            </a:pPr>
            <a:r>
              <a:rPr lang="zh-CN" altLang="en-US" sz="1400" dirty="0"/>
              <a:t>新技术、新理论</a:t>
            </a:r>
          </a:p>
        </p:txBody>
      </p:sp>
      <p:graphicFrame>
        <p:nvGraphicFramePr>
          <p:cNvPr id="10" name="Object 2">
            <a:extLst>
              <a:ext uri="{FF2B5EF4-FFF2-40B4-BE49-F238E27FC236}">
                <a16:creationId xmlns:a16="http://schemas.microsoft.com/office/drawing/2014/main" id="{B24CCA92-944D-4D9B-B0B7-4556DF00BBF9}"/>
              </a:ext>
            </a:extLst>
          </p:cNvPr>
          <p:cNvGraphicFramePr>
            <a:graphicFrameLocks noChangeAspect="1"/>
          </p:cNvGraphicFramePr>
          <p:nvPr>
            <p:extLst>
              <p:ext uri="{D42A27DB-BD31-4B8C-83A1-F6EECF244321}">
                <p14:modId xmlns:p14="http://schemas.microsoft.com/office/powerpoint/2010/main" val="911867268"/>
              </p:ext>
            </p:extLst>
          </p:nvPr>
        </p:nvGraphicFramePr>
        <p:xfrm>
          <a:off x="501399" y="1129990"/>
          <a:ext cx="3912518" cy="660355"/>
        </p:xfrm>
        <a:graphic>
          <a:graphicData uri="http://schemas.openxmlformats.org/presentationml/2006/ole">
            <mc:AlternateContent xmlns:mc="http://schemas.openxmlformats.org/markup-compatibility/2006">
              <mc:Choice xmlns:v="urn:schemas-microsoft-com:vml" Requires="v">
                <p:oleObj spid="_x0000_s41012" name="Equation" r:id="rId3" imgW="2108160" imgH="355320" progId="Equation.3">
                  <p:embed/>
                </p:oleObj>
              </mc:Choice>
              <mc:Fallback>
                <p:oleObj name="Equation" r:id="rId3" imgW="2108160" imgH="355320" progId="Equation.3">
                  <p:embed/>
                  <p:pic>
                    <p:nvPicPr>
                      <p:cNvPr id="14" name="Object 2">
                        <a:extLst>
                          <a:ext uri="{FF2B5EF4-FFF2-40B4-BE49-F238E27FC236}">
                            <a16:creationId xmlns:a16="http://schemas.microsoft.com/office/drawing/2014/main" id="{DFCF0267-1124-4261-98C8-20408812C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99" y="1129990"/>
                        <a:ext cx="3912518" cy="660355"/>
                      </a:xfrm>
                      <a:prstGeom prst="rect">
                        <a:avLst/>
                      </a:prstGeom>
                      <a:solidFill>
                        <a:srgbClr val="C0C0C0"/>
                      </a:solidFill>
                      <a:ln w="9525">
                        <a:solidFill>
                          <a:schemeClr val="tx1"/>
                        </a:solidFill>
                        <a:miter lim="800000"/>
                        <a:headEnd/>
                        <a:tailEnd/>
                      </a:ln>
                    </p:spPr>
                  </p:pic>
                </p:oleObj>
              </mc:Fallback>
            </mc:AlternateContent>
          </a:graphicData>
        </a:graphic>
      </p:graphicFrame>
      <p:graphicFrame>
        <p:nvGraphicFramePr>
          <p:cNvPr id="11" name="Object 3">
            <a:extLst>
              <a:ext uri="{FF2B5EF4-FFF2-40B4-BE49-F238E27FC236}">
                <a16:creationId xmlns:a16="http://schemas.microsoft.com/office/drawing/2014/main" id="{CADB5D6F-7774-4F33-8FBE-29A3BBDCE592}"/>
              </a:ext>
            </a:extLst>
          </p:cNvPr>
          <p:cNvGraphicFramePr>
            <a:graphicFrameLocks noChangeAspect="1"/>
          </p:cNvGraphicFramePr>
          <p:nvPr>
            <p:extLst>
              <p:ext uri="{D42A27DB-BD31-4B8C-83A1-F6EECF244321}">
                <p14:modId xmlns:p14="http://schemas.microsoft.com/office/powerpoint/2010/main" val="216855410"/>
              </p:ext>
            </p:extLst>
          </p:nvPr>
        </p:nvGraphicFramePr>
        <p:xfrm>
          <a:off x="522532" y="2767777"/>
          <a:ext cx="3912518" cy="660355"/>
        </p:xfrm>
        <a:graphic>
          <a:graphicData uri="http://schemas.openxmlformats.org/presentationml/2006/ole">
            <mc:AlternateContent xmlns:mc="http://schemas.openxmlformats.org/markup-compatibility/2006">
              <mc:Choice xmlns:v="urn:schemas-microsoft-com:vml" Requires="v">
                <p:oleObj spid="_x0000_s41013" name="Equation" r:id="rId5" imgW="1854000" imgH="355320" progId="Equation.3">
                  <p:embed/>
                </p:oleObj>
              </mc:Choice>
              <mc:Fallback>
                <p:oleObj name="Equation" r:id="rId5" imgW="1854000" imgH="355320" progId="Equation.3">
                  <p:embed/>
                  <p:pic>
                    <p:nvPicPr>
                      <p:cNvPr id="15" name="Object 3">
                        <a:extLst>
                          <a:ext uri="{FF2B5EF4-FFF2-40B4-BE49-F238E27FC236}">
                            <a16:creationId xmlns:a16="http://schemas.microsoft.com/office/drawing/2014/main" id="{5422C4BA-8004-4276-B78E-63C274A6D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32" y="2767777"/>
                        <a:ext cx="3912518" cy="660355"/>
                      </a:xfrm>
                      <a:prstGeom prst="rect">
                        <a:avLst/>
                      </a:prstGeom>
                      <a:solidFill>
                        <a:srgbClr val="C0C0C0"/>
                      </a:solidFill>
                      <a:ln w="9525">
                        <a:solidFill>
                          <a:schemeClr val="tx1"/>
                        </a:solidFill>
                        <a:miter lim="800000"/>
                        <a:headEnd/>
                        <a:tailEnd/>
                      </a:ln>
                    </p:spPr>
                  </p:pic>
                </p:oleObj>
              </mc:Fallback>
            </mc:AlternateContent>
          </a:graphicData>
        </a:graphic>
      </p:graphicFrame>
      <p:sp>
        <p:nvSpPr>
          <p:cNvPr id="12" name="圆角矩形 7">
            <a:extLst>
              <a:ext uri="{FF2B5EF4-FFF2-40B4-BE49-F238E27FC236}">
                <a16:creationId xmlns:a16="http://schemas.microsoft.com/office/drawing/2014/main" id="{2DE1B1D2-D1B8-4E8A-B72D-51D40C44922A}"/>
              </a:ext>
            </a:extLst>
          </p:cNvPr>
          <p:cNvSpPr/>
          <p:nvPr/>
        </p:nvSpPr>
        <p:spPr>
          <a:xfrm>
            <a:off x="560364" y="4117426"/>
            <a:ext cx="8023272" cy="36933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solidFill>
              </a:rPr>
              <a:t>“</a:t>
            </a:r>
            <a:r>
              <a:rPr lang="zh-CN" altLang="en-US" sz="2400" b="1" dirty="0">
                <a:solidFill>
                  <a:schemeClr val="bg1"/>
                </a:solidFill>
              </a:rPr>
              <a:t>查全</a:t>
            </a:r>
            <a:r>
              <a:rPr lang="en-US" altLang="zh-CN" sz="2400" b="1" dirty="0">
                <a:solidFill>
                  <a:schemeClr val="bg1"/>
                </a:solidFill>
              </a:rPr>
              <a:t>”</a:t>
            </a:r>
            <a:r>
              <a:rPr lang="zh-CN" altLang="en-US" sz="2400" b="1" dirty="0">
                <a:solidFill>
                  <a:schemeClr val="bg1"/>
                </a:solidFill>
              </a:rPr>
              <a:t>与</a:t>
            </a:r>
            <a:r>
              <a:rPr lang="en-US" altLang="zh-CN" sz="2400" b="1" dirty="0">
                <a:solidFill>
                  <a:schemeClr val="bg1"/>
                </a:solidFill>
              </a:rPr>
              <a:t>“</a:t>
            </a:r>
            <a:r>
              <a:rPr lang="zh-CN" altLang="en-US" sz="2400" b="1" dirty="0">
                <a:solidFill>
                  <a:schemeClr val="bg1"/>
                </a:solidFill>
              </a:rPr>
              <a:t>查准</a:t>
            </a:r>
            <a:r>
              <a:rPr lang="en-US" altLang="zh-CN" sz="2400" b="1" dirty="0">
                <a:solidFill>
                  <a:schemeClr val="bg1"/>
                </a:solidFill>
              </a:rPr>
              <a:t>”</a:t>
            </a:r>
            <a:r>
              <a:rPr lang="zh-CN" altLang="en-US" sz="2400" b="1" dirty="0">
                <a:solidFill>
                  <a:schemeClr val="bg1"/>
                </a:solidFill>
              </a:rPr>
              <a:t>难以兼顾，根据需求来加以平衡</a:t>
            </a:r>
          </a:p>
        </p:txBody>
      </p:sp>
      <p:sp>
        <p:nvSpPr>
          <p:cNvPr id="13" name="左箭头 10">
            <a:extLst>
              <a:ext uri="{FF2B5EF4-FFF2-40B4-BE49-F238E27FC236}">
                <a16:creationId xmlns:a16="http://schemas.microsoft.com/office/drawing/2014/main" id="{E675A507-D270-4472-94A7-4A553DF94066}"/>
              </a:ext>
            </a:extLst>
          </p:cNvPr>
          <p:cNvSpPr/>
          <p:nvPr/>
        </p:nvSpPr>
        <p:spPr>
          <a:xfrm>
            <a:off x="7177960" y="1161299"/>
            <a:ext cx="1969548" cy="470497"/>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rgbClr val="002060"/>
                </a:solidFill>
              </a:rPr>
              <a:t>查全型</a:t>
            </a:r>
          </a:p>
        </p:txBody>
      </p:sp>
      <p:sp>
        <p:nvSpPr>
          <p:cNvPr id="14" name="左箭头 11">
            <a:extLst>
              <a:ext uri="{FF2B5EF4-FFF2-40B4-BE49-F238E27FC236}">
                <a16:creationId xmlns:a16="http://schemas.microsoft.com/office/drawing/2014/main" id="{BB068415-68FA-47F2-9AD9-1992A01FDF41}"/>
              </a:ext>
            </a:extLst>
          </p:cNvPr>
          <p:cNvSpPr/>
          <p:nvPr/>
        </p:nvSpPr>
        <p:spPr>
          <a:xfrm>
            <a:off x="7174452" y="1772347"/>
            <a:ext cx="1969548" cy="482803"/>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rgbClr val="002060"/>
                </a:solidFill>
              </a:rPr>
              <a:t>查准型</a:t>
            </a:r>
          </a:p>
        </p:txBody>
      </p:sp>
      <p:sp>
        <p:nvSpPr>
          <p:cNvPr id="15" name="左箭头 12">
            <a:extLst>
              <a:ext uri="{FF2B5EF4-FFF2-40B4-BE49-F238E27FC236}">
                <a16:creationId xmlns:a16="http://schemas.microsoft.com/office/drawing/2014/main" id="{66D60C5A-B116-4326-A092-E67300D3E8D5}"/>
              </a:ext>
            </a:extLst>
          </p:cNvPr>
          <p:cNvSpPr/>
          <p:nvPr/>
        </p:nvSpPr>
        <p:spPr>
          <a:xfrm>
            <a:off x="7177960" y="2520038"/>
            <a:ext cx="1969548" cy="482803"/>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rgbClr val="002060"/>
                </a:solidFill>
              </a:rPr>
              <a:t>查新型</a:t>
            </a:r>
          </a:p>
        </p:txBody>
      </p:sp>
      <p:sp>
        <p:nvSpPr>
          <p:cNvPr id="16" name="左箭头 13">
            <a:extLst>
              <a:ext uri="{FF2B5EF4-FFF2-40B4-BE49-F238E27FC236}">
                <a16:creationId xmlns:a16="http://schemas.microsoft.com/office/drawing/2014/main" id="{0A2D647F-8D7E-4D8B-ACCE-9311287C3608}"/>
              </a:ext>
            </a:extLst>
          </p:cNvPr>
          <p:cNvSpPr/>
          <p:nvPr/>
        </p:nvSpPr>
        <p:spPr>
          <a:xfrm>
            <a:off x="7174452" y="3217416"/>
            <a:ext cx="1969548" cy="504101"/>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rgbClr val="002060"/>
                </a:solidFill>
              </a:rPr>
              <a:t>跟踪型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176104" y="41470"/>
            <a:ext cx="2696845"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339966"/>
                </a:solidFill>
                <a:latin typeface="微软雅黑" panose="020B0503020204020204" pitchFamily="34" charset="-122"/>
                <a:ea typeface="微软雅黑" panose="020B0503020204020204" pitchFamily="34" charset="-122"/>
              </a:rPr>
              <a:t>（</a:t>
            </a:r>
            <a:r>
              <a:rPr lang="en-US" altLang="zh-CN" sz="2400" b="1" kern="0" dirty="0">
                <a:solidFill>
                  <a:srgbClr val="339966"/>
                </a:solidFill>
                <a:latin typeface="微软雅黑" panose="020B0503020204020204" pitchFamily="34" charset="-122"/>
                <a:ea typeface="微软雅黑" panose="020B0503020204020204" pitchFamily="34" charset="-122"/>
              </a:rPr>
              <a:t>2</a:t>
            </a:r>
            <a:r>
              <a:rPr lang="zh-CN" altLang="en-US" sz="2400" b="1" kern="0" dirty="0">
                <a:solidFill>
                  <a:srgbClr val="339966"/>
                </a:solidFill>
                <a:latin typeface="微软雅黑" panose="020B0503020204020204" pitchFamily="34" charset="-122"/>
                <a:ea typeface="微软雅黑" panose="020B0503020204020204" pitchFamily="34" charset="-122"/>
              </a:rPr>
              <a:t>）检索字段</a:t>
            </a:r>
          </a:p>
        </p:txBody>
      </p:sp>
      <p:pic>
        <p:nvPicPr>
          <p:cNvPr id="7" name="图片 6">
            <a:extLst>
              <a:ext uri="{FF2B5EF4-FFF2-40B4-BE49-F238E27FC236}">
                <a16:creationId xmlns:a16="http://schemas.microsoft.com/office/drawing/2014/main" id="{1B1C32D3-C259-4FFB-813F-A10A59A30551}"/>
              </a:ext>
            </a:extLst>
          </p:cNvPr>
          <p:cNvPicPr>
            <a:picLocks noChangeAspect="1"/>
          </p:cNvPicPr>
          <p:nvPr/>
        </p:nvPicPr>
        <p:blipFill>
          <a:blip r:embed="rId3"/>
          <a:stretch>
            <a:fillRect/>
          </a:stretch>
        </p:blipFill>
        <p:spPr>
          <a:xfrm>
            <a:off x="0" y="581442"/>
            <a:ext cx="9144000" cy="3271024"/>
          </a:xfrm>
          <a:prstGeom prst="rect">
            <a:avLst/>
          </a:prstGeom>
        </p:spPr>
      </p:pic>
      <p:pic>
        <p:nvPicPr>
          <p:cNvPr id="8" name="图片 7">
            <a:extLst>
              <a:ext uri="{FF2B5EF4-FFF2-40B4-BE49-F238E27FC236}">
                <a16:creationId xmlns:a16="http://schemas.microsoft.com/office/drawing/2014/main" id="{3B987E47-4268-4844-9029-669D5B7B4760}"/>
              </a:ext>
            </a:extLst>
          </p:cNvPr>
          <p:cNvPicPr>
            <a:picLocks noChangeAspect="1"/>
          </p:cNvPicPr>
          <p:nvPr/>
        </p:nvPicPr>
        <p:blipFill>
          <a:blip r:embed="rId4"/>
          <a:stretch>
            <a:fillRect/>
          </a:stretch>
        </p:blipFill>
        <p:spPr>
          <a:xfrm>
            <a:off x="176104" y="1247697"/>
            <a:ext cx="9144000" cy="3635483"/>
          </a:xfrm>
          <a:prstGeom prst="rect">
            <a:avLst/>
          </a:prstGeom>
        </p:spPr>
      </p:pic>
      <p:pic>
        <p:nvPicPr>
          <p:cNvPr id="9" name="图片 8">
            <a:extLst>
              <a:ext uri="{FF2B5EF4-FFF2-40B4-BE49-F238E27FC236}">
                <a16:creationId xmlns:a16="http://schemas.microsoft.com/office/drawing/2014/main" id="{95EA4D4F-3724-4957-A1A1-4CD001A659B9}"/>
              </a:ext>
            </a:extLst>
          </p:cNvPr>
          <p:cNvPicPr>
            <a:picLocks noChangeAspect="1"/>
          </p:cNvPicPr>
          <p:nvPr/>
        </p:nvPicPr>
        <p:blipFill>
          <a:blip r:embed="rId5"/>
          <a:stretch>
            <a:fillRect/>
          </a:stretch>
        </p:blipFill>
        <p:spPr>
          <a:xfrm>
            <a:off x="3823909" y="1247697"/>
            <a:ext cx="5051695" cy="4188287"/>
          </a:xfrm>
          <a:prstGeom prst="rect">
            <a:avLst/>
          </a:prstGeom>
        </p:spPr>
      </p:pic>
    </p:spTree>
    <p:custDataLst>
      <p:tags r:id="rId1"/>
    </p:custDataLst>
    <p:extLst>
      <p:ext uri="{BB962C8B-B14F-4D97-AF65-F5344CB8AC3E}">
        <p14:creationId xmlns:p14="http://schemas.microsoft.com/office/powerpoint/2010/main" val="363040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sp>
        <p:nvSpPr>
          <p:cNvPr id="6" name="标题 1"/>
          <p:cNvSpPr txBox="1"/>
          <p:nvPr/>
        </p:nvSpPr>
        <p:spPr bwMode="auto">
          <a:xfrm>
            <a:off x="176104" y="41470"/>
            <a:ext cx="2696845"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339966"/>
                </a:solidFill>
                <a:latin typeface="微软雅黑" panose="020B0503020204020204" pitchFamily="34" charset="-122"/>
                <a:ea typeface="微软雅黑" panose="020B0503020204020204" pitchFamily="34" charset="-122"/>
              </a:rPr>
              <a:t>（</a:t>
            </a:r>
            <a:r>
              <a:rPr lang="en-US" altLang="zh-CN" sz="2400" b="1" kern="0" dirty="0">
                <a:solidFill>
                  <a:srgbClr val="339966"/>
                </a:solidFill>
                <a:latin typeface="微软雅黑" panose="020B0503020204020204" pitchFamily="34" charset="-122"/>
                <a:ea typeface="微软雅黑" panose="020B0503020204020204" pitchFamily="34" charset="-122"/>
              </a:rPr>
              <a:t>3</a:t>
            </a:r>
            <a:r>
              <a:rPr lang="zh-CN" altLang="en-US" sz="2400" b="1" kern="0" dirty="0">
                <a:solidFill>
                  <a:srgbClr val="339966"/>
                </a:solidFill>
                <a:latin typeface="微软雅黑" panose="020B0503020204020204" pitchFamily="34" charset="-122"/>
                <a:ea typeface="微软雅黑" panose="020B0503020204020204" pitchFamily="34" charset="-122"/>
              </a:rPr>
              <a:t>）检索算符</a:t>
            </a:r>
          </a:p>
        </p:txBody>
      </p:sp>
      <p:graphicFrame>
        <p:nvGraphicFramePr>
          <p:cNvPr id="18" name="Group 43">
            <a:extLst>
              <a:ext uri="{FF2B5EF4-FFF2-40B4-BE49-F238E27FC236}">
                <a16:creationId xmlns:a16="http://schemas.microsoft.com/office/drawing/2014/main" id="{6B8D1E20-491E-4455-A15A-EA162966710B}"/>
              </a:ext>
            </a:extLst>
          </p:cNvPr>
          <p:cNvGraphicFramePr>
            <a:graphicFrameLocks noGrp="1"/>
          </p:cNvGraphicFramePr>
          <p:nvPr>
            <p:extLst>
              <p:ext uri="{D42A27DB-BD31-4B8C-83A1-F6EECF244321}">
                <p14:modId xmlns:p14="http://schemas.microsoft.com/office/powerpoint/2010/main" val="2242745077"/>
              </p:ext>
            </p:extLst>
          </p:nvPr>
        </p:nvGraphicFramePr>
        <p:xfrm>
          <a:off x="323529" y="683861"/>
          <a:ext cx="7863542" cy="4199518"/>
        </p:xfrm>
        <a:graphic>
          <a:graphicData uri="http://schemas.openxmlformats.org/drawingml/2006/table">
            <a:tbl>
              <a:tblPr/>
              <a:tblGrid>
                <a:gridCol w="940899">
                  <a:extLst>
                    <a:ext uri="{9D8B030D-6E8A-4147-A177-3AD203B41FA5}">
                      <a16:colId xmlns:a16="http://schemas.microsoft.com/office/drawing/2014/main" val="20000"/>
                    </a:ext>
                  </a:extLst>
                </a:gridCol>
                <a:gridCol w="1478766">
                  <a:extLst>
                    <a:ext uri="{9D8B030D-6E8A-4147-A177-3AD203B41FA5}">
                      <a16:colId xmlns:a16="http://schemas.microsoft.com/office/drawing/2014/main" val="20001"/>
                    </a:ext>
                  </a:extLst>
                </a:gridCol>
                <a:gridCol w="1142414">
                  <a:extLst>
                    <a:ext uri="{9D8B030D-6E8A-4147-A177-3AD203B41FA5}">
                      <a16:colId xmlns:a16="http://schemas.microsoft.com/office/drawing/2014/main" val="20002"/>
                    </a:ext>
                  </a:extLst>
                </a:gridCol>
                <a:gridCol w="2554502">
                  <a:extLst>
                    <a:ext uri="{9D8B030D-6E8A-4147-A177-3AD203B41FA5}">
                      <a16:colId xmlns:a16="http://schemas.microsoft.com/office/drawing/2014/main" val="20003"/>
                    </a:ext>
                  </a:extLst>
                </a:gridCol>
                <a:gridCol w="1746961">
                  <a:extLst>
                    <a:ext uri="{9D8B030D-6E8A-4147-A177-3AD203B41FA5}">
                      <a16:colId xmlns:a16="http://schemas.microsoft.com/office/drawing/2014/main" val="20004"/>
                    </a:ext>
                  </a:extLst>
                </a:gridCol>
              </a:tblGrid>
              <a:tr h="1075918">
                <a:tc rowSpan="2">
                  <a:txBody>
                    <a:bodyPr/>
                    <a:lstStyle/>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en-US" altLang="zh-CN" sz="1400" b="1" i="0" u="none" strike="noStrike" cap="none" normalizeH="0" baseline="0" dirty="0">
                        <a:ln>
                          <a:noFill/>
                        </a:ln>
                        <a:solidFill>
                          <a:srgbClr val="002060"/>
                        </a:solidFill>
                        <a:effectLst/>
                        <a:latin typeface="Times New Roman" pitchFamily="18" charset="0"/>
                        <a:ea typeface="黑体" pitchFamily="2" charset="-122"/>
                      </a:endParaRPr>
                    </a:p>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en-US" altLang="zh-CN" sz="1400" b="1" i="0" u="none" strike="noStrike" cap="none" normalizeH="0" baseline="0" dirty="0">
                        <a:ln>
                          <a:noFill/>
                        </a:ln>
                        <a:solidFill>
                          <a:srgbClr val="002060"/>
                        </a:solidFill>
                        <a:effectLst/>
                        <a:latin typeface="Times New Roman" pitchFamily="18" charset="0"/>
                        <a:ea typeface="黑体" pitchFamily="2" charset="-122"/>
                      </a:endParaRPr>
                    </a:p>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en-US" altLang="zh-CN" sz="1400" b="1" i="0" u="none" strike="noStrike" cap="none" normalizeH="0" baseline="0" dirty="0">
                        <a:ln>
                          <a:noFill/>
                        </a:ln>
                        <a:solidFill>
                          <a:srgbClr val="002060"/>
                        </a:solidFill>
                        <a:effectLst/>
                        <a:latin typeface="Times New Roman" pitchFamily="18" charset="0"/>
                        <a:ea typeface="黑体" pitchFamily="2" charset="-122"/>
                      </a:endParaRPr>
                    </a:p>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en-US" altLang="zh-CN" sz="1400" b="1" i="0" u="none" strike="noStrike" cap="none" normalizeH="0" baseline="0" dirty="0">
                        <a:ln>
                          <a:noFill/>
                        </a:ln>
                        <a:solidFill>
                          <a:srgbClr val="002060"/>
                        </a:solidFill>
                        <a:effectLst/>
                        <a:latin typeface="Times New Roman" pitchFamily="18" charset="0"/>
                        <a:ea typeface="黑体" pitchFamily="2" charset="-122"/>
                      </a:endParaRPr>
                    </a:p>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002060"/>
                          </a:solidFill>
                          <a:effectLst/>
                          <a:latin typeface="Times New Roman" pitchFamily="18" charset="0"/>
                          <a:ea typeface="黑体" pitchFamily="2" charset="-122"/>
                        </a:rPr>
                        <a:t>缩检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与逻辑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布尔算符</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And </a:t>
                      </a: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或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词间位置算符</a:t>
                      </a: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Char char="l"/>
                        <a:tabLst/>
                      </a:pPr>
                      <a:r>
                        <a:rPr kumimoji="0" lang="zh-CN" altLang="en-US" sz="1400" b="1" i="0" u="sng" strike="noStrike" cap="none" normalizeH="0" baseline="0" dirty="0">
                          <a:ln>
                            <a:noFill/>
                          </a:ln>
                          <a:solidFill>
                            <a:schemeClr val="tx1"/>
                          </a:solidFill>
                          <a:effectLst/>
                          <a:latin typeface="Times New Roman" pitchFamily="18" charset="0"/>
                          <a:ea typeface="黑体" pitchFamily="2" charset="-122"/>
                        </a:rPr>
                        <a:t>词间距的限制</a:t>
                      </a:r>
                      <a:r>
                        <a:rPr kumimoji="0" lang="en-US" altLang="zh-CN" sz="1400" b="1" i="0" u="sng" strike="noStrike" cap="none" normalizeH="0" baseline="0" dirty="0">
                          <a:ln>
                            <a:noFill/>
                          </a:ln>
                          <a:solidFill>
                            <a:schemeClr val="tx1"/>
                          </a:solidFill>
                          <a:effectLst/>
                          <a:latin typeface="Times New Roman" pitchFamily="18" charset="0"/>
                          <a:ea typeface="黑体" pitchFamily="2" charset="-122"/>
                        </a:rPr>
                        <a:t>:</a:t>
                      </a: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即确定检索词之间距离位置关系</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Char char="l"/>
                        <a:tabLst/>
                      </a:pPr>
                      <a:r>
                        <a:rPr kumimoji="0" lang="zh-CN" altLang="en-US" sz="1400" b="1" i="0" u="sng" strike="noStrike" cap="none" normalizeH="0" baseline="0" dirty="0">
                          <a:ln>
                            <a:noFill/>
                          </a:ln>
                          <a:solidFill>
                            <a:schemeClr val="tx1"/>
                          </a:solidFill>
                          <a:effectLst/>
                          <a:latin typeface="Times New Roman" pitchFamily="18" charset="0"/>
                          <a:ea typeface="黑体" pitchFamily="2" charset="-122"/>
                        </a:rPr>
                        <a:t>前后的限制</a:t>
                      </a:r>
                      <a:r>
                        <a:rPr kumimoji="0" lang="en-US" altLang="zh-CN" sz="1400" b="1" i="0" u="sng" strike="noStrike" cap="none" normalizeH="0" baseline="0" dirty="0">
                          <a:ln>
                            <a:noFill/>
                          </a:ln>
                          <a:solidFill>
                            <a:schemeClr val="tx1"/>
                          </a:solidFill>
                          <a:effectLst/>
                          <a:latin typeface="Times New Roman" pitchFamily="18" charset="0"/>
                          <a:ea typeface="黑体" pitchFamily="2" charset="-122"/>
                        </a:rPr>
                        <a:t>:</a:t>
                      </a: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即确定检索词之间前后位置关系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字段限制</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Char char="l"/>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指定检索词在记录中某一具体的字段中出现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6491">
                <a:tc vMerge="1">
                  <a:txBody>
                    <a:bodyPr/>
                    <a:lstStyle/>
                    <a:p>
                      <a:endParaRPr lang="zh-CN" altLang="en-US"/>
                    </a:p>
                  </a:txBody>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非逻辑</a:t>
                      </a:r>
                      <a:endParaRPr kumimoji="0" lang="en-US" altLang="zh-CN" sz="1400" b="1" i="0" u="none" strike="noStrike" cap="none" normalizeH="0" baseline="0" dirty="0">
                        <a:ln>
                          <a:noFill/>
                        </a:ln>
                        <a:solidFill>
                          <a:schemeClr val="tx1"/>
                        </a:solidFill>
                        <a:effectLst/>
                        <a:latin typeface="Times New Roman" pitchFamily="18" charset="0"/>
                        <a:ea typeface="黑体" pitchFamily="2" charset="-122"/>
                      </a:endParaRP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zh-CN" altLang="en-US" sz="1400" b="1" i="0" u="none" strike="noStrike" cap="none" normalizeH="0" baseline="0" dirty="0">
                        <a:ln>
                          <a:noFill/>
                        </a:ln>
                        <a:solidFill>
                          <a:schemeClr val="tx1"/>
                        </a:solidFill>
                        <a:effectLst/>
                        <a:latin typeface="Times New Roman" pitchFamily="18" charset="0"/>
                        <a:ea typeface="黑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布尔算符</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not </a:t>
                      </a: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或 </a:t>
                      </a: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zh-CN" altLang="zh-CN" sz="1400" b="1" i="0" u="none" strike="noStrike" cap="none" normalizeH="0" baseline="0" dirty="0">
                        <a:ln>
                          <a:noFill/>
                        </a:ln>
                        <a:solidFill>
                          <a:schemeClr val="tx1"/>
                        </a:solidFill>
                        <a:effectLst/>
                        <a:latin typeface="Times New Roman" pitchFamily="18" charset="0"/>
                        <a:ea typeface="黑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zh-CN" altLang="zh-CN" sz="1400" b="1" i="0" u="none" strike="noStrike" cap="none" normalizeH="0" baseline="0">
                        <a:ln>
                          <a:noFill/>
                        </a:ln>
                        <a:solidFill>
                          <a:schemeClr val="tx1"/>
                        </a:solidFill>
                        <a:effectLst/>
                        <a:latin typeface="Times New Roman" pitchFamily="18" charset="0"/>
                        <a:ea typeface="黑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9184">
                <a:tc>
                  <a:txBody>
                    <a:bodyPr/>
                    <a:lstStyle/>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en-US" altLang="zh-CN" sz="1400" b="1" i="0" u="none" strike="noStrike" cap="none" normalizeH="0" baseline="0" dirty="0">
                        <a:ln>
                          <a:noFill/>
                        </a:ln>
                        <a:solidFill>
                          <a:srgbClr val="002060"/>
                        </a:solidFill>
                        <a:effectLst/>
                        <a:latin typeface="Times New Roman" pitchFamily="18" charset="0"/>
                        <a:ea typeface="黑体" pitchFamily="2" charset="-122"/>
                      </a:endParaRPr>
                    </a:p>
                    <a:p>
                      <a:pPr marL="0" marR="0" lvl="0" indent="0" algn="ctr"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002060"/>
                          </a:solidFill>
                          <a:effectLst/>
                          <a:latin typeface="Times New Roman" pitchFamily="18" charset="0"/>
                          <a:ea typeface="黑体" pitchFamily="2" charset="-122"/>
                        </a:rPr>
                        <a:t>扩检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或逻辑</a:t>
                      </a:r>
                      <a:endParaRPr kumimoji="0" lang="en-US" altLang="zh-CN" sz="1400" b="1" i="0" u="none" strike="noStrike" cap="none" normalizeH="0" baseline="0" dirty="0">
                        <a:ln>
                          <a:noFill/>
                        </a:ln>
                        <a:solidFill>
                          <a:schemeClr val="tx1"/>
                        </a:solidFill>
                        <a:effectLst/>
                        <a:latin typeface="Times New Roman" pitchFamily="18" charset="0"/>
                        <a:ea typeface="黑体" pitchFamily="2" charset="-122"/>
                      </a:endParaRP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zh-CN" altLang="en-US" sz="1400" b="1" i="0" u="none" strike="noStrike" cap="none" normalizeH="0" baseline="0" dirty="0">
                        <a:ln>
                          <a:noFill/>
                        </a:ln>
                        <a:solidFill>
                          <a:schemeClr val="tx1"/>
                        </a:solidFill>
                        <a:effectLst/>
                        <a:latin typeface="Times New Roman" pitchFamily="18" charset="0"/>
                        <a:ea typeface="黑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布尔算符</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or </a:t>
                      </a: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或 </a:t>
                      </a:r>
                      <a:r>
                        <a:rPr kumimoji="0" lang="en-US" altLang="zh-CN" sz="1400" b="1" i="0" u="none" strike="noStrike" cap="none" normalizeH="0" baseline="0" dirty="0">
                          <a:ln>
                            <a:noFill/>
                          </a:ln>
                          <a:solidFill>
                            <a:srgbClr val="FF0000"/>
                          </a:solidFill>
                          <a:effectLst/>
                          <a:latin typeface="Times New Roman" pitchFamily="18" charset="0"/>
                          <a:ea typeface="黑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r>
                        <a:rPr kumimoji="0" lang="zh-CN" altLang="en-US" sz="1400" b="1" i="0" u="none" strike="noStrike" cap="none" normalizeH="0" baseline="0" dirty="0">
                          <a:ln>
                            <a:noFill/>
                          </a:ln>
                          <a:solidFill>
                            <a:srgbClr val="FF0000"/>
                          </a:solidFill>
                          <a:effectLst/>
                          <a:latin typeface="Times New Roman" pitchFamily="18" charset="0"/>
                          <a:ea typeface="黑体" pitchFamily="2" charset="-122"/>
                        </a:rPr>
                        <a:t>截词检索算符：</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Char char="l"/>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有限 </a:t>
                      </a:r>
                      <a:r>
                        <a:rPr kumimoji="0" lang="en-US" altLang="zh-CN" sz="1400" b="1" i="0" u="none" strike="noStrike" cap="none" normalizeH="0" baseline="0" dirty="0">
                          <a:ln>
                            <a:noFill/>
                          </a:ln>
                          <a:solidFill>
                            <a:schemeClr val="tx1"/>
                          </a:solidFill>
                          <a:effectLst/>
                          <a:latin typeface="Times New Roman" pitchFamily="18" charset="0"/>
                          <a:ea typeface="黑体" pitchFamily="2" charset="-122"/>
                        </a:rPr>
                        <a:t>/ </a:t>
                      </a: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无限截断</a:t>
                      </a:r>
                    </a:p>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Char char="l"/>
                        <a:tabLst/>
                      </a:pP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前截断 </a:t>
                      </a:r>
                      <a:r>
                        <a:rPr kumimoji="0" lang="en-US" altLang="zh-CN" sz="1400" b="1" i="0" u="none" strike="noStrike" cap="none" normalizeH="0" baseline="0" dirty="0">
                          <a:ln>
                            <a:noFill/>
                          </a:ln>
                          <a:solidFill>
                            <a:schemeClr val="tx1"/>
                          </a:solidFill>
                          <a:effectLst/>
                          <a:latin typeface="Times New Roman" pitchFamily="18" charset="0"/>
                          <a:ea typeface="黑体" pitchFamily="2" charset="-122"/>
                        </a:rPr>
                        <a:t>/ </a:t>
                      </a: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后截断 </a:t>
                      </a:r>
                      <a:r>
                        <a:rPr kumimoji="0" lang="en-US" altLang="zh-CN" sz="1400" b="1" i="0" u="none" strike="noStrike" cap="none" normalizeH="0" baseline="0" dirty="0">
                          <a:ln>
                            <a:noFill/>
                          </a:ln>
                          <a:solidFill>
                            <a:schemeClr val="tx1"/>
                          </a:solidFill>
                          <a:effectLst/>
                          <a:latin typeface="Times New Roman" pitchFamily="18" charset="0"/>
                          <a:ea typeface="黑体" pitchFamily="2" charset="-122"/>
                        </a:rPr>
                        <a:t>/ </a:t>
                      </a:r>
                      <a:r>
                        <a:rPr kumimoji="0" lang="zh-CN" altLang="en-US" sz="1400" b="1" i="0" u="none" strike="noStrike" cap="none" normalizeH="0" baseline="0" dirty="0">
                          <a:ln>
                            <a:noFill/>
                          </a:ln>
                          <a:solidFill>
                            <a:schemeClr val="tx1"/>
                          </a:solidFill>
                          <a:effectLst/>
                          <a:latin typeface="Times New Roman" pitchFamily="18" charset="0"/>
                          <a:ea typeface="黑体" pitchFamily="2" charset="-122"/>
                        </a:rPr>
                        <a:t>中间截断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Pct val="60000"/>
                        <a:buFont typeface="Wingdings" pitchFamily="2" charset="2"/>
                        <a:buNone/>
                        <a:tabLst/>
                      </a:pPr>
                      <a:endParaRPr kumimoji="0" lang="zh-CN" altLang="zh-CN" sz="1400" b="1" i="0" u="none" strike="noStrike" cap="none" normalizeH="0" baseline="0" dirty="0">
                        <a:ln>
                          <a:noFill/>
                        </a:ln>
                        <a:solidFill>
                          <a:schemeClr val="tx1"/>
                        </a:solidFill>
                        <a:effectLst/>
                        <a:latin typeface="Times New Roman" pitchFamily="18" charset="0"/>
                        <a:ea typeface="黑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9" name="Picture 32" descr="http://www.lib.duke.edu/libguide/andvenn.jpg">
            <a:extLst>
              <a:ext uri="{FF2B5EF4-FFF2-40B4-BE49-F238E27FC236}">
                <a16:creationId xmlns:a16="http://schemas.microsoft.com/office/drawing/2014/main" id="{A9AD8AA8-2623-4455-AC04-D9DAC0D591C2}"/>
              </a:ext>
            </a:extLst>
          </p:cNvPr>
          <p:cNvPicPr>
            <a:picLocks noChangeAspect="1" noChangeArrowheads="1"/>
          </p:cNvPicPr>
          <p:nvPr/>
        </p:nvPicPr>
        <p:blipFill>
          <a:blip r:embed="rId3" r:link="rId4" cstate="print"/>
          <a:srcRect/>
          <a:stretch>
            <a:fillRect/>
          </a:stretch>
        </p:blipFill>
        <p:spPr bwMode="auto">
          <a:xfrm>
            <a:off x="1458556" y="1165877"/>
            <a:ext cx="1038225" cy="714375"/>
          </a:xfrm>
          <a:prstGeom prst="rect">
            <a:avLst/>
          </a:prstGeom>
          <a:noFill/>
          <a:ln w="9525">
            <a:noFill/>
            <a:miter lim="800000"/>
            <a:headEnd/>
            <a:tailEnd/>
          </a:ln>
        </p:spPr>
      </p:pic>
      <p:pic>
        <p:nvPicPr>
          <p:cNvPr id="20" name="Picture 34" descr="http://www.lib.duke.edu/libguide/notvenn.jpg">
            <a:extLst>
              <a:ext uri="{FF2B5EF4-FFF2-40B4-BE49-F238E27FC236}">
                <a16:creationId xmlns:a16="http://schemas.microsoft.com/office/drawing/2014/main" id="{3E7B33AA-B538-42D6-A5CA-4222468AAE50}"/>
              </a:ext>
            </a:extLst>
          </p:cNvPr>
          <p:cNvPicPr>
            <a:picLocks noChangeAspect="1" noChangeArrowheads="1"/>
          </p:cNvPicPr>
          <p:nvPr/>
        </p:nvPicPr>
        <p:blipFill>
          <a:blip r:embed="rId5" r:link="rId6" cstate="print"/>
          <a:srcRect/>
          <a:stretch>
            <a:fillRect/>
          </a:stretch>
        </p:blipFill>
        <p:spPr bwMode="auto">
          <a:xfrm>
            <a:off x="1385550" y="2524148"/>
            <a:ext cx="1028700" cy="695325"/>
          </a:xfrm>
          <a:prstGeom prst="rect">
            <a:avLst/>
          </a:prstGeom>
          <a:noFill/>
          <a:ln w="9525">
            <a:noFill/>
            <a:miter lim="800000"/>
            <a:headEnd/>
            <a:tailEnd/>
          </a:ln>
        </p:spPr>
      </p:pic>
      <p:pic>
        <p:nvPicPr>
          <p:cNvPr id="21" name="Picture 33" descr="http://www.lib.duke.edu/libguide/orvenn.jpg">
            <a:extLst>
              <a:ext uri="{FF2B5EF4-FFF2-40B4-BE49-F238E27FC236}">
                <a16:creationId xmlns:a16="http://schemas.microsoft.com/office/drawing/2014/main" id="{1DBACF6D-800B-409B-B527-E5F0ABEF7A01}"/>
              </a:ext>
            </a:extLst>
          </p:cNvPr>
          <p:cNvPicPr>
            <a:picLocks noChangeAspect="1" noChangeArrowheads="1"/>
          </p:cNvPicPr>
          <p:nvPr/>
        </p:nvPicPr>
        <p:blipFill>
          <a:blip r:embed="rId7" r:link="rId8" cstate="print"/>
          <a:srcRect/>
          <a:stretch>
            <a:fillRect/>
          </a:stretch>
        </p:blipFill>
        <p:spPr bwMode="auto">
          <a:xfrm>
            <a:off x="1385550" y="3792066"/>
            <a:ext cx="1057275" cy="7239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9934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sp>
        <p:nvSpPr>
          <p:cNvPr id="6" name="标题 1"/>
          <p:cNvSpPr txBox="1"/>
          <p:nvPr/>
        </p:nvSpPr>
        <p:spPr bwMode="auto">
          <a:xfrm>
            <a:off x="176104" y="41470"/>
            <a:ext cx="2696845"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339966"/>
                </a:solidFill>
                <a:latin typeface="微软雅黑" panose="020B0503020204020204" pitchFamily="34" charset="-122"/>
                <a:ea typeface="微软雅黑" panose="020B0503020204020204" pitchFamily="34" charset="-122"/>
              </a:rPr>
              <a:t>（</a:t>
            </a:r>
            <a:r>
              <a:rPr lang="en-US" altLang="zh-CN" sz="2400" b="1" kern="0" dirty="0">
                <a:solidFill>
                  <a:srgbClr val="339966"/>
                </a:solidFill>
                <a:latin typeface="微软雅黑" panose="020B0503020204020204" pitchFamily="34" charset="-122"/>
                <a:ea typeface="微软雅黑" panose="020B0503020204020204" pitchFamily="34" charset="-122"/>
              </a:rPr>
              <a:t>4</a:t>
            </a:r>
            <a:r>
              <a:rPr lang="zh-CN" altLang="en-US" sz="2400" b="1" kern="0" dirty="0">
                <a:solidFill>
                  <a:srgbClr val="339966"/>
                </a:solidFill>
                <a:latin typeface="微软雅黑" panose="020B0503020204020204" pitchFamily="34" charset="-122"/>
                <a:ea typeface="微软雅黑" panose="020B0503020204020204" pitchFamily="34" charset="-122"/>
              </a:rPr>
              <a:t>）控制条件</a:t>
            </a:r>
          </a:p>
        </p:txBody>
      </p:sp>
      <p:pic>
        <p:nvPicPr>
          <p:cNvPr id="3" name="图片 2">
            <a:extLst>
              <a:ext uri="{FF2B5EF4-FFF2-40B4-BE49-F238E27FC236}">
                <a16:creationId xmlns:a16="http://schemas.microsoft.com/office/drawing/2014/main" id="{76A67689-5F6F-4D5E-8F6A-E51CB2407D5A}"/>
              </a:ext>
            </a:extLst>
          </p:cNvPr>
          <p:cNvPicPr>
            <a:picLocks noChangeAspect="1"/>
          </p:cNvPicPr>
          <p:nvPr/>
        </p:nvPicPr>
        <p:blipFill>
          <a:blip r:embed="rId3"/>
          <a:stretch>
            <a:fillRect/>
          </a:stretch>
        </p:blipFill>
        <p:spPr>
          <a:xfrm>
            <a:off x="0" y="871920"/>
            <a:ext cx="9144000" cy="4143937"/>
          </a:xfrm>
          <a:prstGeom prst="rect">
            <a:avLst/>
          </a:prstGeom>
        </p:spPr>
      </p:pic>
      <p:pic>
        <p:nvPicPr>
          <p:cNvPr id="4" name="图片 3">
            <a:extLst>
              <a:ext uri="{FF2B5EF4-FFF2-40B4-BE49-F238E27FC236}">
                <a16:creationId xmlns:a16="http://schemas.microsoft.com/office/drawing/2014/main" id="{E4A53FF2-2AAE-4989-923F-99DA2B96AEB6}"/>
              </a:ext>
            </a:extLst>
          </p:cNvPr>
          <p:cNvPicPr>
            <a:picLocks noChangeAspect="1"/>
          </p:cNvPicPr>
          <p:nvPr/>
        </p:nvPicPr>
        <p:blipFill>
          <a:blip r:embed="rId4"/>
          <a:stretch>
            <a:fillRect/>
          </a:stretch>
        </p:blipFill>
        <p:spPr>
          <a:xfrm>
            <a:off x="0" y="830656"/>
            <a:ext cx="9144000" cy="4226463"/>
          </a:xfrm>
          <a:prstGeom prst="rect">
            <a:avLst/>
          </a:prstGeom>
        </p:spPr>
      </p:pic>
      <p:pic>
        <p:nvPicPr>
          <p:cNvPr id="5" name="图片 4">
            <a:extLst>
              <a:ext uri="{FF2B5EF4-FFF2-40B4-BE49-F238E27FC236}">
                <a16:creationId xmlns:a16="http://schemas.microsoft.com/office/drawing/2014/main" id="{8AE2A1C1-8F03-4EFE-B437-73DECD06E5B7}"/>
              </a:ext>
            </a:extLst>
          </p:cNvPr>
          <p:cNvPicPr>
            <a:picLocks noChangeAspect="1"/>
          </p:cNvPicPr>
          <p:nvPr/>
        </p:nvPicPr>
        <p:blipFill>
          <a:blip r:embed="rId5"/>
          <a:stretch>
            <a:fillRect/>
          </a:stretch>
        </p:blipFill>
        <p:spPr>
          <a:xfrm>
            <a:off x="0" y="773544"/>
            <a:ext cx="9144000" cy="4201498"/>
          </a:xfrm>
          <a:prstGeom prst="rect">
            <a:avLst/>
          </a:prstGeom>
        </p:spPr>
      </p:pic>
    </p:spTree>
    <p:custDataLst>
      <p:tags r:id="rId1"/>
    </p:custDataLst>
    <p:extLst>
      <p:ext uri="{BB962C8B-B14F-4D97-AF65-F5344CB8AC3E}">
        <p14:creationId xmlns:p14="http://schemas.microsoft.com/office/powerpoint/2010/main" val="255012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sp>
        <p:nvSpPr>
          <p:cNvPr id="6" name="标题 1"/>
          <p:cNvSpPr txBox="1"/>
          <p:nvPr/>
        </p:nvSpPr>
        <p:spPr bwMode="auto">
          <a:xfrm>
            <a:off x="0" y="130024"/>
            <a:ext cx="2696845"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339966"/>
                </a:solidFill>
                <a:latin typeface="微软雅黑" panose="020B0503020204020204" pitchFamily="34" charset="-122"/>
                <a:ea typeface="微软雅黑" panose="020B0503020204020204" pitchFamily="34" charset="-122"/>
              </a:rPr>
              <a:t>（</a:t>
            </a:r>
            <a:r>
              <a:rPr lang="en-US" altLang="zh-CN" sz="2400" b="1" kern="0" dirty="0">
                <a:solidFill>
                  <a:srgbClr val="339966"/>
                </a:solidFill>
                <a:latin typeface="微软雅黑" panose="020B0503020204020204" pitchFamily="34" charset="-122"/>
                <a:ea typeface="微软雅黑" panose="020B0503020204020204" pitchFamily="34" charset="-122"/>
              </a:rPr>
              <a:t>5</a:t>
            </a:r>
            <a:r>
              <a:rPr lang="zh-CN" altLang="en-US" sz="2400" b="1" kern="0" dirty="0">
                <a:solidFill>
                  <a:srgbClr val="339966"/>
                </a:solidFill>
                <a:latin typeface="微软雅黑" panose="020B0503020204020204" pitchFamily="34" charset="-122"/>
                <a:ea typeface="微软雅黑" panose="020B0503020204020204" pitchFamily="34" charset="-122"/>
              </a:rPr>
              <a:t>）检索步骤</a:t>
            </a:r>
          </a:p>
        </p:txBody>
      </p:sp>
      <p:sp>
        <p:nvSpPr>
          <p:cNvPr id="28" name="Rectangle 3">
            <a:extLst>
              <a:ext uri="{FF2B5EF4-FFF2-40B4-BE49-F238E27FC236}">
                <a16:creationId xmlns:a16="http://schemas.microsoft.com/office/drawing/2014/main" id="{A6C05AAE-F268-4105-915E-7D37F9E9B7FA}"/>
              </a:ext>
            </a:extLst>
          </p:cNvPr>
          <p:cNvSpPr>
            <a:spLocks noChangeArrowheads="1"/>
          </p:cNvSpPr>
          <p:nvPr/>
        </p:nvSpPr>
        <p:spPr bwMode="auto">
          <a:xfrm>
            <a:off x="3632674" y="495593"/>
            <a:ext cx="1707625" cy="274638"/>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srgbClr val="FF0000"/>
                </a:solidFill>
                <a:effectLst/>
                <a:uLnTx/>
                <a:uFillTx/>
                <a:latin typeface="Times New Roman" pitchFamily="18" charset="0"/>
              </a:rPr>
              <a:t>拟定关键词</a:t>
            </a:r>
            <a:endParaRPr kumimoji="0" lang="zh-CN" altLang="en-US" sz="1400" b="1" i="0" u="none" strike="noStrike" kern="0" cap="none" spc="0" normalizeH="0" baseline="0" noProof="0" dirty="0">
              <a:ln>
                <a:noFill/>
              </a:ln>
              <a:solidFill>
                <a:srgbClr val="FF0000"/>
              </a:solidFill>
              <a:effectLst/>
              <a:uLnTx/>
              <a:uFillTx/>
              <a:latin typeface="Arial" charset="0"/>
            </a:endParaRPr>
          </a:p>
        </p:txBody>
      </p:sp>
      <p:sp>
        <p:nvSpPr>
          <p:cNvPr id="29" name="Rectangle 4">
            <a:extLst>
              <a:ext uri="{FF2B5EF4-FFF2-40B4-BE49-F238E27FC236}">
                <a16:creationId xmlns:a16="http://schemas.microsoft.com/office/drawing/2014/main" id="{E75F9CD1-CDF7-4C93-BADA-6AB0CFEE94CF}"/>
              </a:ext>
            </a:extLst>
          </p:cNvPr>
          <p:cNvSpPr>
            <a:spLocks noChangeArrowheads="1"/>
          </p:cNvSpPr>
          <p:nvPr/>
        </p:nvSpPr>
        <p:spPr bwMode="auto">
          <a:xfrm>
            <a:off x="3668128" y="1637456"/>
            <a:ext cx="1712914" cy="356625"/>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选定数据库</a:t>
            </a:r>
          </a:p>
        </p:txBody>
      </p:sp>
      <p:sp>
        <p:nvSpPr>
          <p:cNvPr id="30" name="Rectangle 5">
            <a:extLst>
              <a:ext uri="{FF2B5EF4-FFF2-40B4-BE49-F238E27FC236}">
                <a16:creationId xmlns:a16="http://schemas.microsoft.com/office/drawing/2014/main" id="{E51164BA-F838-4AA1-919A-C1BCC938081F}"/>
              </a:ext>
            </a:extLst>
          </p:cNvPr>
          <p:cNvSpPr>
            <a:spLocks noChangeArrowheads="1"/>
          </p:cNvSpPr>
          <p:nvPr/>
        </p:nvSpPr>
        <p:spPr bwMode="auto">
          <a:xfrm>
            <a:off x="3632674" y="1023136"/>
            <a:ext cx="1712914" cy="370828"/>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构建检索式</a:t>
            </a:r>
          </a:p>
        </p:txBody>
      </p:sp>
      <p:sp>
        <p:nvSpPr>
          <p:cNvPr id="31" name="Rectangle 6">
            <a:extLst>
              <a:ext uri="{FF2B5EF4-FFF2-40B4-BE49-F238E27FC236}">
                <a16:creationId xmlns:a16="http://schemas.microsoft.com/office/drawing/2014/main" id="{1EEF6209-EBB6-4A09-B218-FD9B158B3BB5}"/>
              </a:ext>
            </a:extLst>
          </p:cNvPr>
          <p:cNvSpPr>
            <a:spLocks noChangeArrowheads="1"/>
          </p:cNvSpPr>
          <p:nvPr/>
        </p:nvSpPr>
        <p:spPr bwMode="auto">
          <a:xfrm>
            <a:off x="3652174" y="2277748"/>
            <a:ext cx="1732758" cy="400350"/>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尝试检索</a:t>
            </a:r>
          </a:p>
        </p:txBody>
      </p:sp>
      <p:sp>
        <p:nvSpPr>
          <p:cNvPr id="32" name="Line 8">
            <a:extLst>
              <a:ext uri="{FF2B5EF4-FFF2-40B4-BE49-F238E27FC236}">
                <a16:creationId xmlns:a16="http://schemas.microsoft.com/office/drawing/2014/main" id="{1878F3CD-3D7F-4484-871F-DEE931CA7F52}"/>
              </a:ext>
            </a:extLst>
          </p:cNvPr>
          <p:cNvSpPr>
            <a:spLocks noChangeShapeType="1"/>
          </p:cNvSpPr>
          <p:nvPr/>
        </p:nvSpPr>
        <p:spPr bwMode="auto">
          <a:xfrm>
            <a:off x="4438465" y="770231"/>
            <a:ext cx="0" cy="274638"/>
          </a:xfrm>
          <a:prstGeom prst="line">
            <a:avLst/>
          </a:prstGeom>
          <a:noFill/>
          <a:ln w="952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33" name="Line 9">
            <a:extLst>
              <a:ext uri="{FF2B5EF4-FFF2-40B4-BE49-F238E27FC236}">
                <a16:creationId xmlns:a16="http://schemas.microsoft.com/office/drawing/2014/main" id="{FA6FACE9-C711-4436-A7BE-587B2510D307}"/>
              </a:ext>
            </a:extLst>
          </p:cNvPr>
          <p:cNvSpPr>
            <a:spLocks noChangeShapeType="1"/>
          </p:cNvSpPr>
          <p:nvPr/>
        </p:nvSpPr>
        <p:spPr bwMode="auto">
          <a:xfrm>
            <a:off x="4438516" y="1393964"/>
            <a:ext cx="0" cy="274638"/>
          </a:xfrm>
          <a:prstGeom prst="line">
            <a:avLst/>
          </a:prstGeom>
          <a:noFill/>
          <a:ln w="952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34" name="Line 10">
            <a:extLst>
              <a:ext uri="{FF2B5EF4-FFF2-40B4-BE49-F238E27FC236}">
                <a16:creationId xmlns:a16="http://schemas.microsoft.com/office/drawing/2014/main" id="{BBD80B04-EDD6-4D24-B680-25C70E9691AD}"/>
              </a:ext>
            </a:extLst>
          </p:cNvPr>
          <p:cNvSpPr>
            <a:spLocks noChangeShapeType="1"/>
          </p:cNvSpPr>
          <p:nvPr/>
        </p:nvSpPr>
        <p:spPr bwMode="auto">
          <a:xfrm>
            <a:off x="4443197" y="1994081"/>
            <a:ext cx="0" cy="274637"/>
          </a:xfrm>
          <a:prstGeom prst="line">
            <a:avLst/>
          </a:prstGeom>
          <a:noFill/>
          <a:ln w="952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35" name="Line 11">
            <a:extLst>
              <a:ext uri="{FF2B5EF4-FFF2-40B4-BE49-F238E27FC236}">
                <a16:creationId xmlns:a16="http://schemas.microsoft.com/office/drawing/2014/main" id="{8C42D2B7-0616-4ADB-AEFD-A9AB104D454A}"/>
              </a:ext>
            </a:extLst>
          </p:cNvPr>
          <p:cNvSpPr>
            <a:spLocks noChangeShapeType="1"/>
          </p:cNvSpPr>
          <p:nvPr/>
        </p:nvSpPr>
        <p:spPr bwMode="auto">
          <a:xfrm>
            <a:off x="4442511" y="2722315"/>
            <a:ext cx="0" cy="274637"/>
          </a:xfrm>
          <a:prstGeom prst="line">
            <a:avLst/>
          </a:prstGeom>
          <a:noFill/>
          <a:ln w="9525">
            <a:solidFill>
              <a:sysClr val="windowText" lastClr="000000"/>
            </a:solidFill>
            <a:prstDash val="sysDot"/>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36" name="Rectangle 15">
            <a:extLst>
              <a:ext uri="{FF2B5EF4-FFF2-40B4-BE49-F238E27FC236}">
                <a16:creationId xmlns:a16="http://schemas.microsoft.com/office/drawing/2014/main" id="{86408F8F-837F-44BC-9800-B99B94B2A3E8}"/>
              </a:ext>
            </a:extLst>
          </p:cNvPr>
          <p:cNvSpPr>
            <a:spLocks noChangeArrowheads="1"/>
          </p:cNvSpPr>
          <p:nvPr/>
        </p:nvSpPr>
        <p:spPr bwMode="auto">
          <a:xfrm>
            <a:off x="6028561" y="3072873"/>
            <a:ext cx="754063" cy="601663"/>
          </a:xfrm>
          <a:prstGeom prst="rect">
            <a:avLst/>
          </a:prstGeom>
          <a:solidFill>
            <a:srgbClr val="4472C4"/>
          </a:solidFill>
          <a:ln w="9525" algn="ctr">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修改</a:t>
            </a:r>
            <a:endParaRPr kumimoji="0" lang="en-US" altLang="zh-CN" sz="1400" b="1" i="0" u="none" strike="noStrike" kern="0" cap="none" spc="0" normalizeH="0" baseline="0" noProof="0" dirty="0">
              <a:ln>
                <a:noFill/>
              </a:ln>
              <a:solidFill>
                <a:prstClr val="black"/>
              </a:solidFill>
              <a:effectLst/>
              <a:uLnTx/>
              <a:uFillTx/>
              <a:latin typeface="Arial"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检索式</a:t>
            </a:r>
          </a:p>
        </p:txBody>
      </p:sp>
      <p:sp>
        <p:nvSpPr>
          <p:cNvPr id="37" name="Rectangle 7">
            <a:extLst>
              <a:ext uri="{FF2B5EF4-FFF2-40B4-BE49-F238E27FC236}">
                <a16:creationId xmlns:a16="http://schemas.microsoft.com/office/drawing/2014/main" id="{7D7B163F-79EE-4B28-B1B8-4E7A7CF10189}"/>
              </a:ext>
            </a:extLst>
          </p:cNvPr>
          <p:cNvSpPr>
            <a:spLocks noChangeArrowheads="1"/>
          </p:cNvSpPr>
          <p:nvPr/>
        </p:nvSpPr>
        <p:spPr bwMode="auto">
          <a:xfrm>
            <a:off x="3704846" y="3975848"/>
            <a:ext cx="1708016" cy="428363"/>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Times New Roman" pitchFamily="18" charset="0"/>
              </a:rPr>
              <a:t>输出</a:t>
            </a:r>
            <a:r>
              <a:rPr kumimoji="0" lang="zh-CN" altLang="en-US" sz="1400" b="1" i="0" u="none" strike="noStrike" kern="0" cap="none" spc="0" normalizeH="0" baseline="0" noProof="0" dirty="0">
                <a:ln>
                  <a:noFill/>
                </a:ln>
                <a:solidFill>
                  <a:prstClr val="black"/>
                </a:solidFill>
                <a:effectLst/>
                <a:uLnTx/>
                <a:uFillTx/>
                <a:latin typeface="Arial" charset="0"/>
              </a:rPr>
              <a:t>到文献管理软件</a:t>
            </a:r>
          </a:p>
        </p:txBody>
      </p:sp>
      <p:sp>
        <p:nvSpPr>
          <p:cNvPr id="38" name="Rectangle 7">
            <a:extLst>
              <a:ext uri="{FF2B5EF4-FFF2-40B4-BE49-F238E27FC236}">
                <a16:creationId xmlns:a16="http://schemas.microsoft.com/office/drawing/2014/main" id="{06837A7D-8F9F-45A8-87C1-04FDDF581685}"/>
              </a:ext>
            </a:extLst>
          </p:cNvPr>
          <p:cNvSpPr>
            <a:spLocks noChangeArrowheads="1"/>
          </p:cNvSpPr>
          <p:nvPr/>
        </p:nvSpPr>
        <p:spPr bwMode="auto">
          <a:xfrm>
            <a:off x="3794653" y="4673905"/>
            <a:ext cx="1447800" cy="381000"/>
          </a:xfrm>
          <a:prstGeom prst="rect">
            <a:avLst/>
          </a:prstGeom>
          <a:solidFill>
            <a:srgbClr val="4472C4"/>
          </a:solidFill>
          <a:ln w="9525">
            <a:solidFill>
              <a:srgbClr val="5B9BD5"/>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rPr>
              <a:t>获取</a:t>
            </a:r>
            <a:r>
              <a:rPr kumimoji="0" lang="zh-CN" altLang="en-US" sz="1400" b="1" i="0" u="none" strike="noStrike" kern="0" cap="none" spc="0" normalizeH="0" baseline="0" noProof="0" dirty="0">
                <a:ln>
                  <a:noFill/>
                </a:ln>
                <a:solidFill>
                  <a:prstClr val="black"/>
                </a:solidFill>
                <a:effectLst/>
                <a:uLnTx/>
                <a:uFillTx/>
                <a:latin typeface="Times New Roman" pitchFamily="18" charset="0"/>
              </a:rPr>
              <a:t>全文</a:t>
            </a:r>
            <a:endParaRPr kumimoji="0" lang="zh-CN" altLang="en-US" sz="1400" b="1" i="0" u="none" strike="noStrike" kern="0" cap="none" spc="0" normalizeH="0" baseline="0" noProof="0" dirty="0">
              <a:ln>
                <a:noFill/>
              </a:ln>
              <a:solidFill>
                <a:prstClr val="black"/>
              </a:solidFill>
              <a:effectLst/>
              <a:uLnTx/>
              <a:uFillTx/>
              <a:latin typeface="Arial" charset="0"/>
            </a:endParaRPr>
          </a:p>
        </p:txBody>
      </p:sp>
      <p:sp>
        <p:nvSpPr>
          <p:cNvPr id="39" name="流程图: 决策 38">
            <a:extLst>
              <a:ext uri="{FF2B5EF4-FFF2-40B4-BE49-F238E27FC236}">
                <a16:creationId xmlns:a16="http://schemas.microsoft.com/office/drawing/2014/main" id="{7EAFD31B-46C6-43A6-B28D-5901738637E0}"/>
              </a:ext>
            </a:extLst>
          </p:cNvPr>
          <p:cNvSpPr/>
          <p:nvPr/>
        </p:nvSpPr>
        <p:spPr>
          <a:xfrm>
            <a:off x="3599047" y="2978326"/>
            <a:ext cx="1734599" cy="688941"/>
          </a:xfrm>
          <a:prstGeom prst="flowChartDecision">
            <a:avLst/>
          </a:prstGeom>
          <a:solidFill>
            <a:srgbClr val="5B9BD5">
              <a:alpha val="56000"/>
            </a:srgbClr>
          </a:solidFill>
          <a:ln w="12700" cap="flat" cmpd="sng" algn="ctr">
            <a:no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ea typeface="宋体" panose="02010600030101010101" pitchFamily="2" charset="-122"/>
                <a:cs typeface="+mn-cs"/>
              </a:rPr>
              <a:t>判断</a:t>
            </a:r>
            <a:endParaRPr kumimoji="0" lang="en-US" altLang="zh-CN" sz="1400" b="1" i="0" u="none" strike="noStrike" kern="0" cap="none" spc="0" normalizeH="0" baseline="0" noProof="0" dirty="0">
              <a:ln>
                <a:noFill/>
              </a:ln>
              <a:solidFill>
                <a:prstClr val="black"/>
              </a:solidFill>
              <a:effectLst/>
              <a:uLnTx/>
              <a:uFillTx/>
              <a:latin typeface="Arial" charset="0"/>
              <a:ea typeface="宋体" panose="02010600030101010101" pitchFamily="2" charset="-122"/>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1" i="0" u="none" strike="noStrike" kern="0" cap="none" spc="0" normalizeH="0" baseline="0" noProof="0" dirty="0">
                <a:ln>
                  <a:noFill/>
                </a:ln>
                <a:solidFill>
                  <a:prstClr val="black"/>
                </a:solidFill>
                <a:effectLst/>
                <a:uLnTx/>
                <a:uFillTx/>
                <a:latin typeface="Arial" charset="0"/>
                <a:ea typeface="宋体" panose="02010600030101010101" pitchFamily="2" charset="-122"/>
                <a:cs typeface="+mn-cs"/>
              </a:rPr>
              <a:t>结果</a:t>
            </a:r>
          </a:p>
        </p:txBody>
      </p:sp>
      <p:sp>
        <p:nvSpPr>
          <p:cNvPr id="40" name="Line 11">
            <a:extLst>
              <a:ext uri="{FF2B5EF4-FFF2-40B4-BE49-F238E27FC236}">
                <a16:creationId xmlns:a16="http://schemas.microsoft.com/office/drawing/2014/main" id="{01258591-8972-423F-95B1-87053737B23F}"/>
              </a:ext>
            </a:extLst>
          </p:cNvPr>
          <p:cNvSpPr>
            <a:spLocks noChangeShapeType="1"/>
          </p:cNvSpPr>
          <p:nvPr/>
        </p:nvSpPr>
        <p:spPr bwMode="auto">
          <a:xfrm>
            <a:off x="4494506" y="3692516"/>
            <a:ext cx="0" cy="274638"/>
          </a:xfrm>
          <a:prstGeom prst="line">
            <a:avLst/>
          </a:prstGeom>
          <a:noFill/>
          <a:ln w="9525">
            <a:solidFill>
              <a:sysClr val="windowText" lastClr="000000"/>
            </a:solidFill>
            <a:prstDash val="sysDot"/>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41" name="TextBox 27">
            <a:extLst>
              <a:ext uri="{FF2B5EF4-FFF2-40B4-BE49-F238E27FC236}">
                <a16:creationId xmlns:a16="http://schemas.microsoft.com/office/drawing/2014/main" id="{F67C4F52-F614-4DE6-84E5-E29DDD8AA247}"/>
              </a:ext>
            </a:extLst>
          </p:cNvPr>
          <p:cNvSpPr txBox="1">
            <a:spLocks noChangeArrowheads="1"/>
          </p:cNvSpPr>
          <p:nvPr/>
        </p:nvSpPr>
        <p:spPr bwMode="auto">
          <a:xfrm>
            <a:off x="4458619" y="3687113"/>
            <a:ext cx="415925" cy="307777"/>
          </a:xfrm>
          <a:prstGeom prst="rect">
            <a:avLst/>
          </a:prstGeom>
          <a:noFill/>
          <a:ln w="9525">
            <a:noFill/>
            <a:miter lim="800000"/>
            <a:headEnd/>
            <a:tailEnd/>
          </a:ln>
        </p:spPr>
        <p:txBody>
          <a:bodyPr wrap="square">
            <a:spAutoFit/>
          </a:bodyPr>
          <a:lstStyle/>
          <a:p>
            <a:pPr fontAlgn="base">
              <a:spcBef>
                <a:spcPct val="0"/>
              </a:spcBef>
              <a:spcAft>
                <a:spcPct val="0"/>
              </a:spcAft>
            </a:pPr>
            <a:r>
              <a:rPr lang="zh-CN" altLang="en-US" sz="1400" dirty="0">
                <a:solidFill>
                  <a:prstClr val="black"/>
                </a:solidFill>
                <a:latin typeface="Times New Roman" pitchFamily="18" charset="0"/>
              </a:rPr>
              <a:t>好</a:t>
            </a:r>
          </a:p>
        </p:txBody>
      </p:sp>
      <p:sp>
        <p:nvSpPr>
          <p:cNvPr id="42" name="TextBox 28">
            <a:extLst>
              <a:ext uri="{FF2B5EF4-FFF2-40B4-BE49-F238E27FC236}">
                <a16:creationId xmlns:a16="http://schemas.microsoft.com/office/drawing/2014/main" id="{A96D533F-BA65-44E9-9E1D-8AA7ECC1BF1B}"/>
              </a:ext>
            </a:extLst>
          </p:cNvPr>
          <p:cNvSpPr txBox="1">
            <a:spLocks noChangeArrowheads="1"/>
          </p:cNvSpPr>
          <p:nvPr/>
        </p:nvSpPr>
        <p:spPr bwMode="auto">
          <a:xfrm>
            <a:off x="5400286" y="3522058"/>
            <a:ext cx="646113" cy="307777"/>
          </a:xfrm>
          <a:prstGeom prst="rect">
            <a:avLst/>
          </a:prstGeom>
          <a:noFill/>
          <a:ln w="9525">
            <a:noFill/>
            <a:miter lim="800000"/>
            <a:headEnd/>
            <a:tailEnd/>
          </a:ln>
        </p:spPr>
        <p:txBody>
          <a:bodyPr wrap="square">
            <a:spAutoFit/>
          </a:bodyPr>
          <a:lstStyle/>
          <a:p>
            <a:pPr fontAlgn="base">
              <a:spcBef>
                <a:spcPct val="0"/>
              </a:spcBef>
              <a:spcAft>
                <a:spcPct val="0"/>
              </a:spcAft>
            </a:pPr>
            <a:r>
              <a:rPr lang="zh-CN" altLang="en-US" sz="1400" dirty="0">
                <a:solidFill>
                  <a:prstClr val="black"/>
                </a:solidFill>
                <a:latin typeface="Times New Roman" pitchFamily="18" charset="0"/>
              </a:rPr>
              <a:t>不好</a:t>
            </a:r>
          </a:p>
        </p:txBody>
      </p:sp>
      <p:sp>
        <p:nvSpPr>
          <p:cNvPr id="43" name="Line 11">
            <a:extLst>
              <a:ext uri="{FF2B5EF4-FFF2-40B4-BE49-F238E27FC236}">
                <a16:creationId xmlns:a16="http://schemas.microsoft.com/office/drawing/2014/main" id="{BC57EEBD-C4C6-4E07-BFDA-89E5D11DB62E}"/>
              </a:ext>
            </a:extLst>
          </p:cNvPr>
          <p:cNvSpPr>
            <a:spLocks noChangeShapeType="1"/>
          </p:cNvSpPr>
          <p:nvPr/>
        </p:nvSpPr>
        <p:spPr bwMode="auto">
          <a:xfrm>
            <a:off x="4522206" y="4404211"/>
            <a:ext cx="0" cy="274638"/>
          </a:xfrm>
          <a:prstGeom prst="line">
            <a:avLst/>
          </a:prstGeom>
          <a:noFill/>
          <a:ln w="9525">
            <a:solidFill>
              <a:sysClr val="windowText" lastClr="000000"/>
            </a:solidFill>
            <a:prstDash val="sysDot"/>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Times New Roman" pitchFamily="18" charset="0"/>
            </a:endParaRPr>
          </a:p>
        </p:txBody>
      </p:sp>
      <p:sp>
        <p:nvSpPr>
          <p:cNvPr id="44" name="圆角矩形 23">
            <a:extLst>
              <a:ext uri="{FF2B5EF4-FFF2-40B4-BE49-F238E27FC236}">
                <a16:creationId xmlns:a16="http://schemas.microsoft.com/office/drawing/2014/main" id="{121C866E-E218-47B9-895F-14CED386A942}"/>
              </a:ext>
            </a:extLst>
          </p:cNvPr>
          <p:cNvSpPr/>
          <p:nvPr/>
        </p:nvSpPr>
        <p:spPr>
          <a:xfrm>
            <a:off x="5217581" y="2259421"/>
            <a:ext cx="2808312" cy="1872106"/>
          </a:xfrm>
          <a:prstGeom prst="roundRect">
            <a:avLst>
              <a:gd name="adj" fmla="val 4234"/>
            </a:avLst>
          </a:prstGeom>
          <a:noFill/>
          <a:ln w="12700" cap="flat" cmpd="sng" algn="ctr">
            <a:solidFill>
              <a:srgbClr val="ED7D3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矩形 2">
            <a:extLst>
              <a:ext uri="{FF2B5EF4-FFF2-40B4-BE49-F238E27FC236}">
                <a16:creationId xmlns:a16="http://schemas.microsoft.com/office/drawing/2014/main" id="{675FDF54-E75E-4CBC-A681-15D525FAD4F8}"/>
              </a:ext>
            </a:extLst>
          </p:cNvPr>
          <p:cNvSpPr>
            <a:spLocks noChangeArrowheads="1"/>
          </p:cNvSpPr>
          <p:nvPr/>
        </p:nvSpPr>
        <p:spPr bwMode="auto">
          <a:xfrm>
            <a:off x="5650678" y="2764457"/>
            <a:ext cx="1858962"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CN" sz="1400" dirty="0">
                <a:solidFill>
                  <a:prstClr val="black"/>
                </a:solidFill>
                <a:latin typeface="华文楷体" pitchFamily="2" charset="-122"/>
                <a:ea typeface="华文楷体" pitchFamily="2" charset="-122"/>
              </a:rPr>
              <a:t> </a:t>
            </a:r>
            <a:r>
              <a:rPr lang="zh-CN" altLang="en-US" sz="1400" dirty="0">
                <a:solidFill>
                  <a:prstClr val="black"/>
                </a:solidFill>
                <a:latin typeface="华文楷体" pitchFamily="2" charset="-122"/>
                <a:ea typeface="华文楷体" pitchFamily="2" charset="-122"/>
              </a:rPr>
              <a:t>反复测试与修改</a:t>
            </a:r>
            <a:endParaRPr lang="zh-CN" altLang="en-US" sz="1400" dirty="0">
              <a:solidFill>
                <a:prstClr val="black"/>
              </a:solidFill>
              <a:latin typeface="Times New Roman" pitchFamily="18" charset="0"/>
            </a:endParaRPr>
          </a:p>
        </p:txBody>
      </p:sp>
      <p:sp>
        <p:nvSpPr>
          <p:cNvPr id="46" name="矩形 3">
            <a:extLst>
              <a:ext uri="{FF2B5EF4-FFF2-40B4-BE49-F238E27FC236}">
                <a16:creationId xmlns:a16="http://schemas.microsoft.com/office/drawing/2014/main" id="{E6375975-D88E-4D55-958D-0929742E8B6B}"/>
              </a:ext>
            </a:extLst>
          </p:cNvPr>
          <p:cNvSpPr>
            <a:spLocks noChangeArrowheads="1"/>
          </p:cNvSpPr>
          <p:nvPr/>
        </p:nvSpPr>
        <p:spPr bwMode="auto">
          <a:xfrm>
            <a:off x="2099678" y="3093235"/>
            <a:ext cx="1568450" cy="384721"/>
          </a:xfrm>
          <a:prstGeom prst="rect">
            <a:avLst/>
          </a:prstGeom>
          <a:noFill/>
          <a:ln w="9525">
            <a:noFill/>
            <a:miter lim="800000"/>
            <a:headEnd/>
            <a:tailEnd/>
          </a:ln>
        </p:spPr>
        <p:txBody>
          <a:bodyPr wrap="square">
            <a:spAutoFit/>
          </a:bodyPr>
          <a:lstStyle/>
          <a:p>
            <a:pPr fontAlgn="base">
              <a:lnSpc>
                <a:spcPct val="150000"/>
              </a:lnSpc>
              <a:spcBef>
                <a:spcPct val="0"/>
              </a:spcBef>
              <a:spcAft>
                <a:spcPct val="0"/>
              </a:spcAft>
            </a:pPr>
            <a:r>
              <a:rPr lang="zh-CN" altLang="en-US" sz="1400" dirty="0">
                <a:solidFill>
                  <a:prstClr val="black"/>
                </a:solidFill>
                <a:latin typeface="华文楷体" pitchFamily="2" charset="-122"/>
                <a:ea typeface="华文楷体" pitchFamily="2" charset="-122"/>
              </a:rPr>
              <a:t>查全、查准？</a:t>
            </a:r>
          </a:p>
        </p:txBody>
      </p:sp>
      <p:sp>
        <p:nvSpPr>
          <p:cNvPr id="47" name="矩形 4">
            <a:extLst>
              <a:ext uri="{FF2B5EF4-FFF2-40B4-BE49-F238E27FC236}">
                <a16:creationId xmlns:a16="http://schemas.microsoft.com/office/drawing/2014/main" id="{06D55A08-8565-40D2-B7C6-6C90A30F4A6C}"/>
              </a:ext>
            </a:extLst>
          </p:cNvPr>
          <p:cNvSpPr>
            <a:spLocks noChangeArrowheads="1"/>
          </p:cNvSpPr>
          <p:nvPr/>
        </p:nvSpPr>
        <p:spPr bwMode="auto">
          <a:xfrm>
            <a:off x="1524526" y="4515966"/>
            <a:ext cx="2193646" cy="650371"/>
          </a:xfrm>
          <a:prstGeom prst="rect">
            <a:avLst/>
          </a:prstGeom>
          <a:noFill/>
          <a:ln w="9525">
            <a:noFill/>
            <a:miter lim="800000"/>
            <a:headEnd/>
            <a:tailEnd/>
          </a:ln>
        </p:spPr>
        <p:txBody>
          <a:bodyPr wrap="square">
            <a:spAutoFit/>
          </a:bodyPr>
          <a:lstStyle/>
          <a:p>
            <a:pPr fontAlgn="base">
              <a:lnSpc>
                <a:spcPts val="2160"/>
              </a:lnSpc>
              <a:spcBef>
                <a:spcPct val="0"/>
              </a:spcBef>
              <a:spcAft>
                <a:spcPct val="0"/>
              </a:spcAft>
            </a:pPr>
            <a:r>
              <a:rPr lang="zh-CN" altLang="en-US" sz="1400" dirty="0">
                <a:solidFill>
                  <a:prstClr val="black"/>
                </a:solidFill>
                <a:latin typeface="华文楷体" pitchFamily="2" charset="-122"/>
                <a:ea typeface="华文楷体" pitchFamily="2" charset="-122"/>
              </a:rPr>
              <a:t>直接下载；扫描、复印或原文传递</a:t>
            </a:r>
          </a:p>
        </p:txBody>
      </p:sp>
      <p:cxnSp>
        <p:nvCxnSpPr>
          <p:cNvPr id="48" name="直接箭头连接符 47">
            <a:extLst>
              <a:ext uri="{FF2B5EF4-FFF2-40B4-BE49-F238E27FC236}">
                <a16:creationId xmlns:a16="http://schemas.microsoft.com/office/drawing/2014/main" id="{4896F099-9C15-4E5B-A8A5-1CC391417019}"/>
              </a:ext>
            </a:extLst>
          </p:cNvPr>
          <p:cNvCxnSpPr>
            <a:cxnSpLocks/>
            <a:stCxn id="39" idx="3"/>
          </p:cNvCxnSpPr>
          <p:nvPr/>
        </p:nvCxnSpPr>
        <p:spPr>
          <a:xfrm>
            <a:off x="5333646" y="3322797"/>
            <a:ext cx="666755" cy="2357"/>
          </a:xfrm>
          <a:prstGeom prst="straightConnector1">
            <a:avLst/>
          </a:prstGeom>
          <a:noFill/>
          <a:ln w="6350" cap="flat" cmpd="sng" algn="ctr">
            <a:solidFill>
              <a:sysClr val="windowText" lastClr="000000"/>
            </a:solidFill>
            <a:prstDash val="solid"/>
            <a:miter lim="800000"/>
            <a:tailEnd type="arrow"/>
          </a:ln>
          <a:effectLst/>
        </p:spPr>
      </p:cxnSp>
      <p:cxnSp>
        <p:nvCxnSpPr>
          <p:cNvPr id="49" name="形状 30">
            <a:extLst>
              <a:ext uri="{FF2B5EF4-FFF2-40B4-BE49-F238E27FC236}">
                <a16:creationId xmlns:a16="http://schemas.microsoft.com/office/drawing/2014/main" id="{CF4039AD-B875-4A05-8DCF-88023B5507E0}"/>
              </a:ext>
            </a:extLst>
          </p:cNvPr>
          <p:cNvCxnSpPr>
            <a:cxnSpLocks/>
            <a:stCxn id="36" idx="0"/>
          </p:cNvCxnSpPr>
          <p:nvPr/>
        </p:nvCxnSpPr>
        <p:spPr>
          <a:xfrm rot="16200000" flipV="1">
            <a:off x="5551896" y="2219175"/>
            <a:ext cx="682846" cy="1024549"/>
          </a:xfrm>
          <a:prstGeom prst="bentConnector2">
            <a:avLst/>
          </a:prstGeom>
          <a:noFill/>
          <a:ln w="6350" cap="flat" cmpd="sng" algn="ctr">
            <a:solidFill>
              <a:sysClr val="windowText" lastClr="000000"/>
            </a:solidFill>
            <a:prstDash val="solid"/>
            <a:miter lim="800000"/>
            <a:tailEnd type="arrow"/>
          </a:ln>
          <a:effectLst/>
        </p:spPr>
      </p:cxnSp>
    </p:spTree>
    <p:custDataLst>
      <p:tags r:id="rId1"/>
    </p:custDataLst>
    <p:extLst>
      <p:ext uri="{BB962C8B-B14F-4D97-AF65-F5344CB8AC3E}">
        <p14:creationId xmlns:p14="http://schemas.microsoft.com/office/powerpoint/2010/main" val="198623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P spid="44"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6">
            <a:extLst>
              <a:ext uri="{FF2B5EF4-FFF2-40B4-BE49-F238E27FC236}">
                <a16:creationId xmlns:a16="http://schemas.microsoft.com/office/drawing/2014/main" id="{69CFED40-F530-421A-99E6-F16758102805}"/>
              </a:ext>
            </a:extLst>
          </p:cNvPr>
          <p:cNvSpPr txBox="1">
            <a:spLocks noChangeArrowheads="1"/>
          </p:cNvSpPr>
          <p:nvPr/>
        </p:nvSpPr>
        <p:spPr bwMode="auto">
          <a:xfrm>
            <a:off x="44450" y="958850"/>
            <a:ext cx="420528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en-US" altLang="zh-CN" sz="19900" b="1">
                <a:solidFill>
                  <a:srgbClr val="83B40D"/>
                </a:solidFill>
              </a:rPr>
              <a:t>01</a:t>
            </a:r>
          </a:p>
        </p:txBody>
      </p:sp>
      <p:sp>
        <p:nvSpPr>
          <p:cNvPr id="10243" name="文本框 7">
            <a:extLst>
              <a:ext uri="{FF2B5EF4-FFF2-40B4-BE49-F238E27FC236}">
                <a16:creationId xmlns:a16="http://schemas.microsoft.com/office/drawing/2014/main" id="{C5BE9116-324E-4ABD-98C7-F78C2C689C6F}"/>
              </a:ext>
            </a:extLst>
          </p:cNvPr>
          <p:cNvSpPr txBox="1">
            <a:spLocks noChangeArrowheads="1"/>
          </p:cNvSpPr>
          <p:nvPr/>
        </p:nvSpPr>
        <p:spPr bwMode="auto">
          <a:xfrm>
            <a:off x="0" y="2212975"/>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en-US" altLang="zh-CN" sz="3600" b="1">
                <a:solidFill>
                  <a:srgbClr val="83B40D"/>
                </a:solidFill>
              </a:rPr>
              <a:t>      PART ONE</a:t>
            </a:r>
          </a:p>
        </p:txBody>
      </p:sp>
      <p:sp>
        <p:nvSpPr>
          <p:cNvPr id="10244" name="文本框 8">
            <a:extLst>
              <a:ext uri="{FF2B5EF4-FFF2-40B4-BE49-F238E27FC236}">
                <a16:creationId xmlns:a16="http://schemas.microsoft.com/office/drawing/2014/main" id="{C9D019A1-6C34-4278-BE02-EEC7722E8852}"/>
              </a:ext>
            </a:extLst>
          </p:cNvPr>
          <p:cNvSpPr txBox="1">
            <a:spLocks noChangeArrowheads="1"/>
          </p:cNvSpPr>
          <p:nvPr/>
        </p:nvSpPr>
        <p:spPr bwMode="auto">
          <a:xfrm>
            <a:off x="3916363" y="1817688"/>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ClrTx/>
              <a:buSzTx/>
              <a:buFont typeface="Arial" panose="020B0604020202020204" pitchFamily="34" charset="0"/>
              <a:buNone/>
            </a:pPr>
            <a:r>
              <a:rPr lang="zh-CN" altLang="en-US" sz="3900">
                <a:solidFill>
                  <a:srgbClr val="83B40D"/>
                </a:solidFill>
              </a:rPr>
              <a:t>认识CNKI</a:t>
            </a:r>
          </a:p>
        </p:txBody>
      </p:sp>
      <p:sp>
        <p:nvSpPr>
          <p:cNvPr id="10245" name="文本框 9">
            <a:extLst>
              <a:ext uri="{FF2B5EF4-FFF2-40B4-BE49-F238E27FC236}">
                <a16:creationId xmlns:a16="http://schemas.microsoft.com/office/drawing/2014/main" id="{20BE438E-44AC-4BAB-B34A-4D5FBF075E60}"/>
              </a:ext>
            </a:extLst>
          </p:cNvPr>
          <p:cNvSpPr txBox="1">
            <a:spLocks noChangeArrowheads="1"/>
          </p:cNvSpPr>
          <p:nvPr/>
        </p:nvSpPr>
        <p:spPr bwMode="auto">
          <a:xfrm>
            <a:off x="3887788" y="2613025"/>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da-DK" altLang="en-US" sz="1600">
                <a:solidFill>
                  <a:srgbClr val="7F7F7F"/>
                </a:solidFill>
              </a:rPr>
              <a:t>  </a:t>
            </a:r>
          </a:p>
        </p:txBody>
      </p:sp>
      <p:cxnSp>
        <p:nvCxnSpPr>
          <p:cNvPr id="10246" name="直接连接符 10">
            <a:extLst>
              <a:ext uri="{FF2B5EF4-FFF2-40B4-BE49-F238E27FC236}">
                <a16:creationId xmlns:a16="http://schemas.microsoft.com/office/drawing/2014/main" id="{F199F22F-E21D-4C2E-875D-2DED8A9675F8}"/>
              </a:ext>
            </a:extLst>
          </p:cNvPr>
          <p:cNvCxnSpPr>
            <a:cxnSpLocks noChangeShapeType="1"/>
          </p:cNvCxnSpPr>
          <p:nvPr/>
        </p:nvCxnSpPr>
        <p:spPr bwMode="auto">
          <a:xfrm>
            <a:off x="3970338" y="2536825"/>
            <a:ext cx="460851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176104" y="41470"/>
            <a:ext cx="3531800"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339966"/>
                </a:solidFill>
                <a:latin typeface="微软雅黑" panose="020B0503020204020204" pitchFamily="34" charset="-122"/>
                <a:ea typeface="微软雅黑" panose="020B0503020204020204" pitchFamily="34" charset="-122"/>
              </a:rPr>
              <a:t>高级检索</a:t>
            </a:r>
            <a:r>
              <a:rPr lang="en-US" altLang="zh-CN" sz="2400" b="1" kern="0" dirty="0">
                <a:solidFill>
                  <a:srgbClr val="339966"/>
                </a:solidFill>
                <a:latin typeface="微软雅黑" panose="020B0503020204020204" pitchFamily="34" charset="-122"/>
                <a:ea typeface="微软雅黑" panose="020B0503020204020204" pitchFamily="34" charset="-122"/>
              </a:rPr>
              <a:t>——</a:t>
            </a:r>
            <a:r>
              <a:rPr lang="zh-CN" altLang="en-US" sz="2400" b="1" kern="0" dirty="0">
                <a:solidFill>
                  <a:srgbClr val="339966"/>
                </a:solidFill>
                <a:latin typeface="微软雅黑" panose="020B0503020204020204" pitchFamily="34" charset="-122"/>
                <a:ea typeface="微软雅黑" panose="020B0503020204020204" pitchFamily="34" charset="-122"/>
              </a:rPr>
              <a:t>举例</a:t>
            </a:r>
          </a:p>
        </p:txBody>
      </p:sp>
      <p:sp>
        <p:nvSpPr>
          <p:cNvPr id="3" name="矩形 2">
            <a:extLst>
              <a:ext uri="{FF2B5EF4-FFF2-40B4-BE49-F238E27FC236}">
                <a16:creationId xmlns:a16="http://schemas.microsoft.com/office/drawing/2014/main" id="{D623BC10-BF2E-4859-9FF4-55A835A413B5}"/>
              </a:ext>
            </a:extLst>
          </p:cNvPr>
          <p:cNvSpPr/>
          <p:nvPr/>
        </p:nvSpPr>
        <p:spPr>
          <a:xfrm>
            <a:off x="395535" y="738288"/>
            <a:ext cx="7653311" cy="2031325"/>
          </a:xfrm>
          <a:prstGeom prst="rect">
            <a:avLst/>
          </a:prstGeom>
        </p:spPr>
        <p:txBody>
          <a:bodyPr wrap="square">
            <a:spAutoFit/>
          </a:bodyPr>
          <a:lstStyle/>
          <a:p>
            <a:r>
              <a:rPr lang="zh-CN" altLang="en-US" b="1" dirty="0"/>
              <a:t>检索举例</a:t>
            </a:r>
            <a:r>
              <a:rPr lang="zh-CN" altLang="en-US" dirty="0"/>
              <a:t>：</a:t>
            </a:r>
          </a:p>
          <a:p>
            <a:r>
              <a:rPr lang="zh-CN" altLang="en-US" dirty="0"/>
              <a:t>         </a:t>
            </a:r>
            <a:r>
              <a:rPr lang="en-US" altLang="zh-CN" b="1" dirty="0"/>
              <a:t>2004</a:t>
            </a:r>
            <a:r>
              <a:rPr lang="zh-CN" altLang="en-US" b="1" dirty="0"/>
              <a:t>年以来有关计算机辅助设计方面的文献</a:t>
            </a:r>
          </a:p>
          <a:p>
            <a:r>
              <a:rPr lang="zh-CN" altLang="en-US" dirty="0"/>
              <a:t>分析</a:t>
            </a:r>
            <a:r>
              <a:rPr lang="en-US" altLang="zh-CN" dirty="0"/>
              <a:t>:</a:t>
            </a:r>
          </a:p>
          <a:p>
            <a:r>
              <a:rPr lang="en-US" altLang="zh-CN" dirty="0"/>
              <a:t>     </a:t>
            </a:r>
            <a:r>
              <a:rPr lang="zh-CN" altLang="en-US" dirty="0"/>
              <a:t>年    限 ：         </a:t>
            </a:r>
            <a:r>
              <a:rPr lang="en-US" altLang="zh-CN" dirty="0"/>
              <a:t>2004-2019</a:t>
            </a:r>
          </a:p>
          <a:p>
            <a:r>
              <a:rPr lang="en-US" altLang="zh-CN" dirty="0"/>
              <a:t>     </a:t>
            </a:r>
            <a:r>
              <a:rPr lang="zh-CN" altLang="en-US" dirty="0"/>
              <a:t>检索词 ：        计算机</a:t>
            </a:r>
            <a:r>
              <a:rPr lang="en-US" altLang="zh-CN" dirty="0"/>
              <a:t>/</a:t>
            </a:r>
            <a:r>
              <a:rPr lang="zh-CN" altLang="en-US" dirty="0"/>
              <a:t>电脑</a:t>
            </a:r>
            <a:r>
              <a:rPr lang="en-US" altLang="zh-CN" dirty="0"/>
              <a:t>/</a:t>
            </a:r>
            <a:r>
              <a:rPr lang="zh-CN" altLang="en-US" dirty="0"/>
              <a:t>微机</a:t>
            </a:r>
            <a:r>
              <a:rPr lang="en-US" altLang="zh-CN" dirty="0"/>
              <a:t>/PC</a:t>
            </a:r>
          </a:p>
          <a:p>
            <a:r>
              <a:rPr lang="en-US" altLang="zh-CN" dirty="0"/>
              <a:t>                                </a:t>
            </a:r>
            <a:r>
              <a:rPr lang="zh-CN" altLang="en-US" dirty="0"/>
              <a:t>辅助设计</a:t>
            </a:r>
            <a:r>
              <a:rPr lang="en-US" altLang="zh-CN" dirty="0"/>
              <a:t>/CAD</a:t>
            </a:r>
          </a:p>
          <a:p>
            <a:r>
              <a:rPr lang="zh-CN" altLang="en-US" b="1" dirty="0"/>
              <a:t>检索式</a:t>
            </a:r>
            <a:r>
              <a:rPr lang="zh-CN" altLang="en-US" dirty="0"/>
              <a:t>：（计算机 </a:t>
            </a:r>
            <a:r>
              <a:rPr lang="en-US" altLang="zh-CN" dirty="0"/>
              <a:t>OR </a:t>
            </a:r>
            <a:r>
              <a:rPr lang="zh-CN" altLang="en-US" dirty="0"/>
              <a:t>电脑 </a:t>
            </a:r>
            <a:r>
              <a:rPr lang="en-US" altLang="zh-CN" dirty="0"/>
              <a:t>OR </a:t>
            </a:r>
            <a:r>
              <a:rPr lang="zh-CN" altLang="en-US" dirty="0"/>
              <a:t>微机 </a:t>
            </a:r>
            <a:r>
              <a:rPr lang="en-US" altLang="zh-CN" dirty="0"/>
              <a:t>OR PC) AND (</a:t>
            </a:r>
            <a:r>
              <a:rPr lang="zh-CN" altLang="en-US" dirty="0"/>
              <a:t>辅助设计 </a:t>
            </a:r>
            <a:r>
              <a:rPr lang="en-US" altLang="zh-CN" dirty="0"/>
              <a:t>OR CAD)</a:t>
            </a:r>
          </a:p>
        </p:txBody>
      </p:sp>
      <p:pic>
        <p:nvPicPr>
          <p:cNvPr id="8" name="图片 7">
            <a:extLst>
              <a:ext uri="{FF2B5EF4-FFF2-40B4-BE49-F238E27FC236}">
                <a16:creationId xmlns:a16="http://schemas.microsoft.com/office/drawing/2014/main" id="{A270515C-0507-4597-8237-8B2631082E71}"/>
              </a:ext>
            </a:extLst>
          </p:cNvPr>
          <p:cNvPicPr>
            <a:picLocks noChangeAspect="1"/>
          </p:cNvPicPr>
          <p:nvPr/>
        </p:nvPicPr>
        <p:blipFill>
          <a:blip r:embed="rId3"/>
          <a:stretch>
            <a:fillRect/>
          </a:stretch>
        </p:blipFill>
        <p:spPr>
          <a:xfrm>
            <a:off x="0" y="1239531"/>
            <a:ext cx="9144000" cy="3473859"/>
          </a:xfrm>
          <a:prstGeom prst="rect">
            <a:avLst/>
          </a:prstGeom>
        </p:spPr>
      </p:pic>
      <p:pic>
        <p:nvPicPr>
          <p:cNvPr id="9" name="图片 8">
            <a:extLst>
              <a:ext uri="{FF2B5EF4-FFF2-40B4-BE49-F238E27FC236}">
                <a16:creationId xmlns:a16="http://schemas.microsoft.com/office/drawing/2014/main" id="{E1967558-851D-4F10-A388-D3EF360AAFFE}"/>
              </a:ext>
            </a:extLst>
          </p:cNvPr>
          <p:cNvPicPr>
            <a:picLocks noChangeAspect="1"/>
          </p:cNvPicPr>
          <p:nvPr/>
        </p:nvPicPr>
        <p:blipFill>
          <a:blip r:embed="rId4"/>
          <a:stretch>
            <a:fillRect/>
          </a:stretch>
        </p:blipFill>
        <p:spPr>
          <a:xfrm>
            <a:off x="0" y="519206"/>
            <a:ext cx="9144000" cy="4624294"/>
          </a:xfrm>
          <a:prstGeom prst="rect">
            <a:avLst/>
          </a:prstGeom>
        </p:spPr>
      </p:pic>
      <p:pic>
        <p:nvPicPr>
          <p:cNvPr id="10" name="图片 9">
            <a:extLst>
              <a:ext uri="{FF2B5EF4-FFF2-40B4-BE49-F238E27FC236}">
                <a16:creationId xmlns:a16="http://schemas.microsoft.com/office/drawing/2014/main" id="{EEDDA761-4359-4D87-9044-3EEBDDB6C324}"/>
              </a:ext>
            </a:extLst>
          </p:cNvPr>
          <p:cNvPicPr>
            <a:picLocks noChangeAspect="1"/>
          </p:cNvPicPr>
          <p:nvPr/>
        </p:nvPicPr>
        <p:blipFill>
          <a:blip r:embed="rId5"/>
          <a:stretch>
            <a:fillRect/>
          </a:stretch>
        </p:blipFill>
        <p:spPr>
          <a:xfrm>
            <a:off x="0" y="526674"/>
            <a:ext cx="9144000" cy="4485877"/>
          </a:xfrm>
          <a:prstGeom prst="rect">
            <a:avLst/>
          </a:prstGeom>
        </p:spPr>
      </p:pic>
    </p:spTree>
    <p:custDataLst>
      <p:tags r:id="rId1"/>
    </p:custDataLst>
    <p:extLst>
      <p:ext uri="{BB962C8B-B14F-4D97-AF65-F5344CB8AC3E}">
        <p14:creationId xmlns:p14="http://schemas.microsoft.com/office/powerpoint/2010/main" val="28579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C5823CE9-C2AB-43F0-B19A-93FD7A50D38B}"/>
              </a:ext>
            </a:extLst>
          </p:cNvPr>
          <p:cNvSpPr txBox="1">
            <a:spLocks noChangeArrowheads="1"/>
          </p:cNvSpPr>
          <p:nvPr/>
        </p:nvSpPr>
        <p:spPr bwMode="auto">
          <a:xfrm>
            <a:off x="0" y="95693"/>
            <a:ext cx="8785225" cy="4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 typeface="Wingdings 3" panose="05040102010807070707" pitchFamily="18" charset="2"/>
              <a:buNone/>
            </a:pPr>
            <a:r>
              <a:rPr lang="zh-CN" altLang="en-US" b="1" dirty="0"/>
              <a:t>（</a:t>
            </a:r>
            <a:r>
              <a:rPr lang="en-US" altLang="zh-CN" b="1" dirty="0"/>
              <a:t>1</a:t>
            </a:r>
            <a:r>
              <a:rPr lang="zh-CN" altLang="en-US" b="1" dirty="0"/>
              <a:t>）写论文时，需要知道一些专业术语的概念</a:t>
            </a:r>
            <a:endParaRPr lang="zh-CN" altLang="en-US" b="1" dirty="0">
              <a:solidFill>
                <a:srgbClr val="F97C27"/>
              </a:solidFill>
            </a:endParaRPr>
          </a:p>
        </p:txBody>
      </p:sp>
      <p:pic>
        <p:nvPicPr>
          <p:cNvPr id="2" name="图片 1">
            <a:extLst>
              <a:ext uri="{FF2B5EF4-FFF2-40B4-BE49-F238E27FC236}">
                <a16:creationId xmlns:a16="http://schemas.microsoft.com/office/drawing/2014/main" id="{AF770519-99A3-49A8-AC70-E899B67F2657}"/>
              </a:ext>
            </a:extLst>
          </p:cNvPr>
          <p:cNvPicPr>
            <a:picLocks noChangeAspect="1"/>
          </p:cNvPicPr>
          <p:nvPr/>
        </p:nvPicPr>
        <p:blipFill>
          <a:blip r:embed="rId2"/>
          <a:stretch>
            <a:fillRect/>
          </a:stretch>
        </p:blipFill>
        <p:spPr>
          <a:xfrm>
            <a:off x="0" y="670942"/>
            <a:ext cx="9144000" cy="4132316"/>
          </a:xfrm>
          <a:prstGeom prst="rect">
            <a:avLst/>
          </a:prstGeom>
        </p:spPr>
      </p:pic>
      <p:pic>
        <p:nvPicPr>
          <p:cNvPr id="3" name="图片 2">
            <a:extLst>
              <a:ext uri="{FF2B5EF4-FFF2-40B4-BE49-F238E27FC236}">
                <a16:creationId xmlns:a16="http://schemas.microsoft.com/office/drawing/2014/main" id="{8EAB7998-6F38-4BE4-87AE-7E0446844B81}"/>
              </a:ext>
            </a:extLst>
          </p:cNvPr>
          <p:cNvPicPr>
            <a:picLocks noChangeAspect="1"/>
          </p:cNvPicPr>
          <p:nvPr/>
        </p:nvPicPr>
        <p:blipFill>
          <a:blip r:embed="rId3"/>
          <a:stretch>
            <a:fillRect/>
          </a:stretch>
        </p:blipFill>
        <p:spPr>
          <a:xfrm>
            <a:off x="0" y="675209"/>
            <a:ext cx="9144000" cy="4372598"/>
          </a:xfrm>
          <a:prstGeom prst="rect">
            <a:avLst/>
          </a:prstGeom>
        </p:spPr>
      </p:pic>
      <p:pic>
        <p:nvPicPr>
          <p:cNvPr id="4" name="图片 3">
            <a:extLst>
              <a:ext uri="{FF2B5EF4-FFF2-40B4-BE49-F238E27FC236}">
                <a16:creationId xmlns:a16="http://schemas.microsoft.com/office/drawing/2014/main" id="{0E0C40FA-1AA9-4403-919F-183703E914B5}"/>
              </a:ext>
            </a:extLst>
          </p:cNvPr>
          <p:cNvPicPr>
            <a:picLocks noChangeAspect="1"/>
          </p:cNvPicPr>
          <p:nvPr/>
        </p:nvPicPr>
        <p:blipFill>
          <a:blip r:embed="rId4"/>
          <a:stretch>
            <a:fillRect/>
          </a:stretch>
        </p:blipFill>
        <p:spPr>
          <a:xfrm>
            <a:off x="0" y="650311"/>
            <a:ext cx="9144000" cy="4397496"/>
          </a:xfrm>
          <a:prstGeom prst="rect">
            <a:avLst/>
          </a:prstGeom>
        </p:spPr>
      </p:pic>
      <p:pic>
        <p:nvPicPr>
          <p:cNvPr id="5" name="图片 4">
            <a:extLst>
              <a:ext uri="{FF2B5EF4-FFF2-40B4-BE49-F238E27FC236}">
                <a16:creationId xmlns:a16="http://schemas.microsoft.com/office/drawing/2014/main" id="{648BA20D-DAE5-4921-BE53-B6A2047FE612}"/>
              </a:ext>
            </a:extLst>
          </p:cNvPr>
          <p:cNvPicPr>
            <a:picLocks noChangeAspect="1"/>
          </p:cNvPicPr>
          <p:nvPr/>
        </p:nvPicPr>
        <p:blipFill>
          <a:blip r:embed="rId5"/>
          <a:stretch>
            <a:fillRect/>
          </a:stretch>
        </p:blipFill>
        <p:spPr>
          <a:xfrm>
            <a:off x="0" y="640075"/>
            <a:ext cx="9144000" cy="4163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7">
            <a:extLst>
              <a:ext uri="{FF2B5EF4-FFF2-40B4-BE49-F238E27FC236}">
                <a16:creationId xmlns:a16="http://schemas.microsoft.com/office/drawing/2014/main" id="{A6249B0D-DA1C-4E82-9688-D16A94C6188B}"/>
              </a:ext>
            </a:extLst>
          </p:cNvPr>
          <p:cNvSpPr txBox="1">
            <a:spLocks noChangeArrowheads="1"/>
          </p:cNvSpPr>
          <p:nvPr/>
        </p:nvSpPr>
        <p:spPr bwMode="auto">
          <a:xfrm>
            <a:off x="107950" y="88900"/>
            <a:ext cx="8785225" cy="4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 typeface="Wingdings 3" panose="05040102010807070707" pitchFamily="18" charset="2"/>
              <a:buNone/>
            </a:pPr>
            <a:r>
              <a:rPr lang="zh-CN" altLang="en-US" b="1" dirty="0"/>
              <a:t>（</a:t>
            </a:r>
            <a:r>
              <a:rPr lang="en-US" altLang="zh-CN" b="1" dirty="0"/>
              <a:t>2</a:t>
            </a:r>
            <a:r>
              <a:rPr lang="zh-CN" altLang="en-US" b="1" dirty="0"/>
              <a:t>）论文撰写中，想找一些</a:t>
            </a:r>
            <a:r>
              <a:rPr lang="zh-CN" altLang="en-US" b="1" dirty="0">
                <a:solidFill>
                  <a:srgbClr val="FF0000"/>
                </a:solidFill>
              </a:rPr>
              <a:t>专业图片</a:t>
            </a:r>
            <a:r>
              <a:rPr lang="zh-CN" altLang="en-US" b="1" dirty="0"/>
              <a:t>？</a:t>
            </a:r>
          </a:p>
        </p:txBody>
      </p:sp>
      <p:sp>
        <p:nvSpPr>
          <p:cNvPr id="61445" name="TextBox 4">
            <a:extLst>
              <a:ext uri="{FF2B5EF4-FFF2-40B4-BE49-F238E27FC236}">
                <a16:creationId xmlns:a16="http://schemas.microsoft.com/office/drawing/2014/main" id="{7513FA24-F7E6-4A99-B647-7EC2207D5032}"/>
              </a:ext>
            </a:extLst>
          </p:cNvPr>
          <p:cNvSpPr txBox="1">
            <a:spLocks noChangeArrowheads="1"/>
          </p:cNvSpPr>
          <p:nvPr/>
        </p:nvSpPr>
        <p:spPr bwMode="auto">
          <a:xfrm>
            <a:off x="7840663" y="1044575"/>
            <a:ext cx="504825" cy="2762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endParaRPr lang="zh-CN" altLang="en-US" sz="1800"/>
          </a:p>
        </p:txBody>
      </p:sp>
      <p:pic>
        <p:nvPicPr>
          <p:cNvPr id="2" name="图片 1">
            <a:extLst>
              <a:ext uri="{FF2B5EF4-FFF2-40B4-BE49-F238E27FC236}">
                <a16:creationId xmlns:a16="http://schemas.microsoft.com/office/drawing/2014/main" id="{560E1245-6DB0-44D9-A0FA-78E746B9C5EB}"/>
              </a:ext>
            </a:extLst>
          </p:cNvPr>
          <p:cNvPicPr>
            <a:picLocks noChangeAspect="1"/>
          </p:cNvPicPr>
          <p:nvPr/>
        </p:nvPicPr>
        <p:blipFill>
          <a:blip r:embed="rId2"/>
          <a:stretch>
            <a:fillRect/>
          </a:stretch>
        </p:blipFill>
        <p:spPr>
          <a:xfrm>
            <a:off x="0" y="631265"/>
            <a:ext cx="9144000" cy="4512235"/>
          </a:xfrm>
          <a:prstGeom prst="rect">
            <a:avLst/>
          </a:prstGeom>
        </p:spPr>
      </p:pic>
      <p:sp>
        <p:nvSpPr>
          <p:cNvPr id="61444" name="AutoShape 3">
            <a:extLst>
              <a:ext uri="{FF2B5EF4-FFF2-40B4-BE49-F238E27FC236}">
                <a16:creationId xmlns:a16="http://schemas.microsoft.com/office/drawing/2014/main" id="{E8EA9FC7-B7BD-48EE-A6CD-1340C2412761}"/>
              </a:ext>
            </a:extLst>
          </p:cNvPr>
          <p:cNvSpPr>
            <a:spLocks noChangeArrowheads="1"/>
          </p:cNvSpPr>
          <p:nvPr/>
        </p:nvSpPr>
        <p:spPr bwMode="auto">
          <a:xfrm>
            <a:off x="3924300" y="3868738"/>
            <a:ext cx="3960813" cy="1216025"/>
          </a:xfrm>
          <a:prstGeom prst="wedgeRoundRectCallout">
            <a:avLst>
              <a:gd name="adj1" fmla="val -65449"/>
              <a:gd name="adj2" fmla="val -61727"/>
              <a:gd name="adj3" fmla="val 16667"/>
            </a:avLst>
          </a:prstGeom>
          <a:solidFill>
            <a:srgbClr val="339966"/>
          </a:solidFill>
          <a:ln w="9525">
            <a:solidFill>
              <a:schemeClr val="tx1"/>
            </a:solidFill>
            <a:miter lim="800000"/>
            <a:headEnd/>
            <a:tailEnd/>
          </a:ln>
        </p:spPr>
        <p:txBody>
          <a:bodyPr wrap="none" lIns="36195" tIns="71755" rIns="36195" bIns="71755"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1800" b="1" dirty="0">
                <a:solidFill>
                  <a:schemeClr val="bg1"/>
                </a:solidFill>
              </a:rPr>
              <a:t>学术图片库</a:t>
            </a:r>
          </a:p>
          <a:p>
            <a:pPr algn="ctr" eaLnBrk="1" hangingPunct="1">
              <a:lnSpc>
                <a:spcPct val="120000"/>
              </a:lnSpc>
              <a:spcBef>
                <a:spcPct val="0"/>
              </a:spcBef>
              <a:buFont typeface="Wingdings 3" panose="05040102010807070707" pitchFamily="18" charset="2"/>
              <a:buNone/>
            </a:pPr>
            <a:r>
              <a:rPr lang="zh-CN" altLang="en-US" sz="1600" b="1" dirty="0">
                <a:solidFill>
                  <a:schemeClr val="bg1"/>
                </a:solidFill>
              </a:rPr>
              <a:t>  </a:t>
            </a:r>
            <a:r>
              <a:rPr lang="en-US" altLang="zh-CN" sz="1600" b="1" dirty="0">
                <a:solidFill>
                  <a:schemeClr val="bg1"/>
                </a:solidFill>
              </a:rPr>
              <a:t>—</a:t>
            </a:r>
            <a:r>
              <a:rPr lang="zh-CN" altLang="en-US" sz="1600" b="1" dirty="0">
                <a:solidFill>
                  <a:schemeClr val="bg1"/>
                </a:solidFill>
              </a:rPr>
              <a:t>提供有出处来源的权威学术图片，</a:t>
            </a:r>
            <a:endParaRPr lang="en-US" altLang="zh-CN" sz="1600"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1600" b="1" dirty="0">
                <a:solidFill>
                  <a:schemeClr val="bg1"/>
                </a:solidFill>
              </a:rPr>
              <a:t>用以丰富学术研究素材，</a:t>
            </a:r>
            <a:endParaRPr lang="en-US" altLang="zh-CN" sz="1600"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1600" b="1" dirty="0">
                <a:solidFill>
                  <a:schemeClr val="bg1"/>
                </a:solidFill>
              </a:rPr>
              <a:t>作为绘图参照、形象化学术研究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500" fill="hold"/>
                                        <p:tgtEl>
                                          <p:spTgt spid="61445"/>
                                        </p:tgtEl>
                                        <p:attrNameLst>
                                          <p:attrName>ppt_x</p:attrName>
                                        </p:attrNameLst>
                                      </p:cBhvr>
                                      <p:tavLst>
                                        <p:tav tm="0">
                                          <p:val>
                                            <p:strVal val="#ppt_x"/>
                                          </p:val>
                                        </p:tav>
                                        <p:tav tm="100000">
                                          <p:val>
                                            <p:strVal val="#ppt_x"/>
                                          </p:val>
                                        </p:tav>
                                      </p:tavLst>
                                    </p:anim>
                                    <p:anim calcmode="lin" valueType="num">
                                      <p:cBhvr>
                                        <p:cTn id="8" dur="500" fill="hold"/>
                                        <p:tgtEl>
                                          <p:spTgt spid="614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4"/>
                                        </p:tgtEl>
                                        <p:attrNameLst>
                                          <p:attrName>style.visibility</p:attrName>
                                        </p:attrNameLst>
                                      </p:cBhvr>
                                      <p:to>
                                        <p:strVal val="visible"/>
                                      </p:to>
                                    </p:set>
                                    <p:anim calcmode="lin" valueType="num">
                                      <p:cBhvr>
                                        <p:cTn id="13" dur="500" fill="hold"/>
                                        <p:tgtEl>
                                          <p:spTgt spid="61444"/>
                                        </p:tgtEl>
                                        <p:attrNameLst>
                                          <p:attrName>ppt_x</p:attrName>
                                        </p:attrNameLst>
                                      </p:cBhvr>
                                      <p:tavLst>
                                        <p:tav tm="0">
                                          <p:val>
                                            <p:strVal val="#ppt_x"/>
                                          </p:val>
                                        </p:tav>
                                        <p:tav tm="100000">
                                          <p:val>
                                            <p:strVal val="#ppt_x"/>
                                          </p:val>
                                        </p:tav>
                                      </p:tavLst>
                                    </p:anim>
                                    <p:anim calcmode="lin" valueType="num">
                                      <p:cBhvr>
                                        <p:cTn id="14" dur="500" fill="hold"/>
                                        <p:tgtEl>
                                          <p:spTgt spid="61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ldLvl="0" animBg="1"/>
      <p:bldP spid="6144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7">
            <a:extLst>
              <a:ext uri="{FF2B5EF4-FFF2-40B4-BE49-F238E27FC236}">
                <a16:creationId xmlns:a16="http://schemas.microsoft.com/office/drawing/2014/main" id="{3B8D74EC-D97B-4E6C-A2C2-0DB029A26518}"/>
              </a:ext>
            </a:extLst>
          </p:cNvPr>
          <p:cNvSpPr txBox="1">
            <a:spLocks noChangeArrowheads="1"/>
          </p:cNvSpPr>
          <p:nvPr/>
        </p:nvSpPr>
        <p:spPr bwMode="auto">
          <a:xfrm>
            <a:off x="0" y="124637"/>
            <a:ext cx="8785225" cy="4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 typeface="Wingdings 3" panose="05040102010807070707" pitchFamily="18" charset="2"/>
              <a:buNone/>
            </a:pPr>
            <a:r>
              <a:rPr lang="zh-CN" altLang="en-US" b="1" dirty="0"/>
              <a:t>（</a:t>
            </a:r>
            <a:r>
              <a:rPr lang="en-US" altLang="zh-CN" b="1" dirty="0"/>
              <a:t>3</a:t>
            </a:r>
            <a:r>
              <a:rPr lang="zh-CN" altLang="en-US" b="1" dirty="0"/>
              <a:t>）论文撰写中，需要一些</a:t>
            </a:r>
            <a:r>
              <a:rPr lang="zh-CN" altLang="en-US" b="1" dirty="0">
                <a:solidFill>
                  <a:srgbClr val="FF0000"/>
                </a:solidFill>
              </a:rPr>
              <a:t>专业数据</a:t>
            </a:r>
            <a:endParaRPr lang="zh-CN" altLang="en-US"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6" y="-26633"/>
            <a:ext cx="6077472" cy="532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4294967295"/>
          </p:nvPr>
        </p:nvSpPr>
        <p:spPr>
          <a:xfrm>
            <a:off x="7412662" y="4834737"/>
            <a:ext cx="979646" cy="272627"/>
          </a:xfrm>
          <a:prstGeom prst="rect">
            <a:avLst/>
          </a:prstGeom>
        </p:spPr>
        <p:txBody>
          <a:bodyPr/>
          <a:lstStyle/>
          <a:p>
            <a:fld id="{4FAB73BC-B049-4115-A692-8D63A059BFB8}" type="slidenum">
              <a:rPr lang="en-US" sz="480"/>
              <a:t>33</a:t>
            </a:fld>
            <a:endParaRPr lang="en-US" sz="480" dirty="0"/>
          </a:p>
        </p:txBody>
      </p:sp>
      <p:grpSp>
        <p:nvGrpSpPr>
          <p:cNvPr id="50" name="组合 49"/>
          <p:cNvGrpSpPr/>
          <p:nvPr/>
        </p:nvGrpSpPr>
        <p:grpSpPr>
          <a:xfrm>
            <a:off x="6024522" y="777189"/>
            <a:ext cx="2948841" cy="290721"/>
            <a:chOff x="8041341" y="1025569"/>
            <a:chExt cx="3949341" cy="389358"/>
          </a:xfrm>
        </p:grpSpPr>
        <p:cxnSp>
          <p:nvCxnSpPr>
            <p:cNvPr id="11" name="直接连接符 10"/>
            <p:cNvCxnSpPr/>
            <p:nvPr/>
          </p:nvCxnSpPr>
          <p:spPr>
            <a:xfrm>
              <a:off x="8041341" y="1219200"/>
              <a:ext cx="421341" cy="0"/>
            </a:xfrm>
            <a:prstGeom prst="line">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8462682" y="1025569"/>
              <a:ext cx="3528000" cy="389358"/>
            </a:xfrm>
            <a:prstGeom prst="rect">
              <a:avLst/>
            </a:prstGeom>
            <a:noFill/>
            <a:ln>
              <a:noFill/>
            </a:ln>
          </p:spPr>
          <p:txBody>
            <a:bodyPr wrap="squar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*一框检索：数值检索</a:t>
              </a:r>
              <a:r>
                <a:rPr lang="en-US" altLang="zh-CN" sz="1196" dirty="0">
                  <a:solidFill>
                    <a:schemeClr val="bg1">
                      <a:lumMod val="10000"/>
                    </a:schemeClr>
                  </a:solidFill>
                  <a:latin typeface="新宋体" panose="02010609030101010101" pitchFamily="49" charset="-122"/>
                  <a:ea typeface="新宋体" panose="02010609030101010101" pitchFamily="49" charset="-122"/>
                </a:rPr>
                <a:t>&amp;</a:t>
              </a:r>
              <a:r>
                <a:rPr lang="zh-CN" altLang="en-US" sz="1196" dirty="0">
                  <a:solidFill>
                    <a:schemeClr val="bg1">
                      <a:lumMod val="10000"/>
                    </a:schemeClr>
                  </a:solidFill>
                  <a:latin typeface="新宋体" panose="02010609030101010101" pitchFamily="49" charset="-122"/>
                  <a:ea typeface="新宋体" panose="02010609030101010101" pitchFamily="49" charset="-122"/>
                </a:rPr>
                <a:t>条目检索</a:t>
              </a:r>
            </a:p>
          </p:txBody>
        </p:sp>
      </p:grpSp>
      <p:grpSp>
        <p:nvGrpSpPr>
          <p:cNvPr id="51" name="组合 50"/>
          <p:cNvGrpSpPr/>
          <p:nvPr/>
        </p:nvGrpSpPr>
        <p:grpSpPr>
          <a:xfrm>
            <a:off x="5428786" y="783882"/>
            <a:ext cx="3172494" cy="664210"/>
            <a:chOff x="7243482" y="1034534"/>
            <a:chExt cx="4248875" cy="889566"/>
          </a:xfrm>
        </p:grpSpPr>
        <p:cxnSp>
          <p:nvCxnSpPr>
            <p:cNvPr id="14" name="肘形连接符 13"/>
            <p:cNvCxnSpPr/>
            <p:nvPr/>
          </p:nvCxnSpPr>
          <p:spPr>
            <a:xfrm>
              <a:off x="7243482" y="1034534"/>
              <a:ext cx="1219200" cy="695654"/>
            </a:xfrm>
            <a:prstGeom prst="bentConnector3">
              <a:avLst>
                <a:gd name="adj1" fmla="val 735"/>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462681" y="1534742"/>
              <a:ext cx="3029676" cy="389358"/>
            </a:xfrm>
            <a:prstGeom prst="rect">
              <a:avLst/>
            </a:prstGeom>
            <a:noFill/>
            <a:ln>
              <a:noFill/>
            </a:ln>
          </p:spPr>
          <p:txBody>
            <a:bodyPr wrap="non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*自有数据与收藏数据统一管理</a:t>
              </a:r>
            </a:p>
          </p:txBody>
        </p:sp>
      </p:grpSp>
      <p:grpSp>
        <p:nvGrpSpPr>
          <p:cNvPr id="52" name="组合 51"/>
          <p:cNvGrpSpPr/>
          <p:nvPr/>
        </p:nvGrpSpPr>
        <p:grpSpPr>
          <a:xfrm>
            <a:off x="4772808" y="783882"/>
            <a:ext cx="4290138" cy="1270473"/>
            <a:chOff x="6364940" y="1034534"/>
            <a:chExt cx="5745719" cy="1701525"/>
          </a:xfrm>
        </p:grpSpPr>
        <p:cxnSp>
          <p:nvCxnSpPr>
            <p:cNvPr id="20" name="肘形连接符 19"/>
            <p:cNvCxnSpPr/>
            <p:nvPr/>
          </p:nvCxnSpPr>
          <p:spPr>
            <a:xfrm>
              <a:off x="6364940" y="1034534"/>
              <a:ext cx="2097742" cy="1206642"/>
            </a:xfrm>
            <a:prstGeom prst="bentConnector3">
              <a:avLst>
                <a:gd name="adj1" fmla="val 0"/>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462682" y="2038581"/>
              <a:ext cx="3647977" cy="697478"/>
            </a:xfrm>
            <a:prstGeom prst="rect">
              <a:avLst/>
            </a:prstGeom>
            <a:noFill/>
            <a:ln>
              <a:noFill/>
            </a:ln>
          </p:spPr>
          <p:txBody>
            <a:bodyPr wrap="non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*四大类深度分析方法：相关性分析、</a:t>
              </a:r>
              <a:endParaRPr lang="en-US" altLang="zh-CN" sz="1196" dirty="0">
                <a:solidFill>
                  <a:schemeClr val="bg1">
                    <a:lumMod val="10000"/>
                  </a:schemeClr>
                </a:solidFill>
                <a:latin typeface="新宋体" panose="02010609030101010101" pitchFamily="49" charset="-122"/>
                <a:ea typeface="新宋体" panose="02010609030101010101" pitchFamily="49" charset="-122"/>
              </a:endParaRPr>
            </a:p>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统计预测、科学评价和决策模型</a:t>
              </a:r>
            </a:p>
          </p:txBody>
        </p:sp>
      </p:grpSp>
      <p:grpSp>
        <p:nvGrpSpPr>
          <p:cNvPr id="55" name="组合 54"/>
          <p:cNvGrpSpPr/>
          <p:nvPr/>
        </p:nvGrpSpPr>
        <p:grpSpPr>
          <a:xfrm>
            <a:off x="649522" y="783882"/>
            <a:ext cx="7182317" cy="2680068"/>
            <a:chOff x="842682" y="1034534"/>
            <a:chExt cx="9619173" cy="3589377"/>
          </a:xfrm>
        </p:grpSpPr>
        <p:cxnSp>
          <p:nvCxnSpPr>
            <p:cNvPr id="34" name="肘形连接符 33"/>
            <p:cNvCxnSpPr/>
            <p:nvPr/>
          </p:nvCxnSpPr>
          <p:spPr>
            <a:xfrm>
              <a:off x="842682" y="1034534"/>
              <a:ext cx="7628963" cy="3394031"/>
            </a:xfrm>
            <a:prstGeom prst="bentConnector3">
              <a:avLst>
                <a:gd name="adj1" fmla="val 59"/>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8462682" y="4234552"/>
              <a:ext cx="1999173" cy="389359"/>
            </a:xfrm>
            <a:prstGeom prst="rect">
              <a:avLst/>
            </a:prstGeom>
            <a:noFill/>
            <a:ln>
              <a:noFill/>
            </a:ln>
          </p:spPr>
          <p:txBody>
            <a:bodyPr wrap="non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*统计年鉴整刊浏览</a:t>
              </a:r>
            </a:p>
          </p:txBody>
        </p:sp>
      </p:grpSp>
      <p:grpSp>
        <p:nvGrpSpPr>
          <p:cNvPr id="56" name="组合 55"/>
          <p:cNvGrpSpPr/>
          <p:nvPr/>
        </p:nvGrpSpPr>
        <p:grpSpPr>
          <a:xfrm>
            <a:off x="1004287" y="783882"/>
            <a:ext cx="7904771" cy="2227664"/>
            <a:chOff x="1317812" y="1034534"/>
            <a:chExt cx="10586746" cy="2983479"/>
          </a:xfrm>
        </p:grpSpPr>
        <p:grpSp>
          <p:nvGrpSpPr>
            <p:cNvPr id="54" name="组合 53"/>
            <p:cNvGrpSpPr/>
            <p:nvPr/>
          </p:nvGrpSpPr>
          <p:grpSpPr>
            <a:xfrm>
              <a:off x="3003176" y="1034534"/>
              <a:ext cx="8901382" cy="2983479"/>
              <a:chOff x="3003176" y="1034534"/>
              <a:chExt cx="8901382" cy="2983479"/>
            </a:xfrm>
          </p:grpSpPr>
          <p:cxnSp>
            <p:nvCxnSpPr>
              <p:cNvPr id="30" name="肘形连接符 29"/>
              <p:cNvCxnSpPr/>
              <p:nvPr/>
            </p:nvCxnSpPr>
            <p:spPr>
              <a:xfrm>
                <a:off x="3003176" y="1034534"/>
                <a:ext cx="5459506" cy="2479631"/>
              </a:xfrm>
              <a:prstGeom prst="bentConnector3">
                <a:avLst>
                  <a:gd name="adj1" fmla="val 82"/>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462682" y="3320534"/>
                <a:ext cx="3441876" cy="697479"/>
              </a:xfrm>
              <a:prstGeom prst="rect">
                <a:avLst/>
              </a:prstGeom>
              <a:noFill/>
              <a:ln>
                <a:noFill/>
              </a:ln>
            </p:spPr>
            <p:txBody>
              <a:bodyPr wrap="non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*四大数据分析功能：年度、进度、</a:t>
                </a:r>
                <a:endParaRPr lang="en-US" altLang="zh-CN" sz="1196" dirty="0">
                  <a:solidFill>
                    <a:schemeClr val="bg1">
                      <a:lumMod val="10000"/>
                    </a:schemeClr>
                  </a:solidFill>
                  <a:latin typeface="新宋体" panose="02010609030101010101" pitchFamily="49" charset="-122"/>
                  <a:ea typeface="新宋体" panose="02010609030101010101" pitchFamily="49" charset="-122"/>
                </a:endParaRPr>
              </a:p>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行业和国际</a:t>
                </a:r>
              </a:p>
            </p:txBody>
          </p:sp>
        </p:grpSp>
        <p:cxnSp>
          <p:nvCxnSpPr>
            <p:cNvPr id="47" name="直接连接符 46"/>
            <p:cNvCxnSpPr/>
            <p:nvPr/>
          </p:nvCxnSpPr>
          <p:spPr>
            <a:xfrm>
              <a:off x="1317812" y="1034534"/>
              <a:ext cx="3218329" cy="0"/>
            </a:xfrm>
            <a:prstGeom prst="line">
              <a:avLst/>
            </a:prstGeom>
            <a:ln w="57150">
              <a:solidFill>
                <a:srgbClr val="9B2D1F"/>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3497669" y="783882"/>
            <a:ext cx="5488333" cy="1548736"/>
            <a:chOff x="4657163" y="1034534"/>
            <a:chExt cx="7350446" cy="2074200"/>
          </a:xfrm>
        </p:grpSpPr>
        <p:grpSp>
          <p:nvGrpSpPr>
            <p:cNvPr id="53" name="组合 52"/>
            <p:cNvGrpSpPr/>
            <p:nvPr/>
          </p:nvGrpSpPr>
          <p:grpSpPr>
            <a:xfrm>
              <a:off x="5199529" y="1046868"/>
              <a:ext cx="6808080" cy="2061866"/>
              <a:chOff x="5199529" y="1046868"/>
              <a:chExt cx="6808080" cy="2061866"/>
            </a:xfrm>
          </p:grpSpPr>
          <p:cxnSp>
            <p:nvCxnSpPr>
              <p:cNvPr id="26" name="肘形连接符 25"/>
              <p:cNvCxnSpPr>
                <a:endCxn id="28" idx="1"/>
              </p:cNvCxnSpPr>
              <p:nvPr/>
            </p:nvCxnSpPr>
            <p:spPr>
              <a:xfrm>
                <a:off x="5199529" y="1046868"/>
                <a:ext cx="3263152" cy="1867187"/>
              </a:xfrm>
              <a:prstGeom prst="bentConnector3">
                <a:avLst>
                  <a:gd name="adj1" fmla="val 50000"/>
                </a:avLst>
              </a:prstGeom>
              <a:ln w="19050">
                <a:solidFill>
                  <a:srgbClr val="9B2D1F"/>
                </a:solidFill>
                <a:prstDash val="lgDashDot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462682" y="2719375"/>
                <a:ext cx="3544927" cy="389359"/>
              </a:xfrm>
              <a:prstGeom prst="rect">
                <a:avLst/>
              </a:prstGeom>
              <a:noFill/>
              <a:ln>
                <a:noFill/>
              </a:ln>
            </p:spPr>
            <p:txBody>
              <a:bodyPr wrap="none" rtlCol="0">
                <a:spAutoFit/>
              </a:bodyPr>
              <a:lstStyle/>
              <a:p>
                <a:pPr>
                  <a:lnSpc>
                    <a:spcPct val="125000"/>
                  </a:lnSpc>
                </a:pPr>
                <a:r>
                  <a:rPr lang="zh-CN" altLang="en-US" sz="1196" dirty="0">
                    <a:solidFill>
                      <a:schemeClr val="bg1">
                        <a:lumMod val="10000"/>
                      </a:schemeClr>
                    </a:solidFill>
                    <a:latin typeface="新宋体" panose="02010609030101010101" pitchFamily="49" charset="-122"/>
                    <a:ea typeface="新宋体" panose="02010609030101010101" pitchFamily="49" charset="-122"/>
                  </a:rPr>
                  <a:t>*区域</a:t>
                </a:r>
                <a:r>
                  <a:rPr lang="en-US" altLang="zh-CN" sz="1196" dirty="0">
                    <a:solidFill>
                      <a:schemeClr val="bg1">
                        <a:lumMod val="10000"/>
                      </a:schemeClr>
                    </a:solidFill>
                    <a:latin typeface="新宋体" panose="02010609030101010101" pitchFamily="49" charset="-122"/>
                    <a:ea typeface="新宋体" panose="02010609030101010101" pitchFamily="49" charset="-122"/>
                  </a:rPr>
                  <a:t>/</a:t>
                </a:r>
                <a:r>
                  <a:rPr lang="zh-CN" altLang="en-US" sz="1196" dirty="0">
                    <a:solidFill>
                      <a:schemeClr val="bg1">
                        <a:lumMod val="10000"/>
                      </a:schemeClr>
                    </a:solidFill>
                    <a:latin typeface="新宋体" panose="02010609030101010101" pitchFamily="49" charset="-122"/>
                    <a:ea typeface="新宋体" panose="02010609030101010101" pitchFamily="49" charset="-122"/>
                  </a:rPr>
                  <a:t>产业经济社会发展统计数据库</a:t>
                </a:r>
              </a:p>
            </p:txBody>
          </p:sp>
        </p:grpSp>
        <p:cxnSp>
          <p:nvCxnSpPr>
            <p:cNvPr id="49" name="直接连接符 48"/>
            <p:cNvCxnSpPr/>
            <p:nvPr/>
          </p:nvCxnSpPr>
          <p:spPr>
            <a:xfrm>
              <a:off x="4657163" y="1034534"/>
              <a:ext cx="1178861" cy="0"/>
            </a:xfrm>
            <a:prstGeom prst="line">
              <a:avLst/>
            </a:prstGeom>
            <a:ln w="38100">
              <a:solidFill>
                <a:srgbClr val="9B2D1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1">
            <a:extLst>
              <a:ext uri="{FF2B5EF4-FFF2-40B4-BE49-F238E27FC236}">
                <a16:creationId xmlns:a16="http://schemas.microsoft.com/office/drawing/2014/main" id="{266C0D2F-C9E2-4C72-8E9D-CEDBAD0E1256}"/>
              </a:ext>
            </a:extLst>
          </p:cNvPr>
          <p:cNvSpPr>
            <a:spLocks noChangeArrowheads="1"/>
          </p:cNvSpPr>
          <p:nvPr/>
        </p:nvSpPr>
        <p:spPr bwMode="auto">
          <a:xfrm>
            <a:off x="523875" y="280988"/>
            <a:ext cx="250825" cy="6810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a:lnSpc>
                <a:spcPct val="100000"/>
              </a:lnSpc>
              <a:spcBef>
                <a:spcPct val="0"/>
              </a:spcBef>
              <a:buClrTx/>
              <a:buSzTx/>
              <a:buFont typeface="Arial" panose="020B0604020202020204" pitchFamily="34" charset="0"/>
              <a:buNone/>
            </a:pPr>
            <a:endParaRPr lang="zh-CN" altLang="en-US" sz="1800">
              <a:solidFill>
                <a:srgbClr val="FFFFFF"/>
              </a:solidFill>
              <a:sym typeface="宋体" panose="02010600030101010101" pitchFamily="2" charset="-122"/>
            </a:endParaRPr>
          </a:p>
        </p:txBody>
      </p:sp>
      <p:sp>
        <p:nvSpPr>
          <p:cNvPr id="44035" name="直接连接符 2">
            <a:extLst>
              <a:ext uri="{FF2B5EF4-FFF2-40B4-BE49-F238E27FC236}">
                <a16:creationId xmlns:a16="http://schemas.microsoft.com/office/drawing/2014/main" id="{FA837C2B-D922-4723-818E-83817F795316}"/>
              </a:ext>
            </a:extLst>
          </p:cNvPr>
          <p:cNvSpPr>
            <a:spLocks noChangeShapeType="1"/>
          </p:cNvSpPr>
          <p:nvPr/>
        </p:nvSpPr>
        <p:spPr bwMode="auto">
          <a:xfrm flipV="1">
            <a:off x="523875" y="963613"/>
            <a:ext cx="4048125" cy="0"/>
          </a:xfrm>
          <a:prstGeom prst="line">
            <a:avLst/>
          </a:prstGeom>
          <a:noFill/>
          <a:ln w="9525">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4036" name="TextBox 8">
            <a:extLst>
              <a:ext uri="{FF2B5EF4-FFF2-40B4-BE49-F238E27FC236}">
                <a16:creationId xmlns:a16="http://schemas.microsoft.com/office/drawing/2014/main" id="{863DEF66-33B6-4474-AFEE-2D054BB38294}"/>
              </a:ext>
            </a:extLst>
          </p:cNvPr>
          <p:cNvSpPr>
            <a:spLocks noChangeArrowheads="1"/>
          </p:cNvSpPr>
          <p:nvPr/>
        </p:nvSpPr>
        <p:spPr bwMode="auto">
          <a:xfrm>
            <a:off x="525463" y="530225"/>
            <a:ext cx="5156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2000">
                <a:solidFill>
                  <a:srgbClr val="5F5E5C"/>
                </a:solidFill>
                <a:latin typeface="华康俪金黑W8(P)" pitchFamily="2" charset="-122"/>
                <a:ea typeface="华康俪金黑W8(P)" pitchFamily="2" charset="-122"/>
                <a:sym typeface="华康俪金黑W8(P)" pitchFamily="2" charset="-122"/>
              </a:rPr>
              <a:t>  </a:t>
            </a:r>
            <a:r>
              <a:rPr lang="zh-CN" altLang="en-US">
                <a:solidFill>
                  <a:srgbClr val="000000"/>
                </a:solidFill>
                <a:ea typeface="华康俪金黑W8(P)" pitchFamily="2" charset="-122"/>
                <a:sym typeface="微软雅黑" panose="020B0503020204020204" pitchFamily="34" charset="-122"/>
              </a:rPr>
              <a:t>如何管理</a:t>
            </a:r>
            <a:r>
              <a:rPr lang="en-US" altLang="zh-CN">
                <a:solidFill>
                  <a:srgbClr val="000000"/>
                </a:solidFill>
                <a:ea typeface="华康俪金黑W8(P)" pitchFamily="2" charset="-122"/>
                <a:sym typeface="微软雅黑" panose="020B0503020204020204" pitchFamily="34" charset="-122"/>
              </a:rPr>
              <a:t>/</a:t>
            </a:r>
            <a:r>
              <a:rPr lang="zh-CN" altLang="en-US">
                <a:solidFill>
                  <a:srgbClr val="000000"/>
                </a:solidFill>
                <a:ea typeface="华康俪金黑W8(P)" pitchFamily="2" charset="-122"/>
                <a:sym typeface="微软雅黑" panose="020B0503020204020204" pitchFamily="34" charset="-122"/>
              </a:rPr>
              <a:t>撰写调研得到的文献</a:t>
            </a:r>
            <a:endParaRPr lang="zh-CN" altLang="en-US">
              <a:solidFill>
                <a:schemeClr val="tx1"/>
              </a:solidFill>
              <a:ea typeface="华康俪金黑W8(P)" pitchFamily="2" charset="-122"/>
            </a:endParaRPr>
          </a:p>
          <a:p>
            <a:pPr algn="l">
              <a:lnSpc>
                <a:spcPct val="100000"/>
              </a:lnSpc>
              <a:spcBef>
                <a:spcPct val="0"/>
              </a:spcBef>
              <a:buClrTx/>
              <a:buSzTx/>
              <a:buFont typeface="Arial" panose="020B0604020202020204" pitchFamily="34" charset="0"/>
              <a:buNone/>
            </a:pPr>
            <a:endParaRPr lang="zh-CN" altLang="en-US" sz="2800">
              <a:solidFill>
                <a:schemeClr val="tx1"/>
              </a:solidFill>
              <a:ea typeface="华康俪金黑W8(P)" pitchFamily="2" charset="-122"/>
            </a:endParaRPr>
          </a:p>
        </p:txBody>
      </p:sp>
      <p:sp>
        <p:nvSpPr>
          <p:cNvPr id="44037" name="TextBox 6">
            <a:extLst>
              <a:ext uri="{FF2B5EF4-FFF2-40B4-BE49-F238E27FC236}">
                <a16:creationId xmlns:a16="http://schemas.microsoft.com/office/drawing/2014/main" id="{AEDA813E-F8C3-4377-A9E4-9935BA593FB0}"/>
              </a:ext>
            </a:extLst>
          </p:cNvPr>
          <p:cNvSpPr>
            <a:spLocks noChangeArrowheads="1"/>
          </p:cNvSpPr>
          <p:nvPr/>
        </p:nvSpPr>
        <p:spPr bwMode="auto">
          <a:xfrm>
            <a:off x="-193675" y="744538"/>
            <a:ext cx="39449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30000"/>
              </a:lnSpc>
              <a:spcBef>
                <a:spcPct val="0"/>
              </a:spcBef>
              <a:buClrTx/>
              <a:buSzTx/>
              <a:buFont typeface="Arial" panose="020B0604020202020204" pitchFamily="34" charset="0"/>
              <a:buNone/>
            </a:pPr>
            <a:r>
              <a:rPr lang="en-US" altLang="zh-CN" sz="1800">
                <a:solidFill>
                  <a:srgbClr val="5F5E5C"/>
                </a:solidFill>
              </a:rPr>
              <a:t> </a:t>
            </a:r>
            <a:endParaRPr lang="zh-CN" altLang="en-US" sz="1800">
              <a:solidFill>
                <a:srgbClr val="FF8500"/>
              </a:solidFill>
              <a:latin typeface="华康俪金黑W8(P)" pitchFamily="2" charset="-122"/>
              <a:ea typeface="华康俪金黑W8(P)" pitchFamily="2" charset="-122"/>
              <a:sym typeface="华康俪金黑W8(P)" pitchFamily="2" charset="-122"/>
            </a:endParaRPr>
          </a:p>
        </p:txBody>
      </p:sp>
      <p:sp>
        <p:nvSpPr>
          <p:cNvPr id="44038" name="TextBox 4">
            <a:extLst>
              <a:ext uri="{FF2B5EF4-FFF2-40B4-BE49-F238E27FC236}">
                <a16:creationId xmlns:a16="http://schemas.microsoft.com/office/drawing/2014/main" id="{C2071E86-A53B-47FC-835E-F12AD731BD26}"/>
              </a:ext>
            </a:extLst>
          </p:cNvPr>
          <p:cNvSpPr>
            <a:spLocks noChangeArrowheads="1"/>
          </p:cNvSpPr>
          <p:nvPr/>
        </p:nvSpPr>
        <p:spPr bwMode="auto">
          <a:xfrm>
            <a:off x="523875" y="1317625"/>
            <a:ext cx="3232150" cy="4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30000"/>
              </a:lnSpc>
              <a:spcBef>
                <a:spcPct val="0"/>
              </a:spcBef>
              <a:spcAft>
                <a:spcPts val="600"/>
              </a:spcAft>
              <a:buClrTx/>
              <a:buSzTx/>
              <a:buFont typeface="Arial" panose="020B0604020202020204" pitchFamily="34" charset="0"/>
              <a:buNone/>
            </a:pPr>
            <a:r>
              <a:rPr lang="zh-CN" altLang="en-US" sz="2000" dirty="0">
                <a:solidFill>
                  <a:srgbClr val="C00000"/>
                </a:solidFill>
                <a:sym typeface="宋体" panose="02010600030101010101" pitchFamily="2" charset="-122"/>
              </a:rPr>
              <a:t>管理文献撰写论文</a:t>
            </a:r>
            <a:r>
              <a:rPr lang="zh-CN" altLang="en-US" sz="2000" dirty="0">
                <a:solidFill>
                  <a:srgbClr val="C00000"/>
                </a:solidFill>
                <a:sym typeface="微软雅黑" panose="020B0503020204020204" pitchFamily="34" charset="-122"/>
              </a:rPr>
              <a:t>：</a:t>
            </a:r>
          </a:p>
        </p:txBody>
      </p:sp>
      <p:sp>
        <p:nvSpPr>
          <p:cNvPr id="68615" name="TextBox 6">
            <a:extLst>
              <a:ext uri="{FF2B5EF4-FFF2-40B4-BE49-F238E27FC236}">
                <a16:creationId xmlns:a16="http://schemas.microsoft.com/office/drawing/2014/main" id="{C0D69B3C-74C9-443D-AE64-22DC363015E9}"/>
              </a:ext>
            </a:extLst>
          </p:cNvPr>
          <p:cNvSpPr>
            <a:spLocks noChangeArrowheads="1"/>
          </p:cNvSpPr>
          <p:nvPr/>
        </p:nvSpPr>
        <p:spPr bwMode="auto">
          <a:xfrm>
            <a:off x="523875" y="1938338"/>
            <a:ext cx="39179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30000"/>
              </a:lnSpc>
              <a:spcBef>
                <a:spcPct val="0"/>
              </a:spcBef>
              <a:spcAft>
                <a:spcPts val="600"/>
              </a:spcAft>
              <a:buClrTx/>
              <a:buSzPct val="25000"/>
              <a:buFont typeface="Wingdings" panose="05000000000000000000" pitchFamily="2" charset="2"/>
              <a:buChar char="l"/>
            </a:pPr>
            <a:r>
              <a:rPr lang="zh-CN" altLang="en-US" sz="2000">
                <a:solidFill>
                  <a:srgbClr val="002060"/>
                </a:solidFill>
                <a:latin typeface="Calibri" panose="020F0502020204030204" pitchFamily="34" charset="0"/>
              </a:rPr>
              <a:t> 文章平时怎么管理</a:t>
            </a:r>
          </a:p>
          <a:p>
            <a:pPr algn="l">
              <a:lnSpc>
                <a:spcPct val="130000"/>
              </a:lnSpc>
              <a:spcBef>
                <a:spcPct val="0"/>
              </a:spcBef>
              <a:spcAft>
                <a:spcPts val="600"/>
              </a:spcAft>
              <a:buClrTx/>
              <a:buSzPct val="25000"/>
              <a:buFont typeface="Wingdings" panose="05000000000000000000" pitchFamily="2" charset="2"/>
              <a:buChar char="l"/>
            </a:pPr>
            <a:endParaRPr lang="zh-CN" altLang="en-US" sz="2000">
              <a:solidFill>
                <a:srgbClr val="002060"/>
              </a:solidFill>
              <a:latin typeface="Calibri" panose="020F0502020204030204" pitchFamily="34" charset="0"/>
            </a:endParaRPr>
          </a:p>
          <a:p>
            <a:pPr algn="l">
              <a:lnSpc>
                <a:spcPct val="130000"/>
              </a:lnSpc>
              <a:spcBef>
                <a:spcPct val="0"/>
              </a:spcBef>
              <a:spcAft>
                <a:spcPts val="600"/>
              </a:spcAft>
              <a:buClrTx/>
              <a:buSzPct val="25000"/>
              <a:buFont typeface="Wingdings" panose="05000000000000000000" pitchFamily="2" charset="2"/>
              <a:buChar char="l"/>
            </a:pPr>
            <a:r>
              <a:rPr lang="zh-CN" altLang="en-US" sz="2000">
                <a:solidFill>
                  <a:srgbClr val="002060"/>
                </a:solidFill>
                <a:latin typeface="Calibri" panose="020F0502020204030204" pitchFamily="34" charset="0"/>
              </a:rPr>
              <a:t> 读书笔记平时怎么管理</a:t>
            </a:r>
          </a:p>
          <a:p>
            <a:pPr algn="l">
              <a:lnSpc>
                <a:spcPct val="130000"/>
              </a:lnSpc>
              <a:spcBef>
                <a:spcPct val="0"/>
              </a:spcBef>
              <a:spcAft>
                <a:spcPts val="600"/>
              </a:spcAft>
              <a:buClrTx/>
              <a:buSzPct val="25000"/>
              <a:buFont typeface="Wingdings" panose="05000000000000000000" pitchFamily="2" charset="2"/>
              <a:buChar char="l"/>
            </a:pPr>
            <a:endParaRPr lang="zh-CN" altLang="en-US" sz="2000">
              <a:solidFill>
                <a:srgbClr val="002060"/>
              </a:solidFill>
              <a:latin typeface="Calibri" panose="020F0502020204030204" pitchFamily="34" charset="0"/>
            </a:endParaRPr>
          </a:p>
          <a:p>
            <a:pPr algn="l">
              <a:lnSpc>
                <a:spcPct val="130000"/>
              </a:lnSpc>
              <a:spcBef>
                <a:spcPct val="0"/>
              </a:spcBef>
              <a:spcAft>
                <a:spcPts val="600"/>
              </a:spcAft>
              <a:buClrTx/>
              <a:buSzPct val="25000"/>
              <a:buFont typeface="Wingdings" panose="05000000000000000000" pitchFamily="2" charset="2"/>
              <a:buChar char="l"/>
            </a:pPr>
            <a:r>
              <a:rPr lang="zh-CN" altLang="en-US" sz="2000">
                <a:solidFill>
                  <a:srgbClr val="002060"/>
                </a:solidFill>
                <a:latin typeface="Calibri" panose="020F0502020204030204" pitchFamily="34" charset="0"/>
              </a:rPr>
              <a:t> 参考文献怎么录入</a:t>
            </a:r>
          </a:p>
        </p:txBody>
      </p:sp>
      <p:pic>
        <p:nvPicPr>
          <p:cNvPr id="44040" name="Picture 8" descr="263915-131105142418">
            <a:extLst>
              <a:ext uri="{FF2B5EF4-FFF2-40B4-BE49-F238E27FC236}">
                <a16:creationId xmlns:a16="http://schemas.microsoft.com/office/drawing/2014/main" id="{FF394AF2-D50E-4637-AE9F-E932509A8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663" y="0"/>
            <a:ext cx="33861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68615"/>
                                        </p:tgtEl>
                                        <p:attrNameLst>
                                          <p:attrName>style.visibility</p:attrName>
                                        </p:attrNameLst>
                                      </p:cBhvr>
                                      <p:to>
                                        <p:strVal val="visible"/>
                                      </p:to>
                                    </p:set>
                                    <p:anim calcmode="lin" valueType="num">
                                      <p:cBhvr>
                                        <p:cTn id="7" dur="500" fill="hold"/>
                                        <p:tgtEl>
                                          <p:spTgt spid="68615"/>
                                        </p:tgtEl>
                                        <p:attrNameLst>
                                          <p:attrName>ppt_x</p:attrName>
                                        </p:attrNameLst>
                                      </p:cBhvr>
                                      <p:tavLst>
                                        <p:tav tm="0">
                                          <p:val>
                                            <p:strVal val="1+#ppt_w/2"/>
                                          </p:val>
                                        </p:tav>
                                        <p:tav tm="100000">
                                          <p:val>
                                            <p:strVal val="#ppt_x"/>
                                          </p:val>
                                        </p:tav>
                                      </p:tavLst>
                                    </p:anim>
                                    <p:anim calcmode="lin" valueType="num">
                                      <p:cBhvr>
                                        <p:cTn id="8" dur="500" fill="hold"/>
                                        <p:tgtEl>
                                          <p:spTgt spid="68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4D2802C8-6E1A-42B8-A621-5125306171A3}"/>
              </a:ext>
            </a:extLst>
          </p:cNvPr>
          <p:cNvGrpSpPr>
            <a:grpSpLocks/>
          </p:cNvGrpSpPr>
          <p:nvPr/>
        </p:nvGrpSpPr>
        <p:grpSpPr bwMode="auto">
          <a:xfrm flipV="1">
            <a:off x="-25400" y="249238"/>
            <a:ext cx="8491538" cy="431800"/>
            <a:chOff x="0" y="0"/>
            <a:chExt cx="8504452" cy="310344"/>
          </a:xfrm>
        </p:grpSpPr>
        <p:grpSp>
          <p:nvGrpSpPr>
            <p:cNvPr id="46085" name="Group 3">
              <a:extLst>
                <a:ext uri="{FF2B5EF4-FFF2-40B4-BE49-F238E27FC236}">
                  <a16:creationId xmlns:a16="http://schemas.microsoft.com/office/drawing/2014/main" id="{0ECBCD3B-14E9-4E6A-8022-B468CEEE28DC}"/>
                </a:ext>
              </a:extLst>
            </p:cNvPr>
            <p:cNvGrpSpPr>
              <a:grpSpLocks/>
            </p:cNvGrpSpPr>
            <p:nvPr/>
          </p:nvGrpSpPr>
          <p:grpSpPr bwMode="auto">
            <a:xfrm>
              <a:off x="0" y="0"/>
              <a:ext cx="8504452" cy="310344"/>
              <a:chOff x="0" y="0"/>
              <a:chExt cx="6395318" cy="620688"/>
            </a:xfrm>
          </p:grpSpPr>
          <p:sp>
            <p:nvSpPr>
              <p:cNvPr id="46087" name="平行四边形 21">
                <a:extLst>
                  <a:ext uri="{FF2B5EF4-FFF2-40B4-BE49-F238E27FC236}">
                    <a16:creationId xmlns:a16="http://schemas.microsoft.com/office/drawing/2014/main" id="{E558EF83-FD59-465F-8CA6-E1C592AB372A}"/>
                  </a:ext>
                </a:extLst>
              </p:cNvPr>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46088" name="矩形 22">
                <a:extLst>
                  <a:ext uri="{FF2B5EF4-FFF2-40B4-BE49-F238E27FC236}">
                    <a16:creationId xmlns:a16="http://schemas.microsoft.com/office/drawing/2014/main" id="{03357898-1E67-4324-A913-80D418BE657F}"/>
                  </a:ext>
                </a:extLst>
              </p:cNvPr>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3200">
                    <a:solidFill>
                      <a:srgbClr val="FFFFFF"/>
                    </a:solidFill>
                  </a:rPr>
                  <a:t>  </a:t>
                </a:r>
                <a:endParaRPr lang="zh-CN" altLang="en-US" sz="2800">
                  <a:solidFill>
                    <a:schemeClr val="tx1"/>
                  </a:solidFill>
                </a:endParaRPr>
              </a:p>
            </p:txBody>
          </p:sp>
        </p:grpSp>
        <p:sp>
          <p:nvSpPr>
            <p:cNvPr id="46086" name="平行四边形 20">
              <a:extLst>
                <a:ext uri="{FF2B5EF4-FFF2-40B4-BE49-F238E27FC236}">
                  <a16:creationId xmlns:a16="http://schemas.microsoft.com/office/drawing/2014/main" id="{D88F74BC-3BB9-475D-B983-0C6D4898F34F}"/>
                </a:ext>
              </a:extLst>
            </p:cNvPr>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grpSp>
      <p:pic>
        <p:nvPicPr>
          <p:cNvPr id="46083" name="图片 1">
            <a:extLst>
              <a:ext uri="{FF2B5EF4-FFF2-40B4-BE49-F238E27FC236}">
                <a16:creationId xmlns:a16="http://schemas.microsoft.com/office/drawing/2014/main" id="{8E6ADDAC-F3E0-42C6-8F9C-1449A3CBD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350"/>
            <a:ext cx="9175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标题 1">
            <a:extLst>
              <a:ext uri="{FF2B5EF4-FFF2-40B4-BE49-F238E27FC236}">
                <a16:creationId xmlns:a16="http://schemas.microsoft.com/office/drawing/2014/main" id="{46115A39-EB77-4CAD-9120-3C06AEBC4911}"/>
              </a:ext>
            </a:extLst>
          </p:cNvPr>
          <p:cNvSpPr>
            <a:spLocks noGrp="1" noChangeArrowheads="1"/>
          </p:cNvSpPr>
          <p:nvPr>
            <p:ph type="title" idx="4294967295"/>
          </p:nvPr>
        </p:nvSpPr>
        <p:spPr>
          <a:xfrm>
            <a:off x="0" y="303213"/>
            <a:ext cx="6337300" cy="368300"/>
          </a:xfrm>
        </p:spPr>
        <p:txBody>
          <a:bodyPr anchor="ctr"/>
          <a:lstStyle/>
          <a:p>
            <a:pPr eaLnBrk="1" hangingPunct="1"/>
            <a:r>
              <a:rPr lang="en-US" altLang="zh-CN" sz="2400" dirty="0">
                <a:solidFill>
                  <a:srgbClr val="339966"/>
                </a:solidFill>
                <a:sym typeface="微软雅黑" panose="020B0503020204020204" pitchFamily="34" charset="-122"/>
              </a:rPr>
              <a:t>E-Study</a:t>
            </a:r>
            <a:r>
              <a:rPr lang="zh-CN" altLang="en-US" sz="2400" dirty="0">
                <a:solidFill>
                  <a:srgbClr val="339966"/>
                </a:solidFill>
                <a:sym typeface="微软雅黑" panose="020B0503020204020204" pitchFamily="34" charset="-122"/>
              </a:rPr>
              <a:t>学习软件</a:t>
            </a:r>
            <a:endParaRPr lang="zh-CN" altLang="en-US" sz="2400" dirty="0">
              <a:solidFill>
                <a:srgbClr val="33996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555B1FA2-EEBC-459B-ACC1-8BC0E9838973}"/>
              </a:ext>
            </a:extLst>
          </p:cNvPr>
          <p:cNvGrpSpPr>
            <a:grpSpLocks/>
          </p:cNvGrpSpPr>
          <p:nvPr/>
        </p:nvGrpSpPr>
        <p:grpSpPr bwMode="auto">
          <a:xfrm flipV="1">
            <a:off x="-25400" y="249238"/>
            <a:ext cx="8491538" cy="431800"/>
            <a:chOff x="0" y="0"/>
            <a:chExt cx="8504452" cy="310344"/>
          </a:xfrm>
        </p:grpSpPr>
        <p:grpSp>
          <p:nvGrpSpPr>
            <p:cNvPr id="47109" name="Group 3">
              <a:extLst>
                <a:ext uri="{FF2B5EF4-FFF2-40B4-BE49-F238E27FC236}">
                  <a16:creationId xmlns:a16="http://schemas.microsoft.com/office/drawing/2014/main" id="{EB85BBCB-B558-4298-844A-AAE187717439}"/>
                </a:ext>
              </a:extLst>
            </p:cNvPr>
            <p:cNvGrpSpPr>
              <a:grpSpLocks/>
            </p:cNvGrpSpPr>
            <p:nvPr/>
          </p:nvGrpSpPr>
          <p:grpSpPr bwMode="auto">
            <a:xfrm>
              <a:off x="0" y="0"/>
              <a:ext cx="8504452" cy="310344"/>
              <a:chOff x="0" y="0"/>
              <a:chExt cx="6395318" cy="620688"/>
            </a:xfrm>
          </p:grpSpPr>
          <p:sp>
            <p:nvSpPr>
              <p:cNvPr id="47111" name="平行四边形 21">
                <a:extLst>
                  <a:ext uri="{FF2B5EF4-FFF2-40B4-BE49-F238E27FC236}">
                    <a16:creationId xmlns:a16="http://schemas.microsoft.com/office/drawing/2014/main" id="{398E0CA3-B5AF-46D9-9319-640F8CC5AEE1}"/>
                  </a:ext>
                </a:extLst>
              </p:cNvPr>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47112" name="矩形 22">
                <a:extLst>
                  <a:ext uri="{FF2B5EF4-FFF2-40B4-BE49-F238E27FC236}">
                    <a16:creationId xmlns:a16="http://schemas.microsoft.com/office/drawing/2014/main" id="{70FA0050-90D1-4867-A847-379239A0CA6C}"/>
                  </a:ext>
                </a:extLst>
              </p:cNvPr>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3200">
                    <a:solidFill>
                      <a:srgbClr val="FFFFFF"/>
                    </a:solidFill>
                  </a:rPr>
                  <a:t>  </a:t>
                </a:r>
                <a:endParaRPr lang="zh-CN" altLang="en-US" sz="2800">
                  <a:solidFill>
                    <a:schemeClr val="tx1"/>
                  </a:solidFill>
                </a:endParaRPr>
              </a:p>
            </p:txBody>
          </p:sp>
        </p:grpSp>
        <p:sp>
          <p:nvSpPr>
            <p:cNvPr id="47110" name="平行四边形 20">
              <a:extLst>
                <a:ext uri="{FF2B5EF4-FFF2-40B4-BE49-F238E27FC236}">
                  <a16:creationId xmlns:a16="http://schemas.microsoft.com/office/drawing/2014/main" id="{CAD76D71-97CC-4819-8409-84E3ADC950D3}"/>
                </a:ext>
              </a:extLst>
            </p:cNvPr>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dirty="0">
                <a:solidFill>
                  <a:srgbClr val="FFFFFF"/>
                </a:solidFill>
              </a:endParaRPr>
            </a:p>
          </p:txBody>
        </p:sp>
      </p:grpSp>
      <p:sp>
        <p:nvSpPr>
          <p:cNvPr id="47107" name="标题 1">
            <a:extLst>
              <a:ext uri="{FF2B5EF4-FFF2-40B4-BE49-F238E27FC236}">
                <a16:creationId xmlns:a16="http://schemas.microsoft.com/office/drawing/2014/main" id="{D105414E-DDA5-456B-A50F-CE8AC2792469}"/>
              </a:ext>
            </a:extLst>
          </p:cNvPr>
          <p:cNvSpPr>
            <a:spLocks noChangeArrowheads="1"/>
          </p:cNvSpPr>
          <p:nvPr/>
        </p:nvSpPr>
        <p:spPr bwMode="auto">
          <a:xfrm>
            <a:off x="-25400" y="309874"/>
            <a:ext cx="82502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en-US" altLang="zh-CN" b="1" dirty="0">
                <a:solidFill>
                  <a:srgbClr val="339966"/>
                </a:solidFill>
                <a:sym typeface="微软雅黑" panose="020B0503020204020204" pitchFamily="34" charset="-122"/>
              </a:rPr>
              <a:t>E-Study</a:t>
            </a:r>
            <a:r>
              <a:rPr lang="zh-CN" altLang="en-US" b="1" dirty="0">
                <a:solidFill>
                  <a:srgbClr val="339966"/>
                </a:solidFill>
                <a:sym typeface="微软雅黑" panose="020B0503020204020204" pitchFamily="34" charset="-122"/>
              </a:rPr>
              <a:t>学习软件</a:t>
            </a:r>
            <a:endParaRPr lang="en-US" altLang="zh-CN" b="1" dirty="0">
              <a:solidFill>
                <a:srgbClr val="339966"/>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endParaRPr lang="zh-CN" altLang="en-US" dirty="0">
              <a:solidFill>
                <a:srgbClr val="000000"/>
              </a:solidFill>
              <a:sym typeface="微软雅黑" panose="020B0503020204020204" pitchFamily="34" charset="-122"/>
            </a:endParaRPr>
          </a:p>
        </p:txBody>
      </p:sp>
      <p:pic>
        <p:nvPicPr>
          <p:cNvPr id="2" name="图片 1">
            <a:extLst>
              <a:ext uri="{FF2B5EF4-FFF2-40B4-BE49-F238E27FC236}">
                <a16:creationId xmlns:a16="http://schemas.microsoft.com/office/drawing/2014/main" id="{BA88B159-39D1-4F74-B83D-A04CE3BE56EF}"/>
              </a:ext>
            </a:extLst>
          </p:cNvPr>
          <p:cNvPicPr>
            <a:picLocks noChangeAspect="1"/>
          </p:cNvPicPr>
          <p:nvPr/>
        </p:nvPicPr>
        <p:blipFill>
          <a:blip r:embed="rId3"/>
          <a:stretch>
            <a:fillRect/>
          </a:stretch>
        </p:blipFill>
        <p:spPr>
          <a:xfrm>
            <a:off x="-25400" y="785813"/>
            <a:ext cx="9144000" cy="4138938"/>
          </a:xfrm>
          <a:prstGeom prst="rect">
            <a:avLst/>
          </a:prstGeom>
        </p:spPr>
      </p:pic>
      <p:pic>
        <p:nvPicPr>
          <p:cNvPr id="3" name="图片 2">
            <a:extLst>
              <a:ext uri="{FF2B5EF4-FFF2-40B4-BE49-F238E27FC236}">
                <a16:creationId xmlns:a16="http://schemas.microsoft.com/office/drawing/2014/main" id="{FB16F516-72A2-48D4-B8F0-E8DAB7BD5AB2}"/>
              </a:ext>
            </a:extLst>
          </p:cNvPr>
          <p:cNvPicPr>
            <a:picLocks noChangeAspect="1"/>
          </p:cNvPicPr>
          <p:nvPr/>
        </p:nvPicPr>
        <p:blipFill>
          <a:blip r:embed="rId4"/>
          <a:stretch>
            <a:fillRect/>
          </a:stretch>
        </p:blipFill>
        <p:spPr>
          <a:xfrm>
            <a:off x="72360" y="681038"/>
            <a:ext cx="8948479" cy="4610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9FECB3D-217D-4ADC-9DD8-802292823BE8}"/>
              </a:ext>
            </a:extLst>
          </p:cNvPr>
          <p:cNvPicPr>
            <a:picLocks noChangeAspect="1"/>
          </p:cNvPicPr>
          <p:nvPr/>
        </p:nvPicPr>
        <p:blipFill>
          <a:blip r:embed="rId4"/>
          <a:stretch>
            <a:fillRect/>
          </a:stretch>
        </p:blipFill>
        <p:spPr>
          <a:xfrm>
            <a:off x="20578" y="601613"/>
            <a:ext cx="9144000" cy="4167266"/>
          </a:xfrm>
          <a:prstGeom prst="rect">
            <a:avLst/>
          </a:prstGeom>
        </p:spPr>
      </p:pic>
      <p:pic>
        <p:nvPicPr>
          <p:cNvPr id="8" name="图片 7">
            <a:extLst>
              <a:ext uri="{FF2B5EF4-FFF2-40B4-BE49-F238E27FC236}">
                <a16:creationId xmlns:a16="http://schemas.microsoft.com/office/drawing/2014/main" id="{0A7B7CF9-C9CE-4A54-AF8F-3A2545C11C13}"/>
              </a:ext>
            </a:extLst>
          </p:cNvPr>
          <p:cNvPicPr>
            <a:picLocks noChangeAspect="1"/>
          </p:cNvPicPr>
          <p:nvPr/>
        </p:nvPicPr>
        <p:blipFill>
          <a:blip r:embed="rId5"/>
          <a:stretch>
            <a:fillRect/>
          </a:stretch>
        </p:blipFill>
        <p:spPr>
          <a:xfrm>
            <a:off x="1655676" y="747152"/>
            <a:ext cx="5443510" cy="4396348"/>
          </a:xfrm>
          <a:prstGeom prst="rect">
            <a:avLst/>
          </a:prstGeom>
        </p:spPr>
      </p:pic>
      <p:pic>
        <p:nvPicPr>
          <p:cNvPr id="9" name="图片 8">
            <a:extLst>
              <a:ext uri="{FF2B5EF4-FFF2-40B4-BE49-F238E27FC236}">
                <a16:creationId xmlns:a16="http://schemas.microsoft.com/office/drawing/2014/main" id="{0B25688F-EC31-49F4-820F-B805B7162A4F}"/>
              </a:ext>
            </a:extLst>
          </p:cNvPr>
          <p:cNvPicPr>
            <a:picLocks noChangeAspect="1"/>
          </p:cNvPicPr>
          <p:nvPr/>
        </p:nvPicPr>
        <p:blipFill>
          <a:blip r:embed="rId6"/>
          <a:stretch>
            <a:fillRect/>
          </a:stretch>
        </p:blipFill>
        <p:spPr>
          <a:xfrm>
            <a:off x="20578" y="1570005"/>
            <a:ext cx="9144000" cy="3976244"/>
          </a:xfrm>
          <a:prstGeom prst="rect">
            <a:avLst/>
          </a:prstGeom>
        </p:spPr>
      </p:pic>
      <p:pic>
        <p:nvPicPr>
          <p:cNvPr id="10" name="图片 9">
            <a:extLst>
              <a:ext uri="{FF2B5EF4-FFF2-40B4-BE49-F238E27FC236}">
                <a16:creationId xmlns:a16="http://schemas.microsoft.com/office/drawing/2014/main" id="{14015B7B-96FA-4978-91B8-79C982EEB6FE}"/>
              </a:ext>
            </a:extLst>
          </p:cNvPr>
          <p:cNvPicPr>
            <a:picLocks noChangeAspect="1"/>
          </p:cNvPicPr>
          <p:nvPr/>
        </p:nvPicPr>
        <p:blipFill>
          <a:blip r:embed="rId7"/>
          <a:stretch>
            <a:fillRect/>
          </a:stretch>
        </p:blipFill>
        <p:spPr>
          <a:xfrm>
            <a:off x="1869276" y="1161903"/>
            <a:ext cx="5619048" cy="4619048"/>
          </a:xfrm>
          <a:prstGeom prst="rect">
            <a:avLst/>
          </a:prstGeom>
        </p:spPr>
      </p:pic>
      <p:sp>
        <p:nvSpPr>
          <p:cNvPr id="11" name="流程图: 终止 46">
            <a:extLst>
              <a:ext uri="{FF2B5EF4-FFF2-40B4-BE49-F238E27FC236}">
                <a16:creationId xmlns:a16="http://schemas.microsoft.com/office/drawing/2014/main" id="{0EF3BA54-5C52-417D-AAB8-82B95B9F0882}"/>
              </a:ext>
            </a:extLst>
          </p:cNvPr>
          <p:cNvSpPr>
            <a:spLocks noChangeArrowheads="1"/>
          </p:cNvSpPr>
          <p:nvPr/>
        </p:nvSpPr>
        <p:spPr bwMode="auto">
          <a:xfrm>
            <a:off x="0" y="81467"/>
            <a:ext cx="5709684" cy="474662"/>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28" tIns="43013" rIns="86028" bIns="4301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b="1" dirty="0">
                <a:sym typeface="微软雅黑" panose="020B0503020204020204" pitchFamily="34" charset="-122"/>
              </a:rPr>
              <a:t>常用功能：文献检索和批量下载管理</a:t>
            </a:r>
          </a:p>
        </p:txBody>
      </p:sp>
    </p:spTree>
    <p:custDataLst>
      <p:tags r:id="rId1"/>
    </p:custDataLst>
    <p:extLst>
      <p:ext uri="{BB962C8B-B14F-4D97-AF65-F5344CB8AC3E}">
        <p14:creationId xmlns:p14="http://schemas.microsoft.com/office/powerpoint/2010/main" val="20516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流程图: 终止 46">
            <a:extLst>
              <a:ext uri="{FF2B5EF4-FFF2-40B4-BE49-F238E27FC236}">
                <a16:creationId xmlns:a16="http://schemas.microsoft.com/office/drawing/2014/main" id="{7822C216-9BB2-4095-A267-9EBBD69DF5C2}"/>
              </a:ext>
            </a:extLst>
          </p:cNvPr>
          <p:cNvSpPr>
            <a:spLocks noChangeArrowheads="1"/>
          </p:cNvSpPr>
          <p:nvPr/>
        </p:nvSpPr>
        <p:spPr bwMode="auto">
          <a:xfrm>
            <a:off x="1588" y="125413"/>
            <a:ext cx="5237162" cy="474662"/>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28" tIns="43013" rIns="86028" bIns="4301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b="1" dirty="0">
                <a:sym typeface="微软雅黑" panose="020B0503020204020204" pitchFamily="34" charset="-122"/>
              </a:rPr>
              <a:t>常用功能：阅读管理</a:t>
            </a:r>
          </a:p>
        </p:txBody>
      </p:sp>
      <p:pic>
        <p:nvPicPr>
          <p:cNvPr id="2" name="图片 1">
            <a:extLst>
              <a:ext uri="{FF2B5EF4-FFF2-40B4-BE49-F238E27FC236}">
                <a16:creationId xmlns:a16="http://schemas.microsoft.com/office/drawing/2014/main" id="{C6F5E627-975F-4DBB-9082-56584582B52C}"/>
              </a:ext>
            </a:extLst>
          </p:cNvPr>
          <p:cNvPicPr>
            <a:picLocks noChangeAspect="1"/>
          </p:cNvPicPr>
          <p:nvPr/>
        </p:nvPicPr>
        <p:blipFill>
          <a:blip r:embed="rId2"/>
          <a:stretch>
            <a:fillRect/>
          </a:stretch>
        </p:blipFill>
        <p:spPr>
          <a:xfrm>
            <a:off x="-1588" y="600075"/>
            <a:ext cx="9144000" cy="4852885"/>
          </a:xfrm>
          <a:prstGeom prst="rect">
            <a:avLst/>
          </a:prstGeom>
        </p:spPr>
      </p:pic>
      <p:pic>
        <p:nvPicPr>
          <p:cNvPr id="3" name="图片 2">
            <a:extLst>
              <a:ext uri="{FF2B5EF4-FFF2-40B4-BE49-F238E27FC236}">
                <a16:creationId xmlns:a16="http://schemas.microsoft.com/office/drawing/2014/main" id="{57A754AE-B3E4-46DA-8192-7C515EB231F2}"/>
              </a:ext>
            </a:extLst>
          </p:cNvPr>
          <p:cNvPicPr>
            <a:picLocks noChangeAspect="1"/>
          </p:cNvPicPr>
          <p:nvPr/>
        </p:nvPicPr>
        <p:blipFill>
          <a:blip r:embed="rId3"/>
          <a:stretch>
            <a:fillRect/>
          </a:stretch>
        </p:blipFill>
        <p:spPr>
          <a:xfrm>
            <a:off x="1588" y="600075"/>
            <a:ext cx="9144000" cy="4632601"/>
          </a:xfrm>
          <a:prstGeom prst="rect">
            <a:avLst/>
          </a:prstGeom>
        </p:spPr>
      </p:pic>
      <p:pic>
        <p:nvPicPr>
          <p:cNvPr id="4" name="图片 3">
            <a:extLst>
              <a:ext uri="{FF2B5EF4-FFF2-40B4-BE49-F238E27FC236}">
                <a16:creationId xmlns:a16="http://schemas.microsoft.com/office/drawing/2014/main" id="{6737D211-FD1F-4126-9224-6CED7C38A3E4}"/>
              </a:ext>
            </a:extLst>
          </p:cNvPr>
          <p:cNvPicPr>
            <a:picLocks noChangeAspect="1"/>
          </p:cNvPicPr>
          <p:nvPr/>
        </p:nvPicPr>
        <p:blipFill>
          <a:blip r:embed="rId4"/>
          <a:stretch>
            <a:fillRect/>
          </a:stretch>
        </p:blipFill>
        <p:spPr>
          <a:xfrm>
            <a:off x="-4764" y="988682"/>
            <a:ext cx="9144000" cy="424399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流程图: 终止 46">
            <a:extLst>
              <a:ext uri="{FF2B5EF4-FFF2-40B4-BE49-F238E27FC236}">
                <a16:creationId xmlns:a16="http://schemas.microsoft.com/office/drawing/2014/main" id="{A3D63BC0-1981-4FB0-B791-C54842695DC6}"/>
              </a:ext>
            </a:extLst>
          </p:cNvPr>
          <p:cNvSpPr>
            <a:spLocks noChangeArrowheads="1"/>
          </p:cNvSpPr>
          <p:nvPr/>
        </p:nvSpPr>
        <p:spPr bwMode="auto">
          <a:xfrm>
            <a:off x="1588" y="125413"/>
            <a:ext cx="5237162" cy="474662"/>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28" tIns="43013" rIns="86028" bIns="4301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b="1" dirty="0">
                <a:sym typeface="微软雅黑" panose="020B0503020204020204" pitchFamily="34" charset="-122"/>
              </a:rPr>
              <a:t>常用功能：插入引文</a:t>
            </a:r>
          </a:p>
        </p:txBody>
      </p:sp>
      <p:pic>
        <p:nvPicPr>
          <p:cNvPr id="2" name="图片 1">
            <a:extLst>
              <a:ext uri="{FF2B5EF4-FFF2-40B4-BE49-F238E27FC236}">
                <a16:creationId xmlns:a16="http://schemas.microsoft.com/office/drawing/2014/main" id="{84748BE9-CA72-427A-9EAA-C959DB305D5C}"/>
              </a:ext>
            </a:extLst>
          </p:cNvPr>
          <p:cNvPicPr>
            <a:picLocks noChangeAspect="1"/>
          </p:cNvPicPr>
          <p:nvPr/>
        </p:nvPicPr>
        <p:blipFill>
          <a:blip r:embed="rId2"/>
          <a:stretch>
            <a:fillRect/>
          </a:stretch>
        </p:blipFill>
        <p:spPr>
          <a:xfrm>
            <a:off x="0" y="600075"/>
            <a:ext cx="9144000" cy="4625552"/>
          </a:xfrm>
          <a:prstGeom prst="rect">
            <a:avLst/>
          </a:prstGeom>
        </p:spPr>
      </p:pic>
      <p:pic>
        <p:nvPicPr>
          <p:cNvPr id="3" name="图片 2">
            <a:extLst>
              <a:ext uri="{FF2B5EF4-FFF2-40B4-BE49-F238E27FC236}">
                <a16:creationId xmlns:a16="http://schemas.microsoft.com/office/drawing/2014/main" id="{F4DF8561-1193-46AC-A354-C678EF0A7728}"/>
              </a:ext>
            </a:extLst>
          </p:cNvPr>
          <p:cNvPicPr>
            <a:picLocks noChangeAspect="1"/>
          </p:cNvPicPr>
          <p:nvPr/>
        </p:nvPicPr>
        <p:blipFill>
          <a:blip r:embed="rId3"/>
          <a:stretch>
            <a:fillRect/>
          </a:stretch>
        </p:blipFill>
        <p:spPr>
          <a:xfrm>
            <a:off x="1588" y="717033"/>
            <a:ext cx="9144000" cy="4767557"/>
          </a:xfrm>
          <a:prstGeom prst="rect">
            <a:avLst/>
          </a:prstGeom>
        </p:spPr>
      </p:pic>
      <p:pic>
        <p:nvPicPr>
          <p:cNvPr id="4" name="图片 3">
            <a:extLst>
              <a:ext uri="{FF2B5EF4-FFF2-40B4-BE49-F238E27FC236}">
                <a16:creationId xmlns:a16="http://schemas.microsoft.com/office/drawing/2014/main" id="{B0F44CB1-E5B8-4752-8CAF-AC98739F53F8}"/>
              </a:ext>
            </a:extLst>
          </p:cNvPr>
          <p:cNvPicPr>
            <a:picLocks noChangeAspect="1"/>
          </p:cNvPicPr>
          <p:nvPr/>
        </p:nvPicPr>
        <p:blipFill>
          <a:blip r:embed="rId4"/>
          <a:stretch>
            <a:fillRect/>
          </a:stretch>
        </p:blipFill>
        <p:spPr>
          <a:xfrm>
            <a:off x="0" y="1178055"/>
            <a:ext cx="9144000" cy="417705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矩形 1">
            <a:extLst>
              <a:ext uri="{FF2B5EF4-FFF2-40B4-BE49-F238E27FC236}">
                <a16:creationId xmlns:a16="http://schemas.microsoft.com/office/drawing/2014/main" id="{1DF0263B-EF9D-4E09-8EF5-D9B0A7591855}"/>
              </a:ext>
            </a:extLst>
          </p:cNvPr>
          <p:cNvSpPr/>
          <p:nvPr/>
        </p:nvSpPr>
        <p:spPr>
          <a:xfrm>
            <a:off x="533400" y="0"/>
            <a:ext cx="238125" cy="682625"/>
          </a:xfrm>
          <a:prstGeom prst="rect">
            <a:avLst/>
          </a:prstGeom>
          <a:solidFill>
            <a:srgbClr val="00B0F0"/>
          </a:solidFill>
          <a:ln w="9525">
            <a:noFill/>
          </a:ln>
        </p:spPr>
        <p:txBody>
          <a:bodyPr lIns="67519" tIns="33760" rIns="67519" bIns="33760" anchor="ctr"/>
          <a:lstStyle/>
          <a:p>
            <a:pPr algn="ctr">
              <a:buFont typeface="Arial" panose="020B0604020202020204" pitchFamily="34" charset="0"/>
              <a:buNone/>
              <a:defRPr/>
            </a:pPr>
            <a:endParaRPr lang="zh-CN" altLang="en-US" sz="152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6" name="直接连接符 2">
            <a:extLst>
              <a:ext uri="{FF2B5EF4-FFF2-40B4-BE49-F238E27FC236}">
                <a16:creationId xmlns:a16="http://schemas.microsoft.com/office/drawing/2014/main" id="{C9B8E642-19F1-44C2-A898-AAF491AD1EC7}"/>
              </a:ext>
            </a:extLst>
          </p:cNvPr>
          <p:cNvSpPr/>
          <p:nvPr/>
        </p:nvSpPr>
        <p:spPr>
          <a:xfrm>
            <a:off x="533400" y="682625"/>
            <a:ext cx="3074988" cy="0"/>
          </a:xfrm>
          <a:prstGeom prst="line">
            <a:avLst/>
          </a:prstGeom>
          <a:ln w="9525" cap="flat" cmpd="sng">
            <a:solidFill>
              <a:srgbClr val="00B0F0"/>
            </a:solidFill>
            <a:prstDash val="solid"/>
            <a:round/>
            <a:headEnd type="none" w="med" len="med"/>
            <a:tailEnd type="none" w="med" len="med"/>
          </a:ln>
        </p:spPr>
        <p:txBody>
          <a:bodyPr/>
          <a:lstStyle/>
          <a:p>
            <a:pPr>
              <a:buFont typeface="Arial" panose="020B0604020202020204" pitchFamily="34" charset="0"/>
              <a:buNone/>
              <a:defRPr/>
            </a:pPr>
            <a:endParaRPr lang="zh-CN" altLang="en-US" sz="152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68" name="TextBox 8">
            <a:extLst>
              <a:ext uri="{FF2B5EF4-FFF2-40B4-BE49-F238E27FC236}">
                <a16:creationId xmlns:a16="http://schemas.microsoft.com/office/drawing/2014/main" id="{6B78F3F8-912E-4BF2-BC6B-74C1B29277DF}"/>
              </a:ext>
            </a:extLst>
          </p:cNvPr>
          <p:cNvSpPr>
            <a:spLocks noChangeArrowheads="1"/>
          </p:cNvSpPr>
          <p:nvPr/>
        </p:nvSpPr>
        <p:spPr bwMode="auto">
          <a:xfrm>
            <a:off x="533400" y="254000"/>
            <a:ext cx="32813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19" tIns="33760" rIns="67519" bIns="33760">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1600">
                <a:solidFill>
                  <a:srgbClr val="5F5E5C"/>
                </a:solidFill>
                <a:sym typeface="华康俪金黑W8(P)" pitchFamily="2" charset="-122"/>
              </a:rPr>
              <a:t>   </a:t>
            </a:r>
            <a:r>
              <a:rPr lang="zh-CN" altLang="en-US" sz="2300">
                <a:solidFill>
                  <a:srgbClr val="5F5E5C"/>
                </a:solidFill>
                <a:sym typeface="华康俪金黑W8(P)" pitchFamily="2" charset="-122"/>
              </a:rPr>
              <a:t>认识</a:t>
            </a:r>
            <a:r>
              <a:rPr lang="en-US" altLang="zh-CN" sz="2300">
                <a:solidFill>
                  <a:srgbClr val="5F5E5C"/>
                </a:solidFill>
                <a:sym typeface="华康俪金黑W8(P)" pitchFamily="2" charset="-122"/>
              </a:rPr>
              <a:t>CNKI</a:t>
            </a:r>
          </a:p>
        </p:txBody>
      </p:sp>
      <p:sp>
        <p:nvSpPr>
          <p:cNvPr id="27" name="KSO_GI1">
            <a:extLst>
              <a:ext uri="{FF2B5EF4-FFF2-40B4-BE49-F238E27FC236}">
                <a16:creationId xmlns:a16="http://schemas.microsoft.com/office/drawing/2014/main" id="{F567CBCF-C244-4376-A7D2-B939F438CD75}"/>
              </a:ext>
            </a:extLst>
          </p:cNvPr>
          <p:cNvSpPr/>
          <p:nvPr/>
        </p:nvSpPr>
        <p:spPr bwMode="auto">
          <a:xfrm>
            <a:off x="533400" y="788988"/>
            <a:ext cx="7869238" cy="1231900"/>
          </a:xfrm>
          <a:prstGeom prst="rect">
            <a:avLst/>
          </a:prstGeom>
          <a:ln w="19050">
            <a:solidFill>
              <a:schemeClr val="tx1"/>
            </a:solidFill>
            <a:prstDash val="dash"/>
          </a:ln>
        </p:spPr>
        <p:txBody>
          <a:bodyPr lIns="108000" tIns="108000" rIns="108000" bIns="108000"/>
          <a:lstStyle/>
          <a:p>
            <a:pPr>
              <a:lnSpc>
                <a:spcPct val="140000"/>
              </a:lnSpc>
              <a:buFont typeface="Arial" panose="020B0604020202020204" pitchFamily="34" charset="0"/>
              <a:buNone/>
              <a:defRPr/>
            </a:pPr>
            <a:r>
              <a:rPr lang="zh-CN" altLang="en-US" b="1" kern="0" dirty="0">
                <a:solidFill>
                  <a:srgbClr val="1B539D"/>
                </a:solidFill>
                <a:latin typeface="隶书" panose="02010509060101010101" pitchFamily="49" charset="-122"/>
                <a:ea typeface="隶书" panose="02010509060101010101" pitchFamily="49" charset="-122"/>
                <a:sym typeface="+mn-ea"/>
              </a:rPr>
              <a:t>知网，是国家知识基础设施的概念，由世界银行于</a:t>
            </a:r>
            <a:r>
              <a:rPr lang="en-US" altLang="zh-CN" b="1" kern="0" dirty="0">
                <a:solidFill>
                  <a:srgbClr val="1B539D"/>
                </a:solidFill>
                <a:latin typeface="隶书" panose="02010509060101010101" pitchFamily="49" charset="-122"/>
                <a:ea typeface="隶书" panose="02010509060101010101" pitchFamily="49" charset="-122"/>
                <a:sym typeface="+mn-ea"/>
              </a:rPr>
              <a:t>1998</a:t>
            </a:r>
            <a:r>
              <a:rPr lang="zh-CN" altLang="en-US" b="1" kern="0" dirty="0">
                <a:solidFill>
                  <a:srgbClr val="1B539D"/>
                </a:solidFill>
                <a:latin typeface="隶书" panose="02010509060101010101" pitchFamily="49" charset="-122"/>
                <a:ea typeface="隶书" panose="02010509060101010101" pitchFamily="49" charset="-122"/>
                <a:sym typeface="+mn-ea"/>
              </a:rPr>
              <a:t>年提出。</a:t>
            </a:r>
            <a:r>
              <a:rPr lang="en-US" altLang="zh-CN" b="1" kern="0" dirty="0">
                <a:solidFill>
                  <a:srgbClr val="1B539D"/>
                </a:solidFill>
                <a:latin typeface="隶书" panose="02010509060101010101" pitchFamily="49" charset="-122"/>
                <a:ea typeface="隶书" panose="02010509060101010101" pitchFamily="49" charset="-122"/>
                <a:sym typeface="+mn-ea"/>
              </a:rPr>
              <a:t>CNKI</a:t>
            </a:r>
            <a:r>
              <a:rPr lang="zh-CN" altLang="en-US" b="1" kern="0" dirty="0">
                <a:solidFill>
                  <a:srgbClr val="1B539D"/>
                </a:solidFill>
                <a:latin typeface="隶书" panose="02010509060101010101" pitchFamily="49" charset="-122"/>
                <a:ea typeface="隶书" panose="02010509060101010101" pitchFamily="49" charset="-122"/>
                <a:sym typeface="+mn-ea"/>
              </a:rPr>
              <a:t>工程是以实现全社会知识资源传播共享与增值利用为目标的信息化建设项目。目前已成为最大的中文学术资源平台。</a:t>
            </a:r>
            <a:endParaRPr lang="zh-CN" altLang="en-US" b="1" kern="0" dirty="0">
              <a:solidFill>
                <a:srgbClr val="1B539D"/>
              </a:solidFill>
              <a:latin typeface="隶书" panose="02010509060101010101" pitchFamily="49" charset="-122"/>
              <a:ea typeface="隶书" panose="02010509060101010101" pitchFamily="49" charset="-122"/>
              <a:cs typeface="幼圆" panose="02010509060101010101" pitchFamily="49" charset="-122"/>
            </a:endParaRPr>
          </a:p>
        </p:txBody>
      </p:sp>
      <p:pic>
        <p:nvPicPr>
          <p:cNvPr id="3" name="图片 2">
            <a:extLst>
              <a:ext uri="{FF2B5EF4-FFF2-40B4-BE49-F238E27FC236}">
                <a16:creationId xmlns:a16="http://schemas.microsoft.com/office/drawing/2014/main" id="{F0F06BE0-ECF2-41E0-B646-5B68EBA05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4688"/>
            <a:ext cx="91440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851F77B1-5069-4091-A5C7-26B46150BD1A}"/>
              </a:ext>
            </a:extLst>
          </p:cNvPr>
          <p:cNvSpPr txBox="1">
            <a:spLocks noChangeArrowheads="1"/>
          </p:cNvSpPr>
          <p:nvPr/>
        </p:nvSpPr>
        <p:spPr bwMode="auto">
          <a:xfrm>
            <a:off x="3359150" y="2800350"/>
            <a:ext cx="2878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a:solidFill>
                  <a:srgbClr val="FF0000"/>
                </a:solidFill>
              </a:rPr>
              <a:t>www.cnki.net</a:t>
            </a:r>
            <a:endParaRPr lang="zh-CN" altLang="en-US" sz="360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4D2802C8-6E1A-42B8-A621-5125306171A3}"/>
              </a:ext>
            </a:extLst>
          </p:cNvPr>
          <p:cNvGrpSpPr>
            <a:grpSpLocks/>
          </p:cNvGrpSpPr>
          <p:nvPr/>
        </p:nvGrpSpPr>
        <p:grpSpPr bwMode="auto">
          <a:xfrm flipV="1">
            <a:off x="-25400" y="249238"/>
            <a:ext cx="8491538" cy="431800"/>
            <a:chOff x="0" y="0"/>
            <a:chExt cx="8504452" cy="310344"/>
          </a:xfrm>
        </p:grpSpPr>
        <p:grpSp>
          <p:nvGrpSpPr>
            <p:cNvPr id="46085" name="Group 3">
              <a:extLst>
                <a:ext uri="{FF2B5EF4-FFF2-40B4-BE49-F238E27FC236}">
                  <a16:creationId xmlns:a16="http://schemas.microsoft.com/office/drawing/2014/main" id="{0ECBCD3B-14E9-4E6A-8022-B468CEEE28DC}"/>
                </a:ext>
              </a:extLst>
            </p:cNvPr>
            <p:cNvGrpSpPr>
              <a:grpSpLocks/>
            </p:cNvGrpSpPr>
            <p:nvPr/>
          </p:nvGrpSpPr>
          <p:grpSpPr bwMode="auto">
            <a:xfrm>
              <a:off x="0" y="0"/>
              <a:ext cx="8504452" cy="310344"/>
              <a:chOff x="0" y="0"/>
              <a:chExt cx="6395318" cy="620688"/>
            </a:xfrm>
          </p:grpSpPr>
          <p:sp>
            <p:nvSpPr>
              <p:cNvPr id="46087" name="平行四边形 21">
                <a:extLst>
                  <a:ext uri="{FF2B5EF4-FFF2-40B4-BE49-F238E27FC236}">
                    <a16:creationId xmlns:a16="http://schemas.microsoft.com/office/drawing/2014/main" id="{E558EF83-FD59-465F-8CA6-E1C592AB372A}"/>
                  </a:ext>
                </a:extLst>
              </p:cNvPr>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46088" name="矩形 22">
                <a:extLst>
                  <a:ext uri="{FF2B5EF4-FFF2-40B4-BE49-F238E27FC236}">
                    <a16:creationId xmlns:a16="http://schemas.microsoft.com/office/drawing/2014/main" id="{03357898-1E67-4324-A913-80D418BE657F}"/>
                  </a:ext>
                </a:extLst>
              </p:cNvPr>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3200">
                    <a:solidFill>
                      <a:srgbClr val="FFFFFF"/>
                    </a:solidFill>
                  </a:rPr>
                  <a:t>  </a:t>
                </a:r>
                <a:endParaRPr lang="zh-CN" altLang="en-US" sz="2800">
                  <a:solidFill>
                    <a:schemeClr val="tx1"/>
                  </a:solidFill>
                </a:endParaRPr>
              </a:p>
            </p:txBody>
          </p:sp>
        </p:grpSp>
        <p:sp>
          <p:nvSpPr>
            <p:cNvPr id="46086" name="平行四边形 20">
              <a:extLst>
                <a:ext uri="{FF2B5EF4-FFF2-40B4-BE49-F238E27FC236}">
                  <a16:creationId xmlns:a16="http://schemas.microsoft.com/office/drawing/2014/main" id="{D88F74BC-3BB9-475D-B983-0C6D4898F34F}"/>
                </a:ext>
              </a:extLst>
            </p:cNvPr>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grpSp>
      <p:sp>
        <p:nvSpPr>
          <p:cNvPr id="46084" name="标题 1">
            <a:extLst>
              <a:ext uri="{FF2B5EF4-FFF2-40B4-BE49-F238E27FC236}">
                <a16:creationId xmlns:a16="http://schemas.microsoft.com/office/drawing/2014/main" id="{46115A39-EB77-4CAD-9120-3C06AEBC4911}"/>
              </a:ext>
            </a:extLst>
          </p:cNvPr>
          <p:cNvSpPr>
            <a:spLocks noGrp="1" noChangeArrowheads="1"/>
          </p:cNvSpPr>
          <p:nvPr>
            <p:ph type="title" idx="4294967295"/>
          </p:nvPr>
        </p:nvSpPr>
        <p:spPr>
          <a:xfrm>
            <a:off x="0" y="303213"/>
            <a:ext cx="6337300" cy="368300"/>
          </a:xfrm>
        </p:spPr>
        <p:txBody>
          <a:bodyPr anchor="ctr"/>
          <a:lstStyle/>
          <a:p>
            <a:pPr eaLnBrk="1" hangingPunct="1"/>
            <a:r>
              <a:rPr lang="en-US" altLang="zh-CN" sz="2400" dirty="0">
                <a:solidFill>
                  <a:srgbClr val="339966"/>
                </a:solidFill>
                <a:sym typeface="微软雅黑" panose="020B0503020204020204" pitchFamily="34" charset="-122"/>
              </a:rPr>
              <a:t>Web</a:t>
            </a:r>
            <a:r>
              <a:rPr lang="zh-CN" altLang="en-US" sz="2400" dirty="0">
                <a:solidFill>
                  <a:srgbClr val="339966"/>
                </a:solidFill>
                <a:sym typeface="微软雅黑" panose="020B0503020204020204" pitchFamily="34" charset="-122"/>
              </a:rPr>
              <a:t>端产品</a:t>
            </a:r>
            <a:r>
              <a:rPr lang="en-US" altLang="zh-CN" sz="2400" dirty="0">
                <a:solidFill>
                  <a:srgbClr val="339966"/>
                </a:solidFill>
                <a:sym typeface="微软雅黑" panose="020B0503020204020204" pitchFamily="34" charset="-122"/>
              </a:rPr>
              <a:t>——</a:t>
            </a:r>
            <a:r>
              <a:rPr lang="zh-CN" altLang="en-US" sz="2400" dirty="0">
                <a:solidFill>
                  <a:srgbClr val="339966"/>
                </a:solidFill>
                <a:sym typeface="微软雅黑" panose="020B0503020204020204" pitchFamily="34" charset="-122"/>
              </a:rPr>
              <a:t>研学平台</a:t>
            </a:r>
            <a:endParaRPr lang="zh-CN" altLang="en-US" sz="2400" dirty="0">
              <a:solidFill>
                <a:srgbClr val="339966"/>
              </a:solidFill>
            </a:endParaRPr>
          </a:p>
        </p:txBody>
      </p:sp>
      <p:pic>
        <p:nvPicPr>
          <p:cNvPr id="9" name="图片 8">
            <a:extLst>
              <a:ext uri="{FF2B5EF4-FFF2-40B4-BE49-F238E27FC236}">
                <a16:creationId xmlns:a16="http://schemas.microsoft.com/office/drawing/2014/main" id="{C8E8281B-B5C8-40CE-9D94-8A532C2C9319}"/>
              </a:ext>
            </a:extLst>
          </p:cNvPr>
          <p:cNvPicPr>
            <a:picLocks noChangeAspect="1"/>
          </p:cNvPicPr>
          <p:nvPr/>
        </p:nvPicPr>
        <p:blipFill>
          <a:blip r:embed="rId2"/>
          <a:stretch>
            <a:fillRect/>
          </a:stretch>
        </p:blipFill>
        <p:spPr>
          <a:xfrm>
            <a:off x="1588" y="837358"/>
            <a:ext cx="9144000" cy="4306142"/>
          </a:xfrm>
          <a:prstGeom prst="rect">
            <a:avLst/>
          </a:prstGeom>
        </p:spPr>
      </p:pic>
    </p:spTree>
    <p:extLst>
      <p:ext uri="{BB962C8B-B14F-4D97-AF65-F5344CB8AC3E}">
        <p14:creationId xmlns:p14="http://schemas.microsoft.com/office/powerpoint/2010/main" val="2296652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8972" y="304802"/>
            <a:ext cx="4942115"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核心功能</a:t>
            </a:r>
          </a:p>
        </p:txBody>
      </p:sp>
      <p:grpSp>
        <p:nvGrpSpPr>
          <p:cNvPr id="28" name="组合 27"/>
          <p:cNvGrpSpPr/>
          <p:nvPr/>
        </p:nvGrpSpPr>
        <p:grpSpPr>
          <a:xfrm>
            <a:off x="574445" y="4208613"/>
            <a:ext cx="491318" cy="693839"/>
            <a:chOff x="733187" y="1831290"/>
            <a:chExt cx="655090" cy="925118"/>
          </a:xfrm>
        </p:grpSpPr>
        <p:sp>
          <p:nvSpPr>
            <p:cNvPr id="4"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5" name="TextBox 4"/>
            <p:cNvSpPr txBox="1"/>
            <p:nvPr/>
          </p:nvSpPr>
          <p:spPr>
            <a:xfrm>
              <a:off x="824383" y="1863921"/>
              <a:ext cx="425757" cy="553997"/>
            </a:xfrm>
            <a:prstGeom prst="rect">
              <a:avLst/>
            </a:prstGeom>
            <a:noFill/>
          </p:spPr>
          <p:txBody>
            <a:bodyPr wrap="none" rtlCol="0">
              <a:spAutoFit/>
            </a:bodyPr>
            <a:lstStyle/>
            <a:p>
              <a:pPr algn="ctr"/>
              <a:r>
                <a:rPr lang="en-US" sz="2100" b="1" dirty="0">
                  <a:solidFill>
                    <a:srgbClr val="6F3293"/>
                  </a:solidFill>
                  <a:latin typeface="CAJ FNT03" panose="02000000000000000000" pitchFamily="2" charset="0"/>
                </a:rPr>
                <a:t>5</a:t>
              </a:r>
              <a:endParaRPr lang="vi-VN" sz="2100" b="1" dirty="0">
                <a:solidFill>
                  <a:srgbClr val="6F3293"/>
                </a:solidFill>
              </a:endParaRPr>
            </a:p>
          </p:txBody>
        </p:sp>
      </p:grpSp>
      <p:grpSp>
        <p:nvGrpSpPr>
          <p:cNvPr id="6" name="Group 5"/>
          <p:cNvGrpSpPr/>
          <p:nvPr/>
        </p:nvGrpSpPr>
        <p:grpSpPr>
          <a:xfrm>
            <a:off x="566056" y="1918205"/>
            <a:ext cx="491318" cy="693838"/>
            <a:chOff x="3811105" y="1855811"/>
            <a:chExt cx="655090" cy="925117"/>
          </a:xfrm>
        </p:grpSpPr>
        <p:sp>
          <p:nvSpPr>
            <p:cNvPr id="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8" name="TextBox 7"/>
            <p:cNvSpPr txBox="1"/>
            <p:nvPr/>
          </p:nvSpPr>
          <p:spPr>
            <a:xfrm>
              <a:off x="3932536" y="1900486"/>
              <a:ext cx="425757" cy="553997"/>
            </a:xfrm>
            <a:prstGeom prst="rect">
              <a:avLst/>
            </a:prstGeom>
            <a:noFill/>
          </p:spPr>
          <p:txBody>
            <a:bodyPr wrap="none" rtlCol="0">
              <a:spAutoFit/>
            </a:bodyPr>
            <a:lstStyle/>
            <a:p>
              <a:pPr lvl="0" algn="ctr"/>
              <a:r>
                <a:rPr lang="en-US" altLang="zh-CN" sz="2100" b="1" dirty="0">
                  <a:solidFill>
                    <a:srgbClr val="6F3293"/>
                  </a:solidFill>
                  <a:latin typeface="CAJ FNT03" panose="02000000000000000000" pitchFamily="2" charset="0"/>
                </a:rPr>
                <a:t>2</a:t>
              </a:r>
              <a:endParaRPr lang="vi-VN" altLang="zh-CN" sz="2100" b="1" dirty="0">
                <a:solidFill>
                  <a:srgbClr val="6F3293"/>
                </a:solidFill>
              </a:endParaRPr>
            </a:p>
          </p:txBody>
        </p:sp>
      </p:grpSp>
      <p:grpSp>
        <p:nvGrpSpPr>
          <p:cNvPr id="90" name="组合 89"/>
          <p:cNvGrpSpPr/>
          <p:nvPr/>
        </p:nvGrpSpPr>
        <p:grpSpPr>
          <a:xfrm>
            <a:off x="566056" y="2665591"/>
            <a:ext cx="491318" cy="693838"/>
            <a:chOff x="5744337" y="1404207"/>
            <a:chExt cx="655090" cy="925117"/>
          </a:xfrm>
        </p:grpSpPr>
        <p:grpSp>
          <p:nvGrpSpPr>
            <p:cNvPr id="9" name="Group 8"/>
            <p:cNvGrpSpPr/>
            <p:nvPr/>
          </p:nvGrpSpPr>
          <p:grpSpPr>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11" name="TextBox 10"/>
              <p:cNvSpPr txBox="1"/>
              <p:nvPr/>
            </p:nvSpPr>
            <p:spPr>
              <a:xfrm>
                <a:off x="5943972" y="1987570"/>
                <a:ext cx="246308" cy="492442"/>
              </a:xfrm>
              <a:prstGeom prst="rect">
                <a:avLst/>
              </a:prstGeom>
              <a:noFill/>
            </p:spPr>
            <p:txBody>
              <a:bodyPr wrap="none" rtlCol="0">
                <a:spAutoFit/>
              </a:bodyPr>
              <a:lstStyle/>
              <a:p>
                <a:pPr algn="ctr"/>
                <a:endParaRPr lang="vi-VN" dirty="0">
                  <a:solidFill>
                    <a:srgbClr val="FA1230"/>
                  </a:solidFill>
                </a:endParaRPr>
              </a:p>
            </p:txBody>
          </p:sp>
        </p:grpSp>
        <p:sp>
          <p:nvSpPr>
            <p:cNvPr id="77" name="矩形 76"/>
            <p:cNvSpPr/>
            <p:nvPr/>
          </p:nvSpPr>
          <p:spPr>
            <a:xfrm>
              <a:off x="5859005" y="1457903"/>
              <a:ext cx="425757" cy="553997"/>
            </a:xfrm>
            <a:prstGeom prst="rect">
              <a:avLst/>
            </a:prstGeom>
          </p:spPr>
          <p:txBody>
            <a:bodyPr wrap="none">
              <a:spAutoFit/>
            </a:bodyPr>
            <a:lstStyle/>
            <a:p>
              <a:pPr lvl="0" algn="ctr"/>
              <a:r>
                <a:rPr lang="en-US" altLang="zh-CN" sz="2100" b="1" dirty="0">
                  <a:solidFill>
                    <a:srgbClr val="6F3293"/>
                  </a:solidFill>
                  <a:latin typeface="CAJ FNT03" panose="02000000000000000000" pitchFamily="2" charset="0"/>
                </a:rPr>
                <a:t>3</a:t>
              </a:r>
              <a:endParaRPr lang="vi-VN" altLang="zh-CN" sz="2100" b="1" dirty="0">
                <a:solidFill>
                  <a:srgbClr val="6F3293"/>
                </a:solidFill>
              </a:endParaRPr>
            </a:p>
          </p:txBody>
        </p:sp>
      </p:grpSp>
      <p:grpSp>
        <p:nvGrpSpPr>
          <p:cNvPr id="84" name="组合 83"/>
          <p:cNvGrpSpPr/>
          <p:nvPr/>
        </p:nvGrpSpPr>
        <p:grpSpPr>
          <a:xfrm>
            <a:off x="566056" y="3434216"/>
            <a:ext cx="491318" cy="693838"/>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79" name="矩形 78"/>
            <p:cNvSpPr/>
            <p:nvPr/>
          </p:nvSpPr>
          <p:spPr>
            <a:xfrm>
              <a:off x="7861153" y="1469947"/>
              <a:ext cx="425757" cy="553997"/>
            </a:xfrm>
            <a:prstGeom prst="rect">
              <a:avLst/>
            </a:prstGeom>
          </p:spPr>
          <p:txBody>
            <a:bodyPr wrap="none">
              <a:spAutoFit/>
            </a:bodyPr>
            <a:lstStyle/>
            <a:p>
              <a:pPr lvl="0" algn="ctr"/>
              <a:r>
                <a:rPr lang="en-US" altLang="zh-CN" sz="2100" b="1" dirty="0">
                  <a:solidFill>
                    <a:srgbClr val="6F3293"/>
                  </a:solidFill>
                  <a:latin typeface="CAJ FNT03" panose="02000000000000000000" pitchFamily="2" charset="0"/>
                </a:rPr>
                <a:t>4</a:t>
              </a:r>
              <a:endParaRPr lang="vi-VN" altLang="zh-CN" sz="2100" b="1" dirty="0">
                <a:solidFill>
                  <a:srgbClr val="6F3293"/>
                </a:solidFill>
              </a:endParaRPr>
            </a:p>
          </p:txBody>
        </p:sp>
      </p:grpSp>
      <p:grpSp>
        <p:nvGrpSpPr>
          <p:cNvPr id="85" name="组合 84"/>
          <p:cNvGrpSpPr/>
          <p:nvPr/>
        </p:nvGrpSpPr>
        <p:grpSpPr>
          <a:xfrm>
            <a:off x="566056" y="1186974"/>
            <a:ext cx="491318" cy="693838"/>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81" name="矩形 80"/>
            <p:cNvSpPr/>
            <p:nvPr/>
          </p:nvSpPr>
          <p:spPr>
            <a:xfrm>
              <a:off x="9864696" y="1469947"/>
              <a:ext cx="425757" cy="553997"/>
            </a:xfrm>
            <a:prstGeom prst="rect">
              <a:avLst/>
            </a:prstGeom>
          </p:spPr>
          <p:txBody>
            <a:bodyPr wrap="none">
              <a:spAutoFit/>
            </a:bodyPr>
            <a:lstStyle/>
            <a:p>
              <a:pPr lvl="0" algn="ctr"/>
              <a:r>
                <a:rPr lang="en-US" altLang="zh-CN" sz="2100" b="1" dirty="0">
                  <a:solidFill>
                    <a:srgbClr val="6F3293"/>
                  </a:solidFill>
                  <a:latin typeface="CAJ FNT03" panose="02000000000000000000" pitchFamily="2" charset="0"/>
                </a:rPr>
                <a:t>1</a:t>
              </a:r>
              <a:endParaRPr lang="vi-VN" altLang="zh-CN" sz="2100" b="1" dirty="0">
                <a:solidFill>
                  <a:srgbClr val="6F3293"/>
                </a:solidFill>
              </a:endParaRPr>
            </a:p>
          </p:txBody>
        </p:sp>
      </p:grpSp>
      <p:grpSp>
        <p:nvGrpSpPr>
          <p:cNvPr id="17" name="组合 16"/>
          <p:cNvGrpSpPr/>
          <p:nvPr/>
        </p:nvGrpSpPr>
        <p:grpSpPr>
          <a:xfrm>
            <a:off x="1321227" y="1281966"/>
            <a:ext cx="1755000" cy="455813"/>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3" name="文本框 82"/>
            <p:cNvSpPr txBox="1"/>
            <p:nvPr/>
          </p:nvSpPr>
          <p:spPr>
            <a:xfrm>
              <a:off x="1997318" y="1912878"/>
              <a:ext cx="1469809" cy="492443"/>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增强出版</a:t>
              </a:r>
            </a:p>
          </p:txBody>
        </p:sp>
      </p:grpSp>
      <p:grpSp>
        <p:nvGrpSpPr>
          <p:cNvPr id="15" name="组合 14"/>
          <p:cNvGrpSpPr/>
          <p:nvPr/>
        </p:nvGrpSpPr>
        <p:grpSpPr>
          <a:xfrm>
            <a:off x="1321227" y="2037217"/>
            <a:ext cx="1755000" cy="455813"/>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6" name="文本框 85"/>
            <p:cNvSpPr txBox="1"/>
            <p:nvPr/>
          </p:nvSpPr>
          <p:spPr>
            <a:xfrm>
              <a:off x="1869387" y="3074020"/>
              <a:ext cx="1770904" cy="492443"/>
            </a:xfrm>
            <a:prstGeom prst="rect">
              <a:avLst/>
            </a:prstGeom>
            <a:grp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研究型学习</a:t>
              </a:r>
            </a:p>
          </p:txBody>
        </p:sp>
      </p:grpSp>
      <p:grpSp>
        <p:nvGrpSpPr>
          <p:cNvPr id="14" name="组合 13"/>
          <p:cNvGrpSpPr/>
          <p:nvPr/>
        </p:nvGrpSpPr>
        <p:grpSpPr>
          <a:xfrm>
            <a:off x="1321227" y="2784604"/>
            <a:ext cx="1755000" cy="455813"/>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7" name="文本框 86"/>
            <p:cNvSpPr txBox="1"/>
            <p:nvPr/>
          </p:nvSpPr>
          <p:spPr>
            <a:xfrm>
              <a:off x="1869387" y="4280940"/>
              <a:ext cx="1770904" cy="492443"/>
            </a:xfrm>
            <a:prstGeom prst="rect">
              <a:avLst/>
            </a:prstGeom>
            <a:grp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创作投稿</a:t>
              </a:r>
            </a:p>
          </p:txBody>
        </p:sp>
      </p:grpSp>
      <p:grpSp>
        <p:nvGrpSpPr>
          <p:cNvPr id="12" name="组合 11"/>
          <p:cNvGrpSpPr/>
          <p:nvPr/>
        </p:nvGrpSpPr>
        <p:grpSpPr>
          <a:xfrm>
            <a:off x="1321227" y="3553228"/>
            <a:ext cx="1755000" cy="455813"/>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8" name="文本框 87"/>
            <p:cNvSpPr txBox="1"/>
            <p:nvPr/>
          </p:nvSpPr>
          <p:spPr>
            <a:xfrm>
              <a:off x="1972136" y="5277689"/>
              <a:ext cx="1534755" cy="492443"/>
            </a:xfrm>
            <a:prstGeom prst="rect">
              <a:avLst/>
            </a:prstGeom>
            <a:grp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学术社交</a:t>
              </a:r>
            </a:p>
          </p:txBody>
        </p:sp>
      </p:grpSp>
      <p:grpSp>
        <p:nvGrpSpPr>
          <p:cNvPr id="18" name="组合 17"/>
          <p:cNvGrpSpPr/>
          <p:nvPr/>
        </p:nvGrpSpPr>
        <p:grpSpPr>
          <a:xfrm>
            <a:off x="1321227" y="4325255"/>
            <a:ext cx="1755000" cy="460556"/>
            <a:chOff x="1604402" y="5812397"/>
            <a:chExt cx="2340000" cy="614075"/>
          </a:xfrm>
          <a:solidFill>
            <a:srgbClr val="00B0F0"/>
          </a:solidFill>
        </p:grpSpPr>
        <p:sp>
          <p:nvSpPr>
            <p:cNvPr id="24"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9" name="文本框 88"/>
            <p:cNvSpPr txBox="1"/>
            <p:nvPr/>
          </p:nvSpPr>
          <p:spPr>
            <a:xfrm>
              <a:off x="2063430" y="5888602"/>
              <a:ext cx="1642691" cy="492443"/>
            </a:xfrm>
            <a:prstGeom prst="rect">
              <a:avLst/>
            </a:prstGeom>
            <a:grpFill/>
            <a:ln>
              <a:solidFill>
                <a:srgbClr val="00B0F0"/>
              </a:solidFill>
            </a:ln>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知识管理</a:t>
              </a:r>
            </a:p>
          </p:txBody>
        </p:sp>
      </p:grpSp>
      <p:sp>
        <p:nvSpPr>
          <p:cNvPr id="19" name="矩形 18"/>
          <p:cNvSpPr/>
          <p:nvPr/>
        </p:nvSpPr>
        <p:spPr>
          <a:xfrm>
            <a:off x="3359526" y="1220480"/>
            <a:ext cx="5079301" cy="582467"/>
          </a:xfrm>
          <a:prstGeom prst="rect">
            <a:avLst/>
          </a:prstGeom>
        </p:spPr>
        <p:txBody>
          <a:bodyPr wrap="square">
            <a:spAutoFit/>
          </a:bodyPr>
          <a:lstStyle/>
          <a:p>
            <a:pPr lvl="0">
              <a:lnSpc>
                <a:spcPct val="110000"/>
              </a:lnSpc>
              <a:defRPr/>
            </a:pPr>
            <a:r>
              <a:rPr lang="zh-CN" altLang="en-US" sz="1500" dirty="0">
                <a:solidFill>
                  <a:prstClr val="black"/>
                </a:solidFill>
                <a:latin typeface="微软雅黑" panose="020B0503020204020204" pitchFamily="34" charset="-122"/>
                <a:ea typeface="微软雅黑" panose="020B0503020204020204" pitchFamily="34" charset="-122"/>
              </a:rPr>
              <a:t>文献内容全部</a:t>
            </a:r>
            <a:r>
              <a:rPr lang="en-US" altLang="zh-CN" sz="1500" dirty="0">
                <a:solidFill>
                  <a:prstClr val="black"/>
                </a:solidFill>
                <a:latin typeface="微软雅黑" panose="020B0503020204020204" pitchFamily="34" charset="-122"/>
                <a:ea typeface="微软雅黑" panose="020B0503020204020204" pitchFamily="34" charset="-122"/>
              </a:rPr>
              <a:t>XML</a:t>
            </a:r>
            <a:r>
              <a:rPr lang="zh-CN" altLang="en-US" sz="1500" dirty="0">
                <a:solidFill>
                  <a:prstClr val="black"/>
                </a:solidFill>
                <a:latin typeface="微软雅黑" panose="020B0503020204020204" pitchFamily="34" charset="-122"/>
                <a:ea typeface="微软雅黑" panose="020B0503020204020204" pitchFamily="34" charset="-122"/>
              </a:rPr>
              <a:t>碎片化，支持富媒体和交互的增强出版，全新的碎片化阅读体验。</a:t>
            </a:r>
          </a:p>
        </p:txBody>
      </p:sp>
      <p:sp>
        <p:nvSpPr>
          <p:cNvPr id="20" name="矩形 19"/>
          <p:cNvSpPr/>
          <p:nvPr/>
        </p:nvSpPr>
        <p:spPr>
          <a:xfrm>
            <a:off x="3359526" y="2025082"/>
            <a:ext cx="5079300" cy="582467"/>
          </a:xfrm>
          <a:prstGeom prst="rect">
            <a:avLst/>
          </a:prstGeom>
        </p:spPr>
        <p:txBody>
          <a:bodyPr wrap="square">
            <a:spAutoFit/>
          </a:bodyPr>
          <a:lstStyle/>
          <a:p>
            <a:pPr lvl="0">
              <a:lnSpc>
                <a:spcPct val="110000"/>
              </a:lnSpc>
              <a:defRPr/>
            </a:pPr>
            <a:r>
              <a:rPr lang="zh-CN" altLang="en-US" sz="1500" dirty="0">
                <a:solidFill>
                  <a:prstClr val="black"/>
                </a:solidFill>
                <a:latin typeface="微软雅黑" panose="020B0503020204020204" pitchFamily="34" charset="-122"/>
                <a:ea typeface="微软雅黑" panose="020B0503020204020204" pitchFamily="34" charset="-122"/>
              </a:rPr>
              <a:t>探究式深度学习、摘录、笔记汇编、知识网络构建、内容动态重组</a:t>
            </a:r>
          </a:p>
        </p:txBody>
      </p:sp>
      <p:sp>
        <p:nvSpPr>
          <p:cNvPr id="21" name="矩形 20"/>
          <p:cNvSpPr/>
          <p:nvPr/>
        </p:nvSpPr>
        <p:spPr>
          <a:xfrm>
            <a:off x="3359526" y="2794814"/>
            <a:ext cx="4986311" cy="582467"/>
          </a:xfrm>
          <a:prstGeom prst="rect">
            <a:avLst/>
          </a:prstGeom>
        </p:spPr>
        <p:txBody>
          <a:bodyPr wrap="square">
            <a:spAutoFit/>
          </a:bodyPr>
          <a:lstStyle/>
          <a:p>
            <a:pPr lvl="0">
              <a:lnSpc>
                <a:spcPct val="110000"/>
              </a:lnSpc>
              <a:defRPr/>
            </a:pPr>
            <a:r>
              <a:rPr lang="zh-CN" altLang="en-US" sz="1500" dirty="0">
                <a:solidFill>
                  <a:prstClr val="black"/>
                </a:solidFill>
                <a:latin typeface="微软雅黑" panose="020B0503020204020204" pitchFamily="34" charset="-122"/>
                <a:ea typeface="微软雅黑" panose="020B0503020204020204" pitchFamily="34" charset="-122"/>
              </a:rPr>
              <a:t>在线创作、素材及笔记引用，引文自动管理，实现一站式投稿及自动排版</a:t>
            </a:r>
          </a:p>
        </p:txBody>
      </p:sp>
      <p:sp>
        <p:nvSpPr>
          <p:cNvPr id="22" name="矩形 21"/>
          <p:cNvSpPr/>
          <p:nvPr/>
        </p:nvSpPr>
        <p:spPr>
          <a:xfrm>
            <a:off x="3359526" y="3645910"/>
            <a:ext cx="4416594" cy="328551"/>
          </a:xfrm>
          <a:prstGeom prst="rect">
            <a:avLst/>
          </a:prstGeom>
        </p:spPr>
        <p:txBody>
          <a:bodyPr wrap="none">
            <a:spAutoFit/>
          </a:bodyPr>
          <a:lstStyle/>
          <a:p>
            <a:pPr lvl="0">
              <a:lnSpc>
                <a:spcPct val="110000"/>
              </a:lnSpc>
              <a:defRPr/>
            </a:pPr>
            <a:r>
              <a:rPr lang="zh-CN" altLang="en-US" sz="1500" dirty="0">
                <a:solidFill>
                  <a:prstClr val="black"/>
                </a:solidFill>
                <a:latin typeface="微软雅黑" panose="020B0503020204020204" pitchFamily="34" charset="-122"/>
                <a:ea typeface="微软雅黑" panose="020B0503020204020204" pitchFamily="34" charset="-122"/>
              </a:rPr>
              <a:t>与其他读者和研究人员进行研讨、交流及科研合作</a:t>
            </a:r>
          </a:p>
        </p:txBody>
      </p:sp>
      <p:sp>
        <p:nvSpPr>
          <p:cNvPr id="23" name="矩形 22"/>
          <p:cNvSpPr/>
          <p:nvPr/>
        </p:nvSpPr>
        <p:spPr>
          <a:xfrm>
            <a:off x="3359526" y="4253234"/>
            <a:ext cx="4986311" cy="582467"/>
          </a:xfrm>
          <a:prstGeom prst="rect">
            <a:avLst/>
          </a:prstGeom>
        </p:spPr>
        <p:txBody>
          <a:bodyPr wrap="square">
            <a:spAutoFit/>
          </a:bodyPr>
          <a:lstStyle/>
          <a:p>
            <a:pPr lvl="0">
              <a:lnSpc>
                <a:spcPct val="110000"/>
              </a:lnSpc>
              <a:defRPr/>
            </a:pPr>
            <a:r>
              <a:rPr lang="zh-CN" altLang="en-US" sz="1500" dirty="0">
                <a:solidFill>
                  <a:prstClr val="black"/>
                </a:solidFill>
                <a:latin typeface="微软雅黑" panose="020B0503020204020204" pitchFamily="34" charset="-122"/>
                <a:ea typeface="微软雅黑" panose="020B0503020204020204" pitchFamily="34" charset="-122"/>
              </a:rPr>
              <a:t>管理学习资料、研究成果，随时随地获取和利用，构建和管理个人知识结构</a:t>
            </a: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noChangeArrowheads="1"/>
          </p:cNvSpPr>
          <p:nvPr/>
        </p:nvSpPr>
        <p:spPr bwMode="auto">
          <a:xfrm>
            <a:off x="360048" y="200282"/>
            <a:ext cx="5284192" cy="461665"/>
          </a:xfrm>
          <a:prstGeom prst="rect">
            <a:avLst/>
          </a:prstGeom>
          <a:noFill/>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sz="2400" dirty="0"/>
              <a:t>1</a:t>
            </a:r>
            <a:r>
              <a:rPr lang="zh-CN" altLang="en-US" sz="2400" dirty="0"/>
              <a:t>）基于增强出版的碎片化阅读</a:t>
            </a:r>
          </a:p>
        </p:txBody>
      </p:sp>
      <p:grpSp>
        <p:nvGrpSpPr>
          <p:cNvPr id="6" name="组合 5"/>
          <p:cNvGrpSpPr/>
          <p:nvPr/>
        </p:nvGrpSpPr>
        <p:grpSpPr>
          <a:xfrm>
            <a:off x="4133383" y="721379"/>
            <a:ext cx="4428000" cy="3952135"/>
            <a:chOff x="179512" y="843558"/>
            <a:chExt cx="4608512" cy="4104456"/>
          </a:xfrm>
        </p:grpSpPr>
        <p:sp>
          <p:nvSpPr>
            <p:cNvPr id="93" name="椭圆 92"/>
            <p:cNvSpPr/>
            <p:nvPr/>
          </p:nvSpPr>
          <p:spPr>
            <a:xfrm>
              <a:off x="1924899" y="2342825"/>
              <a:ext cx="1050963" cy="1076598"/>
            </a:xfrm>
            <a:prstGeom prst="ellipse">
              <a:avLst/>
            </a:prstGeom>
            <a:solidFill>
              <a:srgbClr val="00B0F0"/>
            </a:solidFill>
            <a:ln>
              <a:solidFill>
                <a:schemeClr val="bg1"/>
              </a:solidFill>
            </a:ln>
            <a:effectLst>
              <a:glow rad="1143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2044144" y="2621558"/>
              <a:ext cx="875842" cy="958916"/>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增强出版物</a:t>
              </a:r>
            </a:p>
          </p:txBody>
        </p:sp>
        <p:grpSp>
          <p:nvGrpSpPr>
            <p:cNvPr id="95" name="组合 94"/>
            <p:cNvGrpSpPr/>
            <p:nvPr/>
          </p:nvGrpSpPr>
          <p:grpSpPr>
            <a:xfrm>
              <a:off x="900888" y="1112708"/>
              <a:ext cx="722457" cy="672799"/>
              <a:chOff x="1229323" y="917636"/>
              <a:chExt cx="792000" cy="720000"/>
            </a:xfrm>
          </p:grpSpPr>
          <p:sp>
            <p:nvSpPr>
              <p:cNvPr id="96" name="椭圆 95"/>
              <p:cNvSpPr/>
              <p:nvPr/>
            </p:nvSpPr>
            <p:spPr>
              <a:xfrm>
                <a:off x="1250845" y="917636"/>
                <a:ext cx="720000" cy="720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1229323" y="1117032"/>
                <a:ext cx="792000" cy="359166"/>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章节</a:t>
                </a:r>
              </a:p>
            </p:txBody>
          </p:sp>
        </p:grpSp>
        <p:grpSp>
          <p:nvGrpSpPr>
            <p:cNvPr id="98" name="组合 97"/>
            <p:cNvGrpSpPr/>
            <p:nvPr/>
          </p:nvGrpSpPr>
          <p:grpSpPr>
            <a:xfrm>
              <a:off x="375399" y="1785581"/>
              <a:ext cx="656779" cy="677903"/>
              <a:chOff x="541840" y="1563638"/>
              <a:chExt cx="802641" cy="798008"/>
            </a:xfrm>
          </p:grpSpPr>
          <p:sp>
            <p:nvSpPr>
              <p:cNvPr id="99" name="椭圆 98"/>
              <p:cNvSpPr/>
              <p:nvPr/>
            </p:nvSpPr>
            <p:spPr>
              <a:xfrm>
                <a:off x="552481" y="1563638"/>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541840" y="1684361"/>
                <a:ext cx="792000" cy="677285"/>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目录大纲</a:t>
                </a:r>
              </a:p>
            </p:txBody>
          </p:sp>
        </p:grpSp>
        <p:grpSp>
          <p:nvGrpSpPr>
            <p:cNvPr id="101" name="组合 100"/>
            <p:cNvGrpSpPr/>
            <p:nvPr/>
          </p:nvGrpSpPr>
          <p:grpSpPr>
            <a:xfrm>
              <a:off x="1754788" y="843558"/>
              <a:ext cx="656779" cy="672799"/>
              <a:chOff x="2253100" y="686783"/>
              <a:chExt cx="792001" cy="792000"/>
            </a:xfrm>
          </p:grpSpPr>
          <p:sp>
            <p:nvSpPr>
              <p:cNvPr id="102" name="椭圆 101"/>
              <p:cNvSpPr/>
              <p:nvPr/>
            </p:nvSpPr>
            <p:spPr>
              <a:xfrm>
                <a:off x="2253100" y="686783"/>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3" name="文本框 102"/>
              <p:cNvSpPr txBox="1"/>
              <p:nvPr/>
            </p:nvSpPr>
            <p:spPr>
              <a:xfrm>
                <a:off x="2253101" y="913506"/>
                <a:ext cx="792000" cy="395082"/>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段落</a:t>
                </a:r>
              </a:p>
            </p:txBody>
          </p:sp>
        </p:grpSp>
        <p:grpSp>
          <p:nvGrpSpPr>
            <p:cNvPr id="104" name="组合 103"/>
            <p:cNvGrpSpPr/>
            <p:nvPr/>
          </p:nvGrpSpPr>
          <p:grpSpPr>
            <a:xfrm>
              <a:off x="2609944" y="843558"/>
              <a:ext cx="722457" cy="672799"/>
              <a:chOff x="3175482" y="583698"/>
              <a:chExt cx="792000" cy="720000"/>
            </a:xfrm>
          </p:grpSpPr>
          <p:sp>
            <p:nvSpPr>
              <p:cNvPr id="105" name="椭圆 104"/>
              <p:cNvSpPr/>
              <p:nvPr/>
            </p:nvSpPr>
            <p:spPr>
              <a:xfrm>
                <a:off x="3211482" y="583698"/>
                <a:ext cx="720000" cy="720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3175482" y="774421"/>
                <a:ext cx="792000" cy="359166"/>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图表</a:t>
                </a:r>
              </a:p>
            </p:txBody>
          </p:sp>
        </p:grpSp>
        <p:grpSp>
          <p:nvGrpSpPr>
            <p:cNvPr id="107" name="组合 106"/>
            <p:cNvGrpSpPr/>
            <p:nvPr/>
          </p:nvGrpSpPr>
          <p:grpSpPr>
            <a:xfrm>
              <a:off x="3463845" y="1180070"/>
              <a:ext cx="656779" cy="672799"/>
              <a:chOff x="4067944" y="955319"/>
              <a:chExt cx="792001" cy="792000"/>
            </a:xfrm>
          </p:grpSpPr>
          <p:sp>
            <p:nvSpPr>
              <p:cNvPr id="108" name="椭圆 107"/>
              <p:cNvSpPr/>
              <p:nvPr/>
            </p:nvSpPr>
            <p:spPr>
              <a:xfrm>
                <a:off x="4067944" y="955319"/>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9" name="文本框 108"/>
              <p:cNvSpPr txBox="1"/>
              <p:nvPr/>
            </p:nvSpPr>
            <p:spPr>
              <a:xfrm>
                <a:off x="4067945" y="1182042"/>
                <a:ext cx="792000" cy="395082"/>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公式</a:t>
                </a:r>
              </a:p>
            </p:txBody>
          </p:sp>
        </p:grpSp>
        <p:grpSp>
          <p:nvGrpSpPr>
            <p:cNvPr id="110" name="组合 109"/>
            <p:cNvGrpSpPr/>
            <p:nvPr/>
          </p:nvGrpSpPr>
          <p:grpSpPr>
            <a:xfrm>
              <a:off x="3923648" y="1785656"/>
              <a:ext cx="722457" cy="672799"/>
              <a:chOff x="4535998" y="1707742"/>
              <a:chExt cx="792000" cy="720000"/>
            </a:xfrm>
          </p:grpSpPr>
          <p:sp>
            <p:nvSpPr>
              <p:cNvPr id="111" name="椭圆 110"/>
              <p:cNvSpPr/>
              <p:nvPr/>
            </p:nvSpPr>
            <p:spPr>
              <a:xfrm>
                <a:off x="4572000" y="1707742"/>
                <a:ext cx="720000" cy="720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a:t>
                </a:r>
              </a:p>
            </p:txBody>
          </p:sp>
          <p:sp>
            <p:nvSpPr>
              <p:cNvPr id="112" name="文本框 111"/>
              <p:cNvSpPr txBox="1"/>
              <p:nvPr/>
            </p:nvSpPr>
            <p:spPr>
              <a:xfrm>
                <a:off x="4535998" y="1775710"/>
                <a:ext cx="792000" cy="615714"/>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高清大图</a:t>
                </a:r>
              </a:p>
            </p:txBody>
          </p:sp>
        </p:grpSp>
        <p:grpSp>
          <p:nvGrpSpPr>
            <p:cNvPr id="113" name="组合 112"/>
            <p:cNvGrpSpPr/>
            <p:nvPr/>
          </p:nvGrpSpPr>
          <p:grpSpPr>
            <a:xfrm>
              <a:off x="4131245" y="2587138"/>
              <a:ext cx="656779" cy="672799"/>
              <a:chOff x="4860033" y="2555605"/>
              <a:chExt cx="792087" cy="792000"/>
            </a:xfrm>
          </p:grpSpPr>
          <p:sp>
            <p:nvSpPr>
              <p:cNvPr id="114" name="椭圆 113"/>
              <p:cNvSpPr/>
              <p:nvPr/>
            </p:nvSpPr>
            <p:spPr>
              <a:xfrm>
                <a:off x="4860120" y="2555605"/>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4860033" y="2782328"/>
                <a:ext cx="792000" cy="395082"/>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视频</a:t>
                </a:r>
              </a:p>
            </p:txBody>
          </p:sp>
        </p:grpSp>
        <p:grpSp>
          <p:nvGrpSpPr>
            <p:cNvPr id="116" name="组合 115"/>
            <p:cNvGrpSpPr/>
            <p:nvPr/>
          </p:nvGrpSpPr>
          <p:grpSpPr>
            <a:xfrm>
              <a:off x="3923568" y="3399633"/>
              <a:ext cx="656779" cy="672799"/>
              <a:chOff x="4788024" y="3507942"/>
              <a:chExt cx="792001" cy="792000"/>
            </a:xfrm>
          </p:grpSpPr>
          <p:sp>
            <p:nvSpPr>
              <p:cNvPr id="117" name="椭圆 116"/>
              <p:cNvSpPr/>
              <p:nvPr/>
            </p:nvSpPr>
            <p:spPr>
              <a:xfrm>
                <a:off x="4788024" y="3507942"/>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18" name="文本框 117"/>
              <p:cNvSpPr txBox="1"/>
              <p:nvPr/>
            </p:nvSpPr>
            <p:spPr>
              <a:xfrm>
                <a:off x="4788025" y="3734665"/>
                <a:ext cx="792000" cy="395082"/>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动画</a:t>
                </a:r>
              </a:p>
            </p:txBody>
          </p:sp>
        </p:grpSp>
        <p:grpSp>
          <p:nvGrpSpPr>
            <p:cNvPr id="119" name="组合 118"/>
            <p:cNvGrpSpPr/>
            <p:nvPr/>
          </p:nvGrpSpPr>
          <p:grpSpPr>
            <a:xfrm>
              <a:off x="3398086" y="4073427"/>
              <a:ext cx="656779" cy="672799"/>
              <a:chOff x="4187100" y="4156014"/>
              <a:chExt cx="798129" cy="792000"/>
            </a:xfrm>
          </p:grpSpPr>
          <p:sp>
            <p:nvSpPr>
              <p:cNvPr id="120" name="椭圆 119"/>
              <p:cNvSpPr/>
              <p:nvPr/>
            </p:nvSpPr>
            <p:spPr>
              <a:xfrm>
                <a:off x="4193229" y="4156014"/>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1" name="文本框 120"/>
              <p:cNvSpPr txBox="1"/>
              <p:nvPr/>
            </p:nvSpPr>
            <p:spPr>
              <a:xfrm>
                <a:off x="4187100" y="4249717"/>
                <a:ext cx="792000" cy="677285"/>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实验数据</a:t>
                </a:r>
              </a:p>
            </p:txBody>
          </p:sp>
        </p:grpSp>
        <p:grpSp>
          <p:nvGrpSpPr>
            <p:cNvPr id="122" name="组合 121"/>
            <p:cNvGrpSpPr/>
            <p:nvPr/>
          </p:nvGrpSpPr>
          <p:grpSpPr>
            <a:xfrm>
              <a:off x="2616046" y="4275215"/>
              <a:ext cx="656779" cy="672799"/>
              <a:chOff x="3275856" y="4516054"/>
              <a:chExt cx="792001" cy="792000"/>
            </a:xfrm>
          </p:grpSpPr>
          <p:sp>
            <p:nvSpPr>
              <p:cNvPr id="123" name="椭圆 122"/>
              <p:cNvSpPr/>
              <p:nvPr/>
            </p:nvSpPr>
            <p:spPr>
              <a:xfrm>
                <a:off x="3275856" y="4516054"/>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4" name="文本框 123"/>
              <p:cNvSpPr txBox="1"/>
              <p:nvPr/>
            </p:nvSpPr>
            <p:spPr>
              <a:xfrm>
                <a:off x="3275857" y="4742777"/>
                <a:ext cx="792000" cy="395082"/>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程序</a:t>
                </a:r>
              </a:p>
            </p:txBody>
          </p:sp>
        </p:grpSp>
        <p:grpSp>
          <p:nvGrpSpPr>
            <p:cNvPr id="125" name="组合 124"/>
            <p:cNvGrpSpPr/>
            <p:nvPr/>
          </p:nvGrpSpPr>
          <p:grpSpPr>
            <a:xfrm>
              <a:off x="1661873" y="4275215"/>
              <a:ext cx="656779" cy="672799"/>
              <a:chOff x="2349794" y="4268250"/>
              <a:chExt cx="792000" cy="792000"/>
            </a:xfrm>
          </p:grpSpPr>
          <p:sp>
            <p:nvSpPr>
              <p:cNvPr id="126" name="椭圆 125"/>
              <p:cNvSpPr/>
              <p:nvPr/>
            </p:nvSpPr>
            <p:spPr>
              <a:xfrm>
                <a:off x="2349794" y="4268250"/>
                <a:ext cx="792000" cy="792000"/>
              </a:xfrm>
              <a:prstGeom prst="ellipse">
                <a:avLst/>
              </a:prstGeom>
              <a:solidFill>
                <a:srgbClr val="00B050"/>
              </a:solidFill>
              <a:ln>
                <a:solidFill>
                  <a:schemeClr val="bg1"/>
                </a:solidFill>
              </a:ln>
              <a:effectLst>
                <a:glow rad="1143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2349794" y="4371862"/>
                <a:ext cx="792000" cy="677285"/>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术语概念</a:t>
                </a:r>
              </a:p>
            </p:txBody>
          </p:sp>
        </p:grpSp>
        <p:grpSp>
          <p:nvGrpSpPr>
            <p:cNvPr id="128" name="组合 127"/>
            <p:cNvGrpSpPr/>
            <p:nvPr/>
          </p:nvGrpSpPr>
          <p:grpSpPr>
            <a:xfrm>
              <a:off x="835195" y="4006065"/>
              <a:ext cx="656779" cy="678770"/>
              <a:chOff x="1391015" y="4011910"/>
              <a:chExt cx="804721" cy="799029"/>
            </a:xfrm>
          </p:grpSpPr>
          <p:sp>
            <p:nvSpPr>
              <p:cNvPr id="129" name="椭圆 128"/>
              <p:cNvSpPr/>
              <p:nvPr/>
            </p:nvSpPr>
            <p:spPr>
              <a:xfrm>
                <a:off x="1403736" y="4011910"/>
                <a:ext cx="792000" cy="792000"/>
              </a:xfrm>
              <a:prstGeom prst="ellipse">
                <a:avLst/>
              </a:prstGeom>
              <a:solidFill>
                <a:srgbClr val="00B050"/>
              </a:solidFill>
              <a:ln>
                <a:solidFill>
                  <a:schemeClr val="bg1"/>
                </a:solidFill>
              </a:ln>
              <a:effectLst>
                <a:glow rad="1143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1391015" y="4133654"/>
                <a:ext cx="792000" cy="677285"/>
              </a:xfrm>
              <a:prstGeom prst="rect">
                <a:avLst/>
              </a:prstGeom>
              <a:noFill/>
            </p:spPr>
            <p:txBody>
              <a:bodyPr wrap="square" rtlCol="0">
                <a:spAutoFit/>
              </a:bodyPr>
              <a:lstStyle/>
              <a:p>
                <a:pPr algn="ctr"/>
                <a:r>
                  <a:rPr lang="zh-CN" altLang="en-US" sz="1500" b="1" dirty="0">
                    <a:latin typeface="微软雅黑" panose="020B0503020204020204" pitchFamily="34" charset="-122"/>
                    <a:ea typeface="微软雅黑" panose="020B0503020204020204" pitchFamily="34" charset="-122"/>
                  </a:rPr>
                  <a:t>外部链接</a:t>
                </a:r>
              </a:p>
            </p:txBody>
          </p:sp>
        </p:grpSp>
        <p:grpSp>
          <p:nvGrpSpPr>
            <p:cNvPr id="131" name="组合 130"/>
            <p:cNvGrpSpPr/>
            <p:nvPr/>
          </p:nvGrpSpPr>
          <p:grpSpPr>
            <a:xfrm>
              <a:off x="320768" y="3400404"/>
              <a:ext cx="656779" cy="672799"/>
              <a:chOff x="539552" y="3363838"/>
              <a:chExt cx="792000" cy="792000"/>
            </a:xfrm>
          </p:grpSpPr>
          <p:sp>
            <p:nvSpPr>
              <p:cNvPr id="132" name="椭圆 131"/>
              <p:cNvSpPr/>
              <p:nvPr/>
            </p:nvSpPr>
            <p:spPr>
              <a:xfrm>
                <a:off x="539552" y="3363838"/>
                <a:ext cx="792000" cy="792000"/>
              </a:xfrm>
              <a:prstGeom prst="ellipse">
                <a:avLst/>
              </a:prstGeom>
              <a:solidFill>
                <a:srgbClr val="7030A0"/>
              </a:solidFill>
              <a:ln>
                <a:solidFill>
                  <a:schemeClr val="bg1"/>
                </a:solidFill>
              </a:ln>
              <a:effectLst>
                <a:glow rad="1143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3" name="文本框 132"/>
              <p:cNvSpPr txBox="1"/>
              <p:nvPr/>
            </p:nvSpPr>
            <p:spPr>
              <a:xfrm>
                <a:off x="539552" y="3435846"/>
                <a:ext cx="792000" cy="677285"/>
              </a:xfrm>
              <a:prstGeom prst="rect">
                <a:avLst/>
              </a:prstGeom>
              <a:noFill/>
            </p:spPr>
            <p:txBody>
              <a:bodyPr wrap="square" rtlCol="0">
                <a:spAutoFit/>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互动信息</a:t>
                </a:r>
              </a:p>
            </p:txBody>
          </p:sp>
        </p:grpSp>
        <p:grpSp>
          <p:nvGrpSpPr>
            <p:cNvPr id="134" name="组合 133"/>
            <p:cNvGrpSpPr/>
            <p:nvPr/>
          </p:nvGrpSpPr>
          <p:grpSpPr>
            <a:xfrm>
              <a:off x="179512" y="2587138"/>
              <a:ext cx="656779" cy="672799"/>
              <a:chOff x="323615" y="2499742"/>
              <a:chExt cx="792000" cy="792000"/>
            </a:xfrm>
          </p:grpSpPr>
          <p:sp>
            <p:nvSpPr>
              <p:cNvPr id="135" name="椭圆 134"/>
              <p:cNvSpPr/>
              <p:nvPr/>
            </p:nvSpPr>
            <p:spPr>
              <a:xfrm>
                <a:off x="323615" y="2499742"/>
                <a:ext cx="792000" cy="792000"/>
              </a:xfrm>
              <a:prstGeom prst="ellipse">
                <a:avLst/>
              </a:prstGeom>
              <a:solidFill>
                <a:srgbClr val="7030A0"/>
              </a:solidFill>
              <a:ln>
                <a:solidFill>
                  <a:schemeClr val="bg1"/>
                </a:solidFill>
              </a:ln>
              <a:effectLst>
                <a:glow rad="1143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6" name="文本框 135"/>
              <p:cNvSpPr txBox="1"/>
              <p:nvPr/>
            </p:nvSpPr>
            <p:spPr>
              <a:xfrm>
                <a:off x="323615" y="2603354"/>
                <a:ext cx="792000" cy="677285"/>
              </a:xfrm>
              <a:prstGeom prst="rect">
                <a:avLst/>
              </a:prstGeom>
              <a:noFill/>
            </p:spPr>
            <p:txBody>
              <a:bodyPr wrap="square" rtlCol="0">
                <a:spAutoFit/>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交互操作</a:t>
                </a:r>
              </a:p>
            </p:txBody>
          </p:sp>
        </p:grpSp>
        <p:cxnSp>
          <p:nvCxnSpPr>
            <p:cNvPr id="137" name="直接箭头连接符 136"/>
            <p:cNvCxnSpPr/>
            <p:nvPr/>
          </p:nvCxnSpPr>
          <p:spPr>
            <a:xfrm flipH="1" flipV="1">
              <a:off x="2140119" y="1546903"/>
              <a:ext cx="178533" cy="768877"/>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nvCxnSpPr>
          <p:spPr>
            <a:xfrm flipH="1" flipV="1">
              <a:off x="1448510" y="1731286"/>
              <a:ext cx="567443" cy="76085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p:nvPr/>
          </p:nvCxnSpPr>
          <p:spPr>
            <a:xfrm flipV="1">
              <a:off x="2700770" y="1570146"/>
              <a:ext cx="197915" cy="686230"/>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0" name="直接箭头连接符 139"/>
            <p:cNvCxnSpPr/>
            <p:nvPr/>
          </p:nvCxnSpPr>
          <p:spPr>
            <a:xfrm flipV="1">
              <a:off x="2932134" y="1750309"/>
              <a:ext cx="580032" cy="710768"/>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p:nvPr/>
          </p:nvCxnSpPr>
          <p:spPr>
            <a:xfrm flipV="1">
              <a:off x="3021762" y="2334696"/>
              <a:ext cx="934727" cy="413272"/>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endCxn id="114" idx="2"/>
            </p:cNvCxnSpPr>
            <p:nvPr/>
          </p:nvCxnSpPr>
          <p:spPr>
            <a:xfrm flipV="1">
              <a:off x="3095107" y="2923537"/>
              <a:ext cx="1036210" cy="37049"/>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a:off x="2941388" y="3239515"/>
              <a:ext cx="1005623" cy="319604"/>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p:nvPr/>
          </p:nvCxnSpPr>
          <p:spPr>
            <a:xfrm>
              <a:off x="2799728" y="3388240"/>
              <a:ext cx="813484" cy="71263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p:nvPr/>
          </p:nvCxnSpPr>
          <p:spPr>
            <a:xfrm>
              <a:off x="2612846" y="3471516"/>
              <a:ext cx="283225" cy="86604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6" name="直接箭头连接符 145"/>
            <p:cNvCxnSpPr/>
            <p:nvPr/>
          </p:nvCxnSpPr>
          <p:spPr>
            <a:xfrm flipH="1">
              <a:off x="2134007" y="3461946"/>
              <a:ext cx="164270" cy="836627"/>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p:nvPr/>
          </p:nvCxnSpPr>
          <p:spPr>
            <a:xfrm flipH="1">
              <a:off x="1380986" y="3290031"/>
              <a:ext cx="655513" cy="754713"/>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flipH="1">
              <a:off x="1055570" y="3171919"/>
              <a:ext cx="838674" cy="38720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9" name="直接箭头连接符 148"/>
            <p:cNvCxnSpPr/>
            <p:nvPr/>
          </p:nvCxnSpPr>
          <p:spPr>
            <a:xfrm flipH="1">
              <a:off x="897032" y="2942061"/>
              <a:ext cx="884574" cy="7288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0" name="直接箭头连接符 149"/>
            <p:cNvCxnSpPr/>
            <p:nvPr/>
          </p:nvCxnSpPr>
          <p:spPr>
            <a:xfrm flipH="1" flipV="1">
              <a:off x="972775" y="2319901"/>
              <a:ext cx="864714" cy="35525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51" name="组合 150"/>
            <p:cNvGrpSpPr/>
            <p:nvPr/>
          </p:nvGrpSpPr>
          <p:grpSpPr>
            <a:xfrm>
              <a:off x="1942657" y="1831135"/>
              <a:ext cx="724663" cy="1059084"/>
              <a:chOff x="2329761" y="1684475"/>
              <a:chExt cx="794419" cy="1133386"/>
            </a:xfrm>
          </p:grpSpPr>
          <p:sp>
            <p:nvSpPr>
              <p:cNvPr id="152" name="椭圆 151"/>
              <p:cNvSpPr/>
              <p:nvPr/>
            </p:nvSpPr>
            <p:spPr>
              <a:xfrm>
                <a:off x="2342831" y="1684475"/>
                <a:ext cx="741642" cy="741642"/>
              </a:xfrm>
              <a:prstGeom prst="ellipse">
                <a:avLst/>
              </a:prstGeom>
              <a:solidFill>
                <a:schemeClr val="bg1"/>
              </a:solidFill>
              <a:ln w="50800">
                <a:solidFill>
                  <a:srgbClr val="E68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3" name="文本框 152"/>
              <p:cNvSpPr txBox="1"/>
              <p:nvPr/>
            </p:nvSpPr>
            <p:spPr>
              <a:xfrm>
                <a:off x="2329761" y="1791670"/>
                <a:ext cx="794419" cy="1026191"/>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碎片化网络</a:t>
                </a:r>
              </a:p>
            </p:txBody>
          </p:sp>
        </p:grpSp>
        <p:grpSp>
          <p:nvGrpSpPr>
            <p:cNvPr id="154" name="组合 153"/>
            <p:cNvGrpSpPr/>
            <p:nvPr/>
          </p:nvGrpSpPr>
          <p:grpSpPr>
            <a:xfrm>
              <a:off x="1357390" y="2717903"/>
              <a:ext cx="709858" cy="773293"/>
              <a:chOff x="1688157" y="2633457"/>
              <a:chExt cx="778188" cy="827545"/>
            </a:xfrm>
          </p:grpSpPr>
          <p:sp>
            <p:nvSpPr>
              <p:cNvPr id="155" name="椭圆 154"/>
              <p:cNvSpPr/>
              <p:nvPr/>
            </p:nvSpPr>
            <p:spPr>
              <a:xfrm>
                <a:off x="1706430" y="2633457"/>
                <a:ext cx="741642" cy="741642"/>
              </a:xfrm>
              <a:prstGeom prst="ellipse">
                <a:avLst/>
              </a:prstGeom>
              <a:solidFill>
                <a:schemeClr val="bg1"/>
              </a:solidFill>
              <a:ln w="50800">
                <a:solidFill>
                  <a:srgbClr val="E68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55"/>
              <p:cNvSpPr txBox="1"/>
              <p:nvPr/>
            </p:nvSpPr>
            <p:spPr>
              <a:xfrm>
                <a:off x="1688157" y="2742668"/>
                <a:ext cx="778188" cy="718334"/>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人的</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网络</a:t>
                </a:r>
              </a:p>
            </p:txBody>
          </p:sp>
        </p:grpSp>
        <p:grpSp>
          <p:nvGrpSpPr>
            <p:cNvPr id="157" name="组合 156"/>
            <p:cNvGrpSpPr/>
            <p:nvPr/>
          </p:nvGrpSpPr>
          <p:grpSpPr>
            <a:xfrm>
              <a:off x="2762593" y="2824651"/>
              <a:ext cx="709858" cy="773293"/>
              <a:chOff x="3228624" y="2747693"/>
              <a:chExt cx="778188" cy="827545"/>
            </a:xfrm>
          </p:grpSpPr>
          <p:sp>
            <p:nvSpPr>
              <p:cNvPr id="158" name="椭圆 157"/>
              <p:cNvSpPr/>
              <p:nvPr/>
            </p:nvSpPr>
            <p:spPr>
              <a:xfrm>
                <a:off x="3246897" y="2747693"/>
                <a:ext cx="741642" cy="741642"/>
              </a:xfrm>
              <a:prstGeom prst="ellipse">
                <a:avLst/>
              </a:prstGeom>
              <a:solidFill>
                <a:schemeClr val="bg1"/>
              </a:solidFill>
              <a:ln w="50800">
                <a:solidFill>
                  <a:srgbClr val="E68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文本框 158"/>
              <p:cNvSpPr txBox="1"/>
              <p:nvPr/>
            </p:nvSpPr>
            <p:spPr>
              <a:xfrm>
                <a:off x="3228624" y="2856904"/>
                <a:ext cx="778188" cy="718334"/>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文献</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网络</a:t>
                </a:r>
              </a:p>
            </p:txBody>
          </p:sp>
        </p:grpSp>
      </p:grpSp>
      <p:sp>
        <p:nvSpPr>
          <p:cNvPr id="8" name="矩形 7"/>
          <p:cNvSpPr/>
          <p:nvPr/>
        </p:nvSpPr>
        <p:spPr>
          <a:xfrm>
            <a:off x="841176" y="1005730"/>
            <a:ext cx="3106793" cy="3190169"/>
          </a:xfrm>
          <a:prstGeom prst="rect">
            <a:avLst/>
          </a:prstGeom>
        </p:spPr>
        <p:txBody>
          <a:bodyPr wrap="square">
            <a:spAutoFit/>
          </a:bodyPr>
          <a:lstStyle/>
          <a:p>
            <a:pPr lvl="0">
              <a:lnSpc>
                <a:spcPct val="150000"/>
              </a:lnSpc>
              <a:defRPr/>
            </a:pPr>
            <a:r>
              <a:rPr lang="zh-CN" altLang="en-US" sz="1950" b="1" kern="0" dirty="0">
                <a:solidFill>
                  <a:srgbClr val="0070C0"/>
                </a:solidFill>
                <a:latin typeface="微软雅黑" panose="020B0503020204020204" pitchFamily="34" charset="-122"/>
                <a:ea typeface="微软雅黑" panose="020B0503020204020204" pitchFamily="34" charset="-122"/>
              </a:rPr>
              <a:t>基于</a:t>
            </a:r>
            <a:r>
              <a:rPr lang="en-US" altLang="zh-CN" sz="1950" b="1" kern="0" dirty="0">
                <a:solidFill>
                  <a:srgbClr val="0070C0"/>
                </a:solidFill>
                <a:latin typeface="微软雅黑" panose="020B0503020204020204" pitchFamily="34" charset="-122"/>
                <a:ea typeface="微软雅黑" panose="020B0503020204020204" pitchFamily="34" charset="-122"/>
              </a:rPr>
              <a:t>XML</a:t>
            </a:r>
            <a:r>
              <a:rPr lang="zh-CN" altLang="en-US" sz="1950" b="1" kern="0" dirty="0">
                <a:solidFill>
                  <a:srgbClr val="0070C0"/>
                </a:solidFill>
                <a:latin typeface="微软雅黑" panose="020B0503020204020204" pitchFamily="34" charset="-122"/>
                <a:ea typeface="微软雅黑" panose="020B0503020204020204" pitchFamily="34" charset="-122"/>
              </a:rPr>
              <a:t>碎片化内容，改变传统静态、版式化的阅读方式，根据内容发布模板和内容框架面向多终端载体提供自适应、交互的流式阅读模式，为读者提供</a:t>
            </a:r>
            <a:r>
              <a:rPr lang="zh-CN" altLang="en-US" sz="1950" b="1" kern="0" dirty="0">
                <a:solidFill>
                  <a:srgbClr val="FF0000"/>
                </a:solidFill>
                <a:latin typeface="微软雅黑" panose="020B0503020204020204" pitchFamily="34" charset="-122"/>
                <a:ea typeface="微软雅黑" panose="020B0503020204020204" pitchFamily="34" charset="-122"/>
              </a:rPr>
              <a:t>全新的阅读体验</a:t>
            </a:r>
            <a:r>
              <a:rPr lang="zh-CN" altLang="en-US" sz="1950" b="1" kern="0" dirty="0">
                <a:solidFill>
                  <a:srgbClr val="0070C0"/>
                </a:solidFill>
                <a:latin typeface="微软雅黑" panose="020B0503020204020204" pitchFamily="34" charset="-122"/>
                <a:ea typeface="微软雅黑" panose="020B0503020204020204" pitchFamily="34" charset="-122"/>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p:cNvSpPr/>
          <p:nvPr/>
        </p:nvSpPr>
        <p:spPr>
          <a:xfrm>
            <a:off x="1907704" y="627101"/>
            <a:ext cx="4752528" cy="4516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7164288" y="481661"/>
            <a:ext cx="1907704" cy="4661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标注 6"/>
          <p:cNvSpPr/>
          <p:nvPr/>
        </p:nvSpPr>
        <p:spPr>
          <a:xfrm>
            <a:off x="1475656" y="247657"/>
            <a:ext cx="936104" cy="299605"/>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大纲目录</a:t>
            </a:r>
          </a:p>
        </p:txBody>
      </p:sp>
      <p:sp>
        <p:nvSpPr>
          <p:cNvPr id="8" name="矩形标注 7"/>
          <p:cNvSpPr/>
          <p:nvPr/>
        </p:nvSpPr>
        <p:spPr>
          <a:xfrm>
            <a:off x="3772440" y="43564"/>
            <a:ext cx="1241288" cy="552142"/>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流式展示的正文内容</a:t>
            </a:r>
          </a:p>
        </p:txBody>
      </p:sp>
      <p:sp>
        <p:nvSpPr>
          <p:cNvPr id="9" name="矩形标注 8"/>
          <p:cNvSpPr/>
          <p:nvPr/>
        </p:nvSpPr>
        <p:spPr>
          <a:xfrm>
            <a:off x="6254806" y="1995686"/>
            <a:ext cx="1314908" cy="341505"/>
          </a:xfrm>
          <a:prstGeom prst="wedgeRectCallout">
            <a:avLst>
              <a:gd name="adj1" fmla="val 62955"/>
              <a:gd name="adj2" fmla="val 30799"/>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参考引证文献</a:t>
            </a:r>
          </a:p>
        </p:txBody>
      </p:sp>
      <p:sp>
        <p:nvSpPr>
          <p:cNvPr id="10" name="矩形 9"/>
          <p:cNvSpPr/>
          <p:nvPr/>
        </p:nvSpPr>
        <p:spPr>
          <a:xfrm>
            <a:off x="22202" y="411511"/>
            <a:ext cx="1309439"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27837" y="2960883"/>
            <a:ext cx="1306318" cy="1475522"/>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4"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4" name="矩形 13"/>
          <p:cNvSpPr/>
          <p:nvPr/>
        </p:nvSpPr>
        <p:spPr>
          <a:xfrm>
            <a:off x="4393084" y="4341823"/>
            <a:ext cx="216024" cy="14401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7247974" y="642991"/>
            <a:ext cx="1644507" cy="27257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7" name="曲线连接符 36"/>
          <p:cNvCxnSpPr>
            <a:stCxn id="14" idx="3"/>
            <a:endCxn id="15" idx="1"/>
          </p:cNvCxnSpPr>
          <p:nvPr/>
        </p:nvCxnSpPr>
        <p:spPr>
          <a:xfrm flipV="1">
            <a:off x="4609109" y="779280"/>
            <a:ext cx="2638865" cy="3634552"/>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0" name="矩形标注 39"/>
          <p:cNvSpPr/>
          <p:nvPr/>
        </p:nvSpPr>
        <p:spPr>
          <a:xfrm>
            <a:off x="4056037" y="2740572"/>
            <a:ext cx="1638138" cy="479250"/>
          </a:xfrm>
          <a:prstGeom prst="wedgeRectCallout">
            <a:avLst>
              <a:gd name="adj1" fmla="val 59120"/>
              <a:gd name="adj2" fmla="val 2934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引用文献自动关联并加跳转链接</a:t>
            </a:r>
          </a:p>
        </p:txBody>
      </p:sp>
      <p:pic>
        <p:nvPicPr>
          <p:cNvPr id="42" name="图片 41"/>
          <p:cNvPicPr>
            <a:picLocks noChangeAspect="1"/>
          </p:cNvPicPr>
          <p:nvPr/>
        </p:nvPicPr>
        <p:blipFill>
          <a:blip r:embed="rId3"/>
          <a:stretch>
            <a:fillRect/>
          </a:stretch>
        </p:blipFill>
        <p:spPr>
          <a:xfrm>
            <a:off x="1884712" y="420217"/>
            <a:ext cx="4775520" cy="4713500"/>
          </a:xfrm>
          <a:prstGeom prst="rect">
            <a:avLst/>
          </a:prstGeom>
        </p:spPr>
      </p:pic>
      <p:sp>
        <p:nvSpPr>
          <p:cNvPr id="12" name="矩形标注 11"/>
          <p:cNvSpPr/>
          <p:nvPr/>
        </p:nvSpPr>
        <p:spPr>
          <a:xfrm>
            <a:off x="1392852" y="4123476"/>
            <a:ext cx="2037817" cy="680016"/>
          </a:xfrm>
          <a:prstGeom prst="wedgeRectCallout">
            <a:avLst>
              <a:gd name="adj1" fmla="val -57640"/>
              <a:gd name="adj2" fmla="val -24460"/>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碎片化的图表内容单元可添加链接直接定位</a:t>
            </a:r>
          </a:p>
        </p:txBody>
      </p:sp>
      <p:sp>
        <p:nvSpPr>
          <p:cNvPr id="44" name="矩形 43"/>
          <p:cNvSpPr/>
          <p:nvPr/>
        </p:nvSpPr>
        <p:spPr>
          <a:xfrm>
            <a:off x="2351660" y="1843505"/>
            <a:ext cx="3831138" cy="20963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矩形 40"/>
          <p:cNvSpPr/>
          <p:nvPr/>
        </p:nvSpPr>
        <p:spPr>
          <a:xfrm>
            <a:off x="864693" y="1636987"/>
            <a:ext cx="7272808" cy="1520414"/>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marL="285750" indent="-285750" algn="ctr">
              <a:lnSpc>
                <a:spcPct val="150000"/>
              </a:lnSpc>
              <a:buClr>
                <a:srgbClr val="0070C0"/>
              </a:buClr>
              <a:buFont typeface="Wingdings" panose="05000000000000000000" pitchFamily="2" charset="2"/>
              <a:buChar char="l"/>
            </a:pPr>
            <a:r>
              <a:rPr lang="zh-CN" altLang="en-US" b="1" dirty="0">
                <a:solidFill>
                  <a:srgbClr val="FFFFFF"/>
                </a:solidFill>
                <a:latin typeface="黑体" panose="02010609060101010101" pitchFamily="49" charset="-122"/>
                <a:ea typeface="黑体" panose="02010609060101010101" pitchFamily="49" charset="-122"/>
              </a:rPr>
              <a:t>通过内容知识点框架对文献的碎片化内容单元进行导航和链接，可实现内容单元之间的自由跳转，节省阅读时间</a:t>
            </a:r>
            <a:endParaRPr lang="en-US" altLang="zh-CN" b="1" dirty="0">
              <a:solidFill>
                <a:srgbClr val="FFFFFF"/>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par>
                                <p:cTn id="42" presetID="17" presetClass="entr" presetSubtype="1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7"/>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par>
                                <p:cTn id="78" presetID="2" presetClass="entr" presetSubtype="4"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17" presetClass="entr" presetSubtype="1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8" grpId="1" animBg="1"/>
      <p:bldP spid="9" grpId="0" animBg="1"/>
      <p:bldP spid="10" grpId="0" animBg="1"/>
      <p:bldP spid="10" grpId="1" animBg="1"/>
      <p:bldP spid="11" grpId="0" bldLvl="0" animBg="1"/>
      <p:bldP spid="14" grpId="0" animBg="1"/>
      <p:bldP spid="15" grpId="0" animBg="1"/>
      <p:bldP spid="15" grpId="1" animBg="1"/>
      <p:bldP spid="40" grpId="0" animBg="1"/>
      <p:bldP spid="12" grpId="0" bldLvl="0" animBg="1"/>
      <p:bldP spid="44"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3448"/>
            <a:ext cx="9200892" cy="5140052"/>
          </a:xfrm>
          <a:prstGeom prst="rect">
            <a:avLst/>
          </a:prstGeom>
        </p:spPr>
      </p:pic>
      <p:sp>
        <p:nvSpPr>
          <p:cNvPr id="8" name="右箭头 7"/>
          <p:cNvSpPr/>
          <p:nvPr/>
        </p:nvSpPr>
        <p:spPr>
          <a:xfrm>
            <a:off x="0" y="2895878"/>
            <a:ext cx="2339752" cy="108551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399" b="1" dirty="0">
                <a:solidFill>
                  <a:srgbClr val="FF0000"/>
                </a:solidFill>
              </a:rPr>
              <a:t>增强内容一</a:t>
            </a:r>
            <a:r>
              <a:rPr lang="zh-CN" altLang="en-US" sz="1399" dirty="0">
                <a:solidFill>
                  <a:prstClr val="black"/>
                </a:solidFill>
              </a:rPr>
              <a:t>：提供高清大图浏览下载</a:t>
            </a:r>
          </a:p>
        </p:txBody>
      </p:sp>
      <p:pic>
        <p:nvPicPr>
          <p:cNvPr id="6" name="Picture 2" descr="https://timgsa.baidu.com/timg?image&amp;quality=80&amp;size=b9999_10000&amp;sec=1497291463821&amp;di=5dcd1345f48509313df856a5ad99d438&amp;imgtype=0&amp;src=http%3A%2F%2Fbpic.ooopic.com%2F15%2F97%2F36%2F15973627-4f4b81c2cd2c82e4009a3c3129d9e9f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67" y="676012"/>
            <a:ext cx="6563426" cy="4467488"/>
          </a:xfrm>
          <a:prstGeom prst="rect">
            <a:avLst/>
          </a:prstGeom>
          <a:noFill/>
          <a:ln w="28575">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7" name="矩形 6"/>
          <p:cNvSpPr/>
          <p:nvPr/>
        </p:nvSpPr>
        <p:spPr>
          <a:xfrm>
            <a:off x="2339752" y="2739831"/>
            <a:ext cx="1800200" cy="1224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4283968" y="2757257"/>
            <a:ext cx="1800200" cy="1224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左箭头 9"/>
          <p:cNvSpPr/>
          <p:nvPr/>
        </p:nvSpPr>
        <p:spPr>
          <a:xfrm>
            <a:off x="6126728" y="2895879"/>
            <a:ext cx="2160240" cy="1019791"/>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399" b="1" dirty="0">
                <a:solidFill>
                  <a:srgbClr val="FF0000"/>
                </a:solidFill>
              </a:rPr>
              <a:t>增强内容二</a:t>
            </a:r>
            <a:r>
              <a:rPr lang="zh-CN" altLang="en-US" sz="1399" dirty="0">
                <a:solidFill>
                  <a:prstClr val="black"/>
                </a:solidFill>
              </a:rPr>
              <a:t>：多媒体资源可在线播放</a:t>
            </a:r>
          </a:p>
        </p:txBody>
      </p:sp>
      <p:pic>
        <p:nvPicPr>
          <p:cNvPr id="13" name="图片 12"/>
          <p:cNvPicPr>
            <a:picLocks noChangeAspect="1"/>
          </p:cNvPicPr>
          <p:nvPr/>
        </p:nvPicPr>
        <p:blipFill>
          <a:blip r:embed="rId4"/>
          <a:stretch>
            <a:fillRect/>
          </a:stretch>
        </p:blipFill>
        <p:spPr>
          <a:xfrm>
            <a:off x="1408551" y="1419623"/>
            <a:ext cx="5980656" cy="3394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7"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13648" y="-22034"/>
            <a:ext cx="9144000" cy="5108268"/>
          </a:xfrm>
          <a:prstGeom prst="rect">
            <a:avLst/>
          </a:prstGeom>
        </p:spPr>
      </p:pic>
      <p:pic>
        <p:nvPicPr>
          <p:cNvPr id="7" name="图片 6"/>
          <p:cNvPicPr>
            <a:picLocks noChangeAspect="1"/>
          </p:cNvPicPr>
          <p:nvPr/>
        </p:nvPicPr>
        <p:blipFill>
          <a:blip r:embed="rId5"/>
          <a:stretch>
            <a:fillRect/>
          </a:stretch>
        </p:blipFill>
        <p:spPr>
          <a:xfrm>
            <a:off x="1589672" y="2618096"/>
            <a:ext cx="5257800" cy="1466850"/>
          </a:xfrm>
          <a:prstGeom prst="rect">
            <a:avLst/>
          </a:prstGeom>
          <a:ln w="19050">
            <a:solidFill>
              <a:srgbClr val="C00000"/>
            </a:solidFill>
          </a:ln>
        </p:spPr>
      </p:pic>
      <p:grpSp>
        <p:nvGrpSpPr>
          <p:cNvPr id="10" name="组合 9"/>
          <p:cNvGrpSpPr/>
          <p:nvPr/>
        </p:nvGrpSpPr>
        <p:grpSpPr>
          <a:xfrm>
            <a:off x="4357810" y="2457878"/>
            <a:ext cx="4199328" cy="1338009"/>
            <a:chOff x="1467270" y="3026881"/>
            <a:chExt cx="6389266" cy="2445871"/>
          </a:xfrm>
        </p:grpSpPr>
        <p:sp>
          <p:nvSpPr>
            <p:cNvPr id="11" name="任意多边形 10"/>
            <p:cNvSpPr/>
            <p:nvPr/>
          </p:nvSpPr>
          <p:spPr>
            <a:xfrm>
              <a:off x="1467270" y="3026881"/>
              <a:ext cx="6389266" cy="609602"/>
            </a:xfrm>
            <a:custGeom>
              <a:avLst/>
              <a:gdLst>
                <a:gd name="connsiteX0" fmla="*/ 47276 w 2268252"/>
                <a:gd name="connsiteY0" fmla="*/ 0 h 283084"/>
                <a:gd name="connsiteX1" fmla="*/ 2220976 w 2268252"/>
                <a:gd name="connsiteY1" fmla="*/ 0 h 283084"/>
                <a:gd name="connsiteX2" fmla="*/ 2268252 w 2268252"/>
                <a:gd name="connsiteY2" fmla="*/ 47276 h 283084"/>
                <a:gd name="connsiteX3" fmla="*/ 2268252 w 2268252"/>
                <a:gd name="connsiteY3" fmla="*/ 283084 h 283084"/>
                <a:gd name="connsiteX4" fmla="*/ 0 w 2268252"/>
                <a:gd name="connsiteY4" fmla="*/ 283084 h 283084"/>
                <a:gd name="connsiteX5" fmla="*/ 0 w 2268252"/>
                <a:gd name="connsiteY5" fmla="*/ 47276 h 283084"/>
                <a:gd name="connsiteX6" fmla="*/ 47276 w 2268252"/>
                <a:gd name="connsiteY6" fmla="*/ 0 h 2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252" h="283084">
                  <a:moveTo>
                    <a:pt x="47276" y="0"/>
                  </a:moveTo>
                  <a:lnTo>
                    <a:pt x="2220976" y="0"/>
                  </a:lnTo>
                  <a:cubicBezTo>
                    <a:pt x="2247086" y="0"/>
                    <a:pt x="2268252" y="21166"/>
                    <a:pt x="2268252" y="47276"/>
                  </a:cubicBezTo>
                  <a:lnTo>
                    <a:pt x="2268252" y="283084"/>
                  </a:lnTo>
                  <a:lnTo>
                    <a:pt x="0" y="283084"/>
                  </a:lnTo>
                  <a:lnTo>
                    <a:pt x="0" y="47276"/>
                  </a:lnTo>
                  <a:cubicBezTo>
                    <a:pt x="0" y="21166"/>
                    <a:pt x="21166" y="0"/>
                    <a:pt x="47276" y="0"/>
                  </a:cubicBezTo>
                  <a:close/>
                </a:path>
              </a:pathLst>
            </a:custGeom>
            <a:solidFill>
              <a:srgbClr val="0070C0"/>
            </a:solidFill>
            <a:ln w="28575" cap="flat" cmpd="sng" algn="ctr">
              <a:noFill/>
              <a:prstDash val="solid"/>
            </a:ln>
            <a:effectLst/>
          </p:spPr>
          <p:txBody>
            <a:bodyPr anchor="ctr"/>
            <a:lstStyle/>
            <a:p>
              <a:pPr>
                <a:defRPr/>
              </a:pPr>
              <a:r>
                <a:rPr lang="zh-CN" altLang="en-US" sz="1099" kern="0" dirty="0">
                  <a:solidFill>
                    <a:sysClr val="window" lastClr="FFFFFF"/>
                  </a:solidFill>
                  <a:ea typeface="微软雅黑" panose="020B0503020204020204" pitchFamily="34" charset="-122"/>
                </a:rPr>
                <a:t>“老龄化”在工具书中的解释</a:t>
              </a:r>
            </a:p>
          </p:txBody>
        </p:sp>
        <p:sp>
          <p:nvSpPr>
            <p:cNvPr id="12" name="MH_SubTitle_3"/>
            <p:cNvSpPr/>
            <p:nvPr>
              <p:custDataLst>
                <p:tags r:id="rId1"/>
              </p:custDataLst>
            </p:nvPr>
          </p:nvSpPr>
          <p:spPr>
            <a:xfrm>
              <a:off x="1467270" y="3636483"/>
              <a:ext cx="6389266" cy="1836269"/>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Autofit/>
            </a:bodyPr>
            <a:lstStyle/>
            <a:p>
              <a:pPr>
                <a:defRPr/>
              </a:pPr>
              <a:r>
                <a:rPr lang="zh-CN" altLang="en-US" sz="1099" dirty="0">
                  <a:solidFill>
                    <a:prstClr val="black"/>
                  </a:solidFill>
                </a:rPr>
                <a:t>亦称“人口老龄化”，老年人口在总人口中所占的比重日趋上升的现象。在人口呈相对稳定的状况下，当人口增长率下降时，低年龄组人口比重逐渐降低，高年龄组人口比重逐渐提高，人口结构呈现老年状态，进入老龄化社会。</a:t>
              </a:r>
              <a:r>
                <a:rPr lang="zh-CN" altLang="en-US" sz="1099" i="1" dirty="0">
                  <a:solidFill>
                    <a:prstClr val="black">
                      <a:lumMod val="65000"/>
                      <a:lumOff val="35000"/>
                    </a:prstClr>
                  </a:solidFill>
                </a:rPr>
                <a:t>字数：</a:t>
              </a:r>
              <a:r>
                <a:rPr lang="en-US" altLang="zh-CN" sz="1099" i="1" dirty="0">
                  <a:solidFill>
                    <a:prstClr val="black">
                      <a:lumMod val="65000"/>
                      <a:lumOff val="35000"/>
                    </a:prstClr>
                  </a:solidFill>
                </a:rPr>
                <a:t>189</a:t>
              </a:r>
              <a:r>
                <a:rPr lang="zh-CN" altLang="en-US" sz="1099" dirty="0">
                  <a:solidFill>
                    <a:prstClr val="black"/>
                  </a:solidFill>
                </a:rPr>
                <a:t>　来源：</a:t>
              </a:r>
              <a:r>
                <a:rPr lang="zh-CN" altLang="en-US" sz="1099" dirty="0">
                  <a:solidFill>
                    <a:prstClr val="black"/>
                  </a:solidFill>
                  <a:hlinkClick r:id="rId6" tooltip="电梯与自动扶梯技术词典"/>
                </a:rPr>
                <a:t>中华金融辞库</a:t>
              </a:r>
              <a:r>
                <a:rPr lang="zh-CN" altLang="en-US" sz="1099" dirty="0">
                  <a:solidFill>
                    <a:prstClr val="black"/>
                  </a:solidFill>
                </a:rPr>
                <a:t> </a:t>
              </a:r>
              <a:endParaRPr lang="en-US" altLang="zh-CN" sz="1099" dirty="0">
                <a:solidFill>
                  <a:prstClr val="black"/>
                </a:solidFill>
              </a:endParaRPr>
            </a:p>
            <a:p>
              <a:pPr>
                <a:defRPr/>
              </a:pPr>
              <a:endParaRPr lang="en-US" altLang="zh-CN" sz="600" b="1" dirty="0">
                <a:solidFill>
                  <a:prstClr val="black"/>
                </a:solidFill>
                <a:ea typeface="微软雅黑" panose="020B0503020204020204" pitchFamily="34" charset="-122"/>
              </a:endParaRPr>
            </a:p>
            <a:p>
              <a:pPr>
                <a:defRPr/>
              </a:pPr>
              <a:r>
                <a:rPr lang="zh-CN" altLang="en-US" sz="1099" b="1" dirty="0">
                  <a:solidFill>
                    <a:prstClr val="black"/>
                  </a:solidFill>
                  <a:ea typeface="微软雅黑" panose="020B0503020204020204" pitchFamily="34" charset="-122"/>
                </a:rPr>
                <a:t>其他解释：</a:t>
              </a:r>
              <a:r>
                <a:rPr lang="en-US" altLang="zh-CN" sz="1099" u="sng" dirty="0">
                  <a:solidFill>
                    <a:srgbClr val="0066FF"/>
                  </a:solidFill>
                  <a:ea typeface="微软雅黑" panose="020B0503020204020204" pitchFamily="34" charset="-122"/>
                </a:rPr>
                <a:t>《</a:t>
              </a:r>
              <a:r>
                <a:rPr lang="zh-CN" altLang="en-US" sz="1099" u="sng" dirty="0">
                  <a:solidFill>
                    <a:srgbClr val="0066FF"/>
                  </a:solidFill>
                  <a:ea typeface="微软雅黑" panose="020B0503020204020204" pitchFamily="34" charset="-122"/>
                </a:rPr>
                <a:t>中国卫生管理辞典</a:t>
              </a:r>
              <a:r>
                <a:rPr lang="en-US" altLang="zh-CN" sz="1099" u="sng" dirty="0">
                  <a:solidFill>
                    <a:srgbClr val="0066FF"/>
                  </a:solidFill>
                  <a:ea typeface="微软雅黑" panose="020B0503020204020204" pitchFamily="34" charset="-122"/>
                </a:rPr>
                <a:t>》</a:t>
              </a:r>
              <a:r>
                <a:rPr lang="en-US" altLang="zh-CN" sz="1099" dirty="0">
                  <a:solidFill>
                    <a:prstClr val="black"/>
                  </a:solidFill>
                  <a:ea typeface="微软雅黑" panose="020B0503020204020204" pitchFamily="34" charset="-122"/>
                </a:rPr>
                <a:t>    </a:t>
              </a:r>
              <a:r>
                <a:rPr lang="en-US" altLang="zh-CN" sz="1099" u="sng" dirty="0">
                  <a:solidFill>
                    <a:srgbClr val="0066FF"/>
                  </a:solidFill>
                  <a:ea typeface="微软雅黑" panose="020B0503020204020204" pitchFamily="34" charset="-122"/>
                </a:rPr>
                <a:t>《</a:t>
              </a:r>
              <a:r>
                <a:rPr lang="zh-CN" altLang="en-US" sz="1099" u="sng" dirty="0">
                  <a:solidFill>
                    <a:srgbClr val="0066FF"/>
                  </a:solidFill>
                  <a:ea typeface="微软雅黑" panose="020B0503020204020204" pitchFamily="34" charset="-122"/>
                </a:rPr>
                <a:t>新编老年学词典</a:t>
              </a:r>
              <a:r>
                <a:rPr lang="en-US" altLang="zh-CN" sz="1099" u="sng" dirty="0">
                  <a:solidFill>
                    <a:srgbClr val="0066FF"/>
                  </a:solidFill>
                  <a:ea typeface="微软雅黑" panose="020B0503020204020204" pitchFamily="34" charset="-122"/>
                </a:rPr>
                <a:t>》</a:t>
              </a:r>
              <a:endParaRPr lang="zh-CN" altLang="en-US" sz="1099" b="1" u="sng" dirty="0">
                <a:solidFill>
                  <a:srgbClr val="0066FF"/>
                </a:solidFill>
                <a:ea typeface="微软雅黑" panose="020B0503020204020204" pitchFamily="34" charset="-122"/>
              </a:endParaRPr>
            </a:p>
          </p:txBody>
        </p:sp>
      </p:grpSp>
      <p:sp>
        <p:nvSpPr>
          <p:cNvPr id="13" name="矩形标注 12"/>
          <p:cNvSpPr/>
          <p:nvPr/>
        </p:nvSpPr>
        <p:spPr>
          <a:xfrm>
            <a:off x="1443782" y="3507855"/>
            <a:ext cx="2774790" cy="747461"/>
          </a:xfrm>
          <a:prstGeom prst="wedgeRectCallout">
            <a:avLst>
              <a:gd name="adj1" fmla="val 56034"/>
              <a:gd name="adj2" fmla="val 1933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b="1" dirty="0">
                <a:solidFill>
                  <a:srgbClr val="FF0000"/>
                </a:solidFill>
                <a:ea typeface="微软雅黑" panose="020B0503020204020204" pitchFamily="34" charset="-122"/>
              </a:rPr>
              <a:t>增强内容三：</a:t>
            </a:r>
            <a:r>
              <a:rPr lang="zh-CN" altLang="en-US" sz="1399" dirty="0">
                <a:solidFill>
                  <a:srgbClr val="0066CC"/>
                </a:solidFill>
                <a:ea typeface="微软雅黑" panose="020B0503020204020204" pitchFamily="34" charset="-122"/>
              </a:rPr>
              <a:t>在概念、术语、定义等知识元上自动加链接并能与</a:t>
            </a:r>
            <a:r>
              <a:rPr lang="en-US" altLang="zh-CN" sz="1399" dirty="0">
                <a:solidFill>
                  <a:srgbClr val="0066CC"/>
                </a:solidFill>
                <a:ea typeface="微软雅黑" panose="020B0503020204020204" pitchFamily="34" charset="-122"/>
              </a:rPr>
              <a:t>CNKI</a:t>
            </a:r>
            <a:r>
              <a:rPr lang="zh-CN" altLang="en-US" sz="1399" dirty="0">
                <a:solidFill>
                  <a:srgbClr val="0066CC"/>
                </a:solidFill>
                <a:ea typeface="微软雅黑" panose="020B0503020204020204" pitchFamily="34" charset="-122"/>
              </a:rPr>
              <a:t>知识元库关联并显示内容</a:t>
            </a:r>
          </a:p>
        </p:txBody>
      </p:sp>
      <p:sp>
        <p:nvSpPr>
          <p:cNvPr id="14" name="矩形 13"/>
          <p:cNvSpPr/>
          <p:nvPr/>
        </p:nvSpPr>
        <p:spPr>
          <a:xfrm>
            <a:off x="4391326" y="3891884"/>
            <a:ext cx="415541" cy="2534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4679359" y="4876008"/>
            <a:ext cx="612722" cy="232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标注 15"/>
          <p:cNvSpPr/>
          <p:nvPr/>
        </p:nvSpPr>
        <p:spPr>
          <a:xfrm>
            <a:off x="1583020" y="4255315"/>
            <a:ext cx="2774790" cy="820604"/>
          </a:xfrm>
          <a:prstGeom prst="wedgeRectCallout">
            <a:avLst>
              <a:gd name="adj1" fmla="val 59483"/>
              <a:gd name="adj2" fmla="val 31042"/>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b="1" dirty="0">
                <a:solidFill>
                  <a:srgbClr val="FF0000"/>
                </a:solidFill>
                <a:ea typeface="微软雅黑" panose="020B0503020204020204" pitchFamily="34" charset="-122"/>
              </a:rPr>
              <a:t>增强内容四：</a:t>
            </a:r>
            <a:r>
              <a:rPr lang="zh-CN" altLang="en-US" sz="1399" dirty="0">
                <a:solidFill>
                  <a:srgbClr val="0066CC"/>
                </a:solidFill>
                <a:ea typeface="微软雅黑" panose="020B0503020204020204" pitchFamily="34" charset="-122"/>
              </a:rPr>
              <a:t>图表可关联分析数据和原始的数据，支持获取下载数据表格</a:t>
            </a:r>
          </a:p>
        </p:txBody>
      </p:sp>
      <p:sp>
        <p:nvSpPr>
          <p:cNvPr id="17" name="矩形 16"/>
          <p:cNvSpPr/>
          <p:nvPr/>
        </p:nvSpPr>
        <p:spPr>
          <a:xfrm>
            <a:off x="683569" y="1864672"/>
            <a:ext cx="7578002" cy="1520414"/>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b="1" dirty="0">
                <a:solidFill>
                  <a:srgbClr val="7030A0"/>
                </a:solidFill>
                <a:latin typeface="黑体" panose="02010609060101010101" pitchFamily="49" charset="-122"/>
                <a:ea typeface="黑体" panose="02010609060101010101" pitchFamily="49" charset="-122"/>
              </a:rPr>
              <a:t>增强出版：</a:t>
            </a:r>
            <a:r>
              <a:rPr lang="zh-CN" altLang="en-US" b="1" dirty="0">
                <a:solidFill>
                  <a:srgbClr val="FFFFFF"/>
                </a:solidFill>
                <a:latin typeface="黑体" panose="02010609060101010101" pitchFamily="49" charset="-122"/>
                <a:ea typeface="黑体" panose="02010609060101010101" pitchFamily="49" charset="-122"/>
              </a:rPr>
              <a:t>在碎片化内容单元上实现交互和内外部知识关联展示，构建了文献知网节和碎片化知网节，实现了数字化、全媒体无障碍阅读学习</a:t>
            </a:r>
            <a:endParaRPr lang="en-US" altLang="zh-CN" b="1" dirty="0">
              <a:solidFill>
                <a:srgbClr val="FFFFFF"/>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3"/>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6055" y="709932"/>
            <a:ext cx="7992888" cy="960391"/>
          </a:xfrm>
          <a:prstGeom prst="rect">
            <a:avLst/>
          </a:prstGeom>
        </p:spPr>
        <p:txBody>
          <a:bodyPr wrap="square">
            <a:spAutoFit/>
          </a:bodyPr>
          <a:lstStyle/>
          <a:p>
            <a:pPr>
              <a:lnSpc>
                <a:spcPct val="150000"/>
              </a:lnSpc>
            </a:pPr>
            <a:r>
              <a:rPr lang="zh-CN" altLang="en-US" sz="1999" b="1" dirty="0">
                <a:solidFill>
                  <a:srgbClr val="0070C0"/>
                </a:solidFill>
                <a:ea typeface="微软雅黑" panose="020B0503020204020204" pitchFamily="34" charset="-122"/>
              </a:rPr>
              <a:t>        在</a:t>
            </a:r>
            <a:r>
              <a:rPr lang="en-US" altLang="zh-CN" sz="1999" b="1" dirty="0">
                <a:solidFill>
                  <a:srgbClr val="0070C0"/>
                </a:solidFill>
                <a:ea typeface="微软雅黑" panose="020B0503020204020204" pitchFamily="34" charset="-122"/>
              </a:rPr>
              <a:t>XML</a:t>
            </a:r>
            <a:r>
              <a:rPr lang="zh-CN" altLang="en-US" sz="1999" b="1" dirty="0">
                <a:solidFill>
                  <a:srgbClr val="0070C0"/>
                </a:solidFill>
                <a:ea typeface="微软雅黑" panose="020B0503020204020204" pitchFamily="34" charset="-122"/>
              </a:rPr>
              <a:t>碎片化阅读页面上实现读者学习和记笔记的全过程，在原文的基础上支持大纲目录和内容的编改重组。</a:t>
            </a:r>
            <a:endParaRPr lang="en-US" altLang="zh-CN" sz="1999" b="1" dirty="0">
              <a:solidFill>
                <a:srgbClr val="0070C0"/>
              </a:solidFill>
              <a:ea typeface="微软雅黑" panose="020B0503020204020204" pitchFamily="34" charset="-122"/>
            </a:endParaRPr>
          </a:p>
        </p:txBody>
      </p:sp>
      <p:sp>
        <p:nvSpPr>
          <p:cNvPr id="8" name="MH_SubTitle_1"/>
          <p:cNvSpPr/>
          <p:nvPr>
            <p:custDataLst>
              <p:tags r:id="rId1"/>
            </p:custDataLst>
          </p:nvPr>
        </p:nvSpPr>
        <p:spPr>
          <a:xfrm>
            <a:off x="2217592" y="1930924"/>
            <a:ext cx="2352532" cy="547447"/>
          </a:xfrm>
          <a:prstGeom prst="rect">
            <a:avLst/>
          </a:prstGeom>
          <a:solidFill>
            <a:srgbClr val="B27AD8"/>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多种形式的笔记</a:t>
            </a:r>
          </a:p>
        </p:txBody>
      </p:sp>
      <p:sp>
        <p:nvSpPr>
          <p:cNvPr id="10" name="MH_SubTitle_1"/>
          <p:cNvSpPr/>
          <p:nvPr>
            <p:custDataLst>
              <p:tags r:id="rId2"/>
            </p:custDataLst>
          </p:nvPr>
        </p:nvSpPr>
        <p:spPr>
          <a:xfrm>
            <a:off x="4984041" y="1932090"/>
            <a:ext cx="2352532" cy="548100"/>
          </a:xfrm>
          <a:prstGeom prst="rect">
            <a:avLst/>
          </a:prstGeom>
          <a:solidFill>
            <a:srgbClr val="92D050"/>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参考文献笔记</a:t>
            </a:r>
          </a:p>
        </p:txBody>
      </p:sp>
      <p:sp>
        <p:nvSpPr>
          <p:cNvPr id="11" name="MH_SubTitle_1"/>
          <p:cNvSpPr/>
          <p:nvPr>
            <p:custDataLst>
              <p:tags r:id="rId3"/>
            </p:custDataLst>
          </p:nvPr>
        </p:nvSpPr>
        <p:spPr>
          <a:xfrm>
            <a:off x="4984041" y="2669495"/>
            <a:ext cx="2351700" cy="548100"/>
          </a:xfrm>
          <a:prstGeom prst="rect">
            <a:avLst/>
          </a:prstGeom>
          <a:solidFill>
            <a:schemeClr val="accent6"/>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笔记汇编</a:t>
            </a:r>
            <a:endParaRPr lang="en-US" altLang="zh-CN" sz="1601" b="1" dirty="0">
              <a:solidFill>
                <a:srgbClr val="FFFFFF"/>
              </a:solidFill>
              <a:latin typeface="微软雅黑" panose="020B0503020204020204" pitchFamily="34" charset="-122"/>
              <a:ea typeface="微软雅黑" panose="020B0503020204020204" pitchFamily="34" charset="-122"/>
            </a:endParaRPr>
          </a:p>
        </p:txBody>
      </p:sp>
      <p:sp>
        <p:nvSpPr>
          <p:cNvPr id="12" name="标题 1"/>
          <p:cNvSpPr txBox="1">
            <a:spLocks noChangeArrowheads="1"/>
          </p:cNvSpPr>
          <p:nvPr/>
        </p:nvSpPr>
        <p:spPr bwMode="auto">
          <a:xfrm>
            <a:off x="360048" y="200282"/>
            <a:ext cx="5284192" cy="461665"/>
          </a:xfrm>
          <a:prstGeom prst="rect">
            <a:avLst/>
          </a:prstGeom>
          <a:noFill/>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sz="2400" dirty="0"/>
              <a:t>2</a:t>
            </a:r>
            <a:r>
              <a:rPr lang="zh-CN" altLang="en-US" sz="2400" dirty="0"/>
              <a:t>）基于知网型笔记的探究式学习</a:t>
            </a:r>
          </a:p>
        </p:txBody>
      </p:sp>
      <p:sp>
        <p:nvSpPr>
          <p:cNvPr id="13" name="MH_SubTitle_4"/>
          <p:cNvSpPr/>
          <p:nvPr>
            <p:custDataLst>
              <p:tags r:id="rId4"/>
            </p:custDataLst>
          </p:nvPr>
        </p:nvSpPr>
        <p:spPr>
          <a:xfrm>
            <a:off x="626077" y="1985173"/>
            <a:ext cx="1305715" cy="103638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100" b="1" kern="0" dirty="0">
                <a:ea typeface="幼圆" panose="02010509060101010101" charset="-122"/>
                <a:cs typeface="Arial" panose="020B0604020202020204" pitchFamily="34" charset="0"/>
              </a:rPr>
              <a:t>笔记</a:t>
            </a:r>
          </a:p>
        </p:txBody>
      </p:sp>
      <p:sp>
        <p:nvSpPr>
          <p:cNvPr id="14" name="MH_SubTitle_1"/>
          <p:cNvSpPr/>
          <p:nvPr>
            <p:custDataLst>
              <p:tags r:id="rId5"/>
            </p:custDataLst>
          </p:nvPr>
        </p:nvSpPr>
        <p:spPr>
          <a:xfrm>
            <a:off x="2217592" y="2669495"/>
            <a:ext cx="2352532" cy="548100"/>
          </a:xfrm>
          <a:prstGeom prst="rect">
            <a:avLst/>
          </a:prstGeom>
          <a:solidFill>
            <a:srgbClr val="00B0F0"/>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引证文献笔记</a:t>
            </a:r>
          </a:p>
        </p:txBody>
      </p:sp>
      <p:sp>
        <p:nvSpPr>
          <p:cNvPr id="15" name="MH_SubTitle_4"/>
          <p:cNvSpPr/>
          <p:nvPr>
            <p:custDataLst>
              <p:tags r:id="rId6"/>
            </p:custDataLst>
          </p:nvPr>
        </p:nvSpPr>
        <p:spPr>
          <a:xfrm>
            <a:off x="626076" y="3670613"/>
            <a:ext cx="1305715" cy="103638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100" b="1" kern="0" dirty="0">
                <a:ea typeface="幼圆" panose="02010509060101010101" charset="-122"/>
                <a:cs typeface="Arial" panose="020B0604020202020204" pitchFamily="34" charset="0"/>
              </a:rPr>
              <a:t>内容重组</a:t>
            </a:r>
          </a:p>
        </p:txBody>
      </p:sp>
      <p:sp>
        <p:nvSpPr>
          <p:cNvPr id="16" name="MH_SubTitle_1"/>
          <p:cNvSpPr/>
          <p:nvPr>
            <p:custDataLst>
              <p:tags r:id="rId7"/>
            </p:custDataLst>
          </p:nvPr>
        </p:nvSpPr>
        <p:spPr>
          <a:xfrm>
            <a:off x="2217592" y="3523375"/>
            <a:ext cx="2352532" cy="547447"/>
          </a:xfrm>
          <a:prstGeom prst="rect">
            <a:avLst/>
          </a:prstGeom>
          <a:solidFill>
            <a:srgbClr val="6F3293"/>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段前前后插入内容</a:t>
            </a:r>
          </a:p>
        </p:txBody>
      </p:sp>
      <p:sp>
        <p:nvSpPr>
          <p:cNvPr id="17" name="MH_SubTitle_1"/>
          <p:cNvSpPr/>
          <p:nvPr>
            <p:custDataLst>
              <p:tags r:id="rId8"/>
            </p:custDataLst>
          </p:nvPr>
        </p:nvSpPr>
        <p:spPr>
          <a:xfrm>
            <a:off x="4984041" y="3524541"/>
            <a:ext cx="2352532" cy="548100"/>
          </a:xfrm>
          <a:prstGeom prst="rect">
            <a:avLst/>
          </a:prstGeom>
          <a:solidFill>
            <a:srgbClr val="58BBB4"/>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插入目录</a:t>
            </a:r>
          </a:p>
        </p:txBody>
      </p:sp>
      <p:sp>
        <p:nvSpPr>
          <p:cNvPr id="18" name="MH_SubTitle_1"/>
          <p:cNvSpPr/>
          <p:nvPr>
            <p:custDataLst>
              <p:tags r:id="rId9"/>
            </p:custDataLst>
          </p:nvPr>
        </p:nvSpPr>
        <p:spPr>
          <a:xfrm>
            <a:off x="4984041" y="4261946"/>
            <a:ext cx="2351700" cy="548100"/>
          </a:xfrm>
          <a:prstGeom prst="rect">
            <a:avLst/>
          </a:prstGeom>
          <a:solidFill>
            <a:srgbClr val="6188CD"/>
          </a:solidFill>
        </p:spPr>
        <p:txBody>
          <a:bodyPr rot="0" spcFirstLastPara="0" vertOverflow="overflow" horzOverflow="overflow" vert="horz" wrap="square" lIns="108000" tIns="45720" rIns="108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插入其他文献章节</a:t>
            </a:r>
            <a:endParaRPr lang="en-US" altLang="zh-CN" sz="1601" b="1" dirty="0">
              <a:solidFill>
                <a:srgbClr val="FFFFFF"/>
              </a:solidFill>
              <a:latin typeface="微软雅黑" panose="020B0503020204020204" pitchFamily="34" charset="-122"/>
              <a:ea typeface="微软雅黑" panose="020B0503020204020204" pitchFamily="34" charset="-122"/>
            </a:endParaRPr>
          </a:p>
        </p:txBody>
      </p:sp>
      <p:sp>
        <p:nvSpPr>
          <p:cNvPr id="19" name="MH_SubTitle_1"/>
          <p:cNvSpPr/>
          <p:nvPr>
            <p:custDataLst>
              <p:tags r:id="rId10"/>
            </p:custDataLst>
          </p:nvPr>
        </p:nvSpPr>
        <p:spPr>
          <a:xfrm>
            <a:off x="2217592" y="4261946"/>
            <a:ext cx="2352532" cy="548100"/>
          </a:xfrm>
          <a:prstGeom prst="rect">
            <a:avLst/>
          </a:prstGeom>
          <a:solidFill>
            <a:srgbClr val="C2CB44"/>
          </a:solidFill>
        </p:spPr>
        <p:txBody>
          <a:bodyPr rot="0" spcFirstLastPara="0" vertOverflow="overflow" horzOverflow="overflow" vert="horz" wrap="square" lIns="36000" tIns="45720" rIns="36000" bIns="45720" numCol="1" spcCol="0" rtlCol="0" fromWordArt="0" anchor="ctr" anchorCtr="0" forceAA="0" compatLnSpc="1">
            <a:normAutofit/>
          </a:bodyPr>
          <a:lstStyle/>
          <a:p>
            <a:pPr algn="ctr">
              <a:lnSpc>
                <a:spcPct val="110000"/>
              </a:lnSpc>
            </a:pPr>
            <a:r>
              <a:rPr lang="zh-CN" altLang="en-US" sz="1601" b="1" dirty="0">
                <a:solidFill>
                  <a:srgbClr val="FFFFFF"/>
                </a:solidFill>
                <a:latin typeface="微软雅黑" panose="020B0503020204020204" pitchFamily="34" charset="-122"/>
                <a:ea typeface="微软雅黑" panose="020B0503020204020204" pitchFamily="34" charset="-122"/>
              </a:rPr>
              <a:t>添加内容（可插入文摘）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72" y="628486"/>
            <a:ext cx="8444100" cy="4747488"/>
          </a:xfrm>
          <a:prstGeom prst="rect">
            <a:avLst/>
          </a:prstGeom>
        </p:spPr>
      </p:pic>
      <p:sp>
        <p:nvSpPr>
          <p:cNvPr id="4" name="矩形 3"/>
          <p:cNvSpPr/>
          <p:nvPr/>
        </p:nvSpPr>
        <p:spPr>
          <a:xfrm>
            <a:off x="568659" y="128598"/>
            <a:ext cx="5301451" cy="415498"/>
          </a:xfrm>
          <a:prstGeom prst="rect">
            <a:avLst/>
          </a:prstGeom>
        </p:spPr>
        <p:txBody>
          <a:bodyPr wrap="none">
            <a:spAutoFit/>
          </a:bodyPr>
          <a:lstStyle/>
          <a:p>
            <a:r>
              <a:rPr lang="zh-CN" altLang="en-US" sz="2100" b="1" dirty="0">
                <a:solidFill>
                  <a:srgbClr val="AB1B44"/>
                </a:solidFill>
                <a:ea typeface="微软雅黑" panose="020B0503020204020204" pitchFamily="34" charset="-122"/>
              </a:rPr>
              <a:t>学习笔记：</a:t>
            </a:r>
            <a:r>
              <a:rPr lang="zh-CN" altLang="en-US" sz="2100" b="1" dirty="0">
                <a:solidFill>
                  <a:srgbClr val="1F497D"/>
                </a:solidFill>
                <a:ea typeface="微软雅黑" panose="020B0503020204020204" pitchFamily="34" charset="-122"/>
              </a:rPr>
              <a:t>直接在原文上添加各种学习笔记</a:t>
            </a:r>
            <a:endParaRPr lang="zh-CN" altLang="en-US" sz="2100" b="1" dirty="0">
              <a:solidFill>
                <a:srgbClr val="1F497D"/>
              </a:solidFill>
              <a:ea typeface="微软雅黑" panose="020B0503020204020204" pitchFamily="34" charset="-122"/>
              <a:sym typeface="宋体" panose="02010600030101010101" pitchFamily="2" charset="-122"/>
            </a:endParaRPr>
          </a:p>
        </p:txBody>
      </p:sp>
      <p:sp>
        <p:nvSpPr>
          <p:cNvPr id="5" name="KSO_Shape"/>
          <p:cNvSpPr/>
          <p:nvPr/>
        </p:nvSpPr>
        <p:spPr>
          <a:xfrm>
            <a:off x="107505" y="119470"/>
            <a:ext cx="422953" cy="436057"/>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dirty="0">
                <a:solidFill>
                  <a:srgbClr val="FFFFFF"/>
                </a:solidFill>
              </a:rPr>
              <a:t> </a:t>
            </a:r>
            <a:endParaRPr lang="zh-CN" altLang="en-US" dirty="0">
              <a:solidFill>
                <a:srgbClr val="FFFFFF"/>
              </a:solidFill>
            </a:endParaRPr>
          </a:p>
        </p:txBody>
      </p:sp>
      <p:sp>
        <p:nvSpPr>
          <p:cNvPr id="6" name="矩形 5"/>
          <p:cNvSpPr/>
          <p:nvPr/>
        </p:nvSpPr>
        <p:spPr>
          <a:xfrm>
            <a:off x="962018" y="2999743"/>
            <a:ext cx="7272808" cy="180020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marL="285750" indent="-285750">
              <a:lnSpc>
                <a:spcPct val="150000"/>
              </a:lnSpc>
              <a:buClr>
                <a:srgbClr val="0070C0"/>
              </a:buClr>
              <a:buFont typeface="Wingdings" panose="05000000000000000000" pitchFamily="2" charset="2"/>
              <a:buChar char="l"/>
            </a:pPr>
            <a:r>
              <a:rPr lang="zh-CN" altLang="en-US" b="1" dirty="0">
                <a:solidFill>
                  <a:srgbClr val="FFFFFF"/>
                </a:solidFill>
                <a:latin typeface="黑体" panose="02010609060101010101" pitchFamily="49" charset="-122"/>
                <a:ea typeface="黑体" panose="02010609060101010101" pitchFamily="49" charset="-122"/>
              </a:rPr>
              <a:t>支持笔记、标注、划线、摘录等多种学习方式</a:t>
            </a:r>
            <a:endParaRPr lang="en-US" altLang="zh-CN" b="1" dirty="0">
              <a:solidFill>
                <a:srgbClr val="FFFFFF"/>
              </a:solidFill>
              <a:latin typeface="黑体" panose="02010609060101010101" pitchFamily="49" charset="-122"/>
              <a:ea typeface="黑体" panose="02010609060101010101" pitchFamily="49" charset="-122"/>
            </a:endParaRPr>
          </a:p>
          <a:p>
            <a:pPr marL="285750" indent="-285750">
              <a:lnSpc>
                <a:spcPct val="150000"/>
              </a:lnSpc>
              <a:buClr>
                <a:srgbClr val="0070C0"/>
              </a:buClr>
              <a:buFont typeface="Wingdings" panose="05000000000000000000" pitchFamily="2" charset="2"/>
              <a:buChar char="l"/>
            </a:pPr>
            <a:r>
              <a:rPr lang="zh-CN" altLang="en-US" b="1" dirty="0">
                <a:solidFill>
                  <a:srgbClr val="FFFFFF"/>
                </a:solidFill>
                <a:latin typeface="黑体" panose="02010609060101010101" pitchFamily="49" charset="-122"/>
                <a:ea typeface="黑体" panose="02010609060101010101" pitchFamily="49" charset="-122"/>
              </a:rPr>
              <a:t>支持文字、图片、视频、语音等形式的笔记</a:t>
            </a:r>
            <a:endParaRPr lang="en-US" altLang="zh-CN" b="1" dirty="0">
              <a:solidFill>
                <a:srgbClr val="FFFFFF"/>
              </a:solidFill>
              <a:latin typeface="黑体" panose="02010609060101010101" pitchFamily="49" charset="-122"/>
              <a:ea typeface="黑体" panose="02010609060101010101" pitchFamily="49" charset="-122"/>
            </a:endParaRPr>
          </a:p>
          <a:p>
            <a:pPr marL="285750" indent="-285750">
              <a:lnSpc>
                <a:spcPct val="150000"/>
              </a:lnSpc>
              <a:buClr>
                <a:srgbClr val="0070C0"/>
              </a:buClr>
              <a:buFont typeface="Wingdings" panose="05000000000000000000" pitchFamily="2" charset="2"/>
              <a:buChar char="l"/>
            </a:pPr>
            <a:r>
              <a:rPr lang="zh-CN" altLang="en-US" b="1" dirty="0">
                <a:solidFill>
                  <a:srgbClr val="FFFFFF"/>
                </a:solidFill>
                <a:latin typeface="黑体" panose="02010609060101010101" pitchFamily="49" charset="-122"/>
                <a:ea typeface="黑体" panose="02010609060101010101" pitchFamily="49" charset="-122"/>
              </a:rPr>
              <a:t>支持多维度知识标签</a:t>
            </a:r>
            <a:endParaRPr lang="en-US" altLang="zh-CN" b="1" dirty="0">
              <a:solidFill>
                <a:srgbClr val="FFFFFF"/>
              </a:solidFill>
              <a:latin typeface="黑体" panose="02010609060101010101" pitchFamily="49" charset="-122"/>
              <a:ea typeface="黑体" panose="02010609060101010101" pitchFamily="49" charset="-122"/>
            </a:endParaRPr>
          </a:p>
          <a:p>
            <a:pPr marL="285750" indent="-285750">
              <a:lnSpc>
                <a:spcPct val="150000"/>
              </a:lnSpc>
              <a:buClr>
                <a:srgbClr val="0070C0"/>
              </a:buClr>
              <a:buFont typeface="Wingdings" panose="05000000000000000000" pitchFamily="2" charset="2"/>
              <a:buChar char="l"/>
            </a:pPr>
            <a:r>
              <a:rPr lang="zh-CN" altLang="en-US" b="1" dirty="0">
                <a:solidFill>
                  <a:srgbClr val="FFFFFF"/>
                </a:solidFill>
                <a:latin typeface="黑体" panose="02010609060101010101" pitchFamily="49" charset="-122"/>
                <a:ea typeface="黑体" panose="02010609060101010101" pitchFamily="49" charset="-122"/>
              </a:rPr>
              <a:t>支持图片上涂鸦式的笔记</a:t>
            </a:r>
            <a:endParaRPr lang="en-US" altLang="zh-CN" b="1" dirty="0">
              <a:solidFill>
                <a:srgbClr val="FFFFFF"/>
              </a:solidFill>
              <a:latin typeface="黑体" panose="02010609060101010101" pitchFamily="49" charset="-122"/>
              <a:ea typeface="黑体" panose="02010609060101010101" pitchFamily="49" charset="-122"/>
            </a:endParaRPr>
          </a:p>
        </p:txBody>
      </p:sp>
      <p:sp>
        <p:nvSpPr>
          <p:cNvPr id="8" name="矩形 7"/>
          <p:cNvSpPr/>
          <p:nvPr/>
        </p:nvSpPr>
        <p:spPr>
          <a:xfrm>
            <a:off x="4347275" y="2084144"/>
            <a:ext cx="1909374" cy="360041"/>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4"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0" y="0"/>
            <a:ext cx="9144000" cy="5143500"/>
          </a:xfrm>
          <a:prstGeom prst="rect">
            <a:avLst/>
          </a:prstGeom>
        </p:spPr>
      </p:pic>
      <p:sp>
        <p:nvSpPr>
          <p:cNvPr id="5" name="矩形 4"/>
          <p:cNvSpPr/>
          <p:nvPr/>
        </p:nvSpPr>
        <p:spPr>
          <a:xfrm>
            <a:off x="2267744" y="3147814"/>
            <a:ext cx="4104456" cy="1779662"/>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4"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4716017" y="2260158"/>
            <a:ext cx="2037817" cy="680016"/>
          </a:xfrm>
          <a:prstGeom prst="wedgeRectCallout">
            <a:avLst>
              <a:gd name="adj1" fmla="val -44718"/>
              <a:gd name="adj2" fmla="val 853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笔记内容直接在原文中显示，方便阅读</a:t>
            </a:r>
          </a:p>
        </p:txBody>
      </p:sp>
      <p:sp>
        <p:nvSpPr>
          <p:cNvPr id="7" name="矩形 6"/>
          <p:cNvSpPr/>
          <p:nvPr/>
        </p:nvSpPr>
        <p:spPr>
          <a:xfrm>
            <a:off x="118187" y="771551"/>
            <a:ext cx="637389" cy="31701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684"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矩形标注 7"/>
          <p:cNvSpPr/>
          <p:nvPr/>
        </p:nvSpPr>
        <p:spPr>
          <a:xfrm>
            <a:off x="1064590" y="323752"/>
            <a:ext cx="2016225" cy="447799"/>
          </a:xfrm>
          <a:prstGeom prst="wedgeRectCallout">
            <a:avLst>
              <a:gd name="adj1" fmla="val -65967"/>
              <a:gd name="adj2" fmla="val 4979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399" dirty="0">
                <a:solidFill>
                  <a:srgbClr val="FF0000"/>
                </a:solidFill>
                <a:ea typeface="微软雅黑" panose="020B0503020204020204" pitchFamily="34" charset="-122"/>
              </a:rPr>
              <a:t>笔记标签在目录中展示</a:t>
            </a:r>
          </a:p>
        </p:txBody>
      </p:sp>
      <p:sp>
        <p:nvSpPr>
          <p:cNvPr id="10" name="矩形 9"/>
          <p:cNvSpPr/>
          <p:nvPr/>
        </p:nvSpPr>
        <p:spPr>
          <a:xfrm>
            <a:off x="919441" y="2020312"/>
            <a:ext cx="7848872" cy="1559362"/>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b="1" dirty="0">
                <a:solidFill>
                  <a:prstClr val="white"/>
                </a:solidFill>
                <a:latin typeface="微软雅黑" panose="020B0503020204020204" pitchFamily="34" charset="-122"/>
                <a:ea typeface="微软雅黑" panose="020B0503020204020204" pitchFamily="34" charset="-122"/>
              </a:rPr>
              <a:t>知网型笔记模拟了用户真实的学习过程，并发挥增强出版的优势将笔记作为增强的内容单元嵌入原文和内容大纲中，支持导航、定位和链接</a:t>
            </a:r>
            <a:endParaRPr lang="en-US" altLang="zh-CN"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1" y="141156"/>
            <a:ext cx="2069797" cy="415498"/>
          </a:xfrm>
          <a:prstGeom prst="rect">
            <a:avLst/>
          </a:prstGeom>
        </p:spPr>
        <p:txBody>
          <a:bodyPr wrap="none">
            <a:spAutoFit/>
          </a:bodyPr>
          <a:lstStyle/>
          <a:p>
            <a:r>
              <a:rPr lang="zh-CN" altLang="en-US" sz="2100" b="1" dirty="0">
                <a:solidFill>
                  <a:srgbClr val="AB1B44"/>
                </a:solidFill>
                <a:ea typeface="微软雅黑" panose="020B0503020204020204" pitchFamily="34" charset="-122"/>
              </a:rPr>
              <a:t>笔记汇编和总结</a:t>
            </a:r>
            <a:endParaRPr lang="zh-CN" altLang="en-US" sz="2100" b="1" dirty="0">
              <a:solidFill>
                <a:srgbClr val="1F497D"/>
              </a:solidFill>
              <a:ea typeface="微软雅黑" panose="020B0503020204020204" pitchFamily="34" charset="-122"/>
              <a:sym typeface="宋体" panose="02010600030101010101" pitchFamily="2" charset="-122"/>
            </a:endParaRPr>
          </a:p>
        </p:txBody>
      </p:sp>
      <p:sp>
        <p:nvSpPr>
          <p:cNvPr id="3" name="KSO_Shape"/>
          <p:cNvSpPr/>
          <p:nvPr/>
        </p:nvSpPr>
        <p:spPr>
          <a:xfrm>
            <a:off x="97123" y="133439"/>
            <a:ext cx="422953" cy="436057"/>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dirty="0">
                <a:solidFill>
                  <a:srgbClr val="FFFFFF"/>
                </a:solidFill>
              </a:rPr>
              <a:t> </a:t>
            </a:r>
            <a:endParaRPr lang="zh-CN" altLang="en-US" dirty="0">
              <a:solidFill>
                <a:srgbClr val="FFFFFF"/>
              </a:solidFill>
            </a:endParaRPr>
          </a:p>
        </p:txBody>
      </p:sp>
      <p:sp>
        <p:nvSpPr>
          <p:cNvPr id="4" name="矩形 3"/>
          <p:cNvSpPr/>
          <p:nvPr/>
        </p:nvSpPr>
        <p:spPr>
          <a:xfrm>
            <a:off x="611561" y="794493"/>
            <a:ext cx="7272808" cy="1106243"/>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sz="1601" b="1" dirty="0">
                <a:solidFill>
                  <a:prstClr val="white"/>
                </a:solidFill>
                <a:latin typeface="微软雅黑" panose="020B0503020204020204" pitchFamily="34" charset="-122"/>
                <a:ea typeface="微软雅黑" panose="020B0503020204020204" pitchFamily="34" charset="-122"/>
              </a:rPr>
              <a:t>通过笔记汇编和总结将</a:t>
            </a:r>
            <a:r>
              <a:rPr lang="zh-CN" altLang="en-US" sz="1601" b="1" dirty="0">
                <a:solidFill>
                  <a:srgbClr val="FF0000"/>
                </a:solidFill>
                <a:latin typeface="微软雅黑" panose="020B0503020204020204" pitchFamily="34" charset="-122"/>
                <a:ea typeface="微软雅黑" panose="020B0503020204020204" pitchFamily="34" charset="-122"/>
              </a:rPr>
              <a:t>“读厚”</a:t>
            </a:r>
            <a:r>
              <a:rPr lang="zh-CN" altLang="en-US" sz="1601" b="1" dirty="0">
                <a:solidFill>
                  <a:prstClr val="white"/>
                </a:solidFill>
                <a:latin typeface="微软雅黑" panose="020B0503020204020204" pitchFamily="34" charset="-122"/>
                <a:ea typeface="微软雅黑" panose="020B0503020204020204" pitchFamily="34" charset="-122"/>
              </a:rPr>
              <a:t>了的内容再“</a:t>
            </a:r>
            <a:r>
              <a:rPr lang="zh-CN" altLang="en-US" sz="1601" b="1" dirty="0">
                <a:solidFill>
                  <a:srgbClr val="FF0000"/>
                </a:solidFill>
                <a:latin typeface="微软雅黑" panose="020B0503020204020204" pitchFamily="34" charset="-122"/>
                <a:ea typeface="微软雅黑" panose="020B0503020204020204" pitchFamily="34" charset="-122"/>
              </a:rPr>
              <a:t>读薄”</a:t>
            </a:r>
            <a:r>
              <a:rPr lang="zh-CN" altLang="en-US" sz="1601" b="1" dirty="0">
                <a:solidFill>
                  <a:prstClr val="white"/>
                </a:solidFill>
                <a:latin typeface="微软雅黑" panose="020B0503020204020204" pitchFamily="34" charset="-122"/>
                <a:ea typeface="微软雅黑" panose="020B0503020204020204" pitchFamily="34" charset="-122"/>
              </a:rPr>
              <a:t>，按知识点进行归纳总结</a:t>
            </a:r>
            <a:endParaRPr lang="en-US" altLang="zh-CN" sz="1601" b="1" dirty="0">
              <a:solidFill>
                <a:prstClr val="white"/>
              </a:solidFill>
              <a:latin typeface="微软雅黑" panose="020B0503020204020204" pitchFamily="34" charset="-122"/>
              <a:ea typeface="微软雅黑" panose="020B0503020204020204" pitchFamily="34" charset="-122"/>
            </a:endParaRPr>
          </a:p>
          <a:p>
            <a:pPr algn="ctr">
              <a:lnSpc>
                <a:spcPct val="150000"/>
              </a:lnSpc>
              <a:buClr>
                <a:srgbClr val="0070C0"/>
              </a:buClr>
            </a:pPr>
            <a:r>
              <a:rPr lang="zh-CN" altLang="en-US" sz="1601" b="1" dirty="0">
                <a:solidFill>
                  <a:srgbClr val="FFFFFF"/>
                </a:solidFill>
                <a:latin typeface="微软雅黑" panose="020B0503020204020204" pitchFamily="34" charset="-122"/>
                <a:ea typeface="微软雅黑" panose="020B0503020204020204" pitchFamily="34" charset="-122"/>
              </a:rPr>
              <a:t>支持按时间、文献来源、知识标签多维度对笔记进行汇编</a:t>
            </a:r>
            <a:endParaRPr lang="en-US" altLang="zh-CN" sz="1601" b="1"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445113" y="2502191"/>
            <a:ext cx="5576915" cy="702045"/>
            <a:chOff x="4329540" y="2859783"/>
            <a:chExt cx="3194788" cy="775115"/>
          </a:xfrm>
        </p:grpSpPr>
        <p:sp>
          <p:nvSpPr>
            <p:cNvPr id="6" name="MH_Other_3"/>
            <p:cNvSpPr/>
            <p:nvPr>
              <p:custDataLst>
                <p:tags r:id="rId4"/>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prstClr val="white"/>
                </a:solidFill>
                <a:ea typeface="微软雅黑" panose="020B0503020204020204" pitchFamily="34" charset="-122"/>
              </a:endParaRPr>
            </a:p>
          </p:txBody>
        </p:sp>
        <p:sp>
          <p:nvSpPr>
            <p:cNvPr id="7" name="MH_SubTitle_2"/>
            <p:cNvSpPr/>
            <p:nvPr>
              <p:custDataLst>
                <p:tags r:id="rId5"/>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zh-CN" altLang="en-US" sz="1601" b="1" dirty="0">
                  <a:solidFill>
                    <a:srgbClr val="FF0000"/>
                  </a:solidFill>
                  <a:ea typeface="微软雅黑" panose="020B0503020204020204" pitchFamily="34" charset="-122"/>
                </a:rPr>
                <a:t>文档：</a:t>
              </a:r>
              <a:r>
                <a:rPr lang="zh-CN" altLang="en-US" sz="1601" dirty="0">
                  <a:solidFill>
                    <a:srgbClr val="333333"/>
                  </a:solidFill>
                  <a:ea typeface="微软雅黑" panose="020B0503020204020204" pitchFamily="34" charset="-122"/>
                </a:rPr>
                <a:t>将笔记按知识标签、来源汇编成一个文档</a:t>
              </a:r>
            </a:p>
          </p:txBody>
        </p:sp>
      </p:grpSp>
      <p:grpSp>
        <p:nvGrpSpPr>
          <p:cNvPr id="8" name="组合 7"/>
          <p:cNvGrpSpPr/>
          <p:nvPr/>
        </p:nvGrpSpPr>
        <p:grpSpPr>
          <a:xfrm>
            <a:off x="2445114" y="3651675"/>
            <a:ext cx="5544616" cy="710190"/>
            <a:chOff x="-2754466" y="2633005"/>
            <a:chExt cx="3287712" cy="1209675"/>
          </a:xfrm>
        </p:grpSpPr>
        <p:sp>
          <p:nvSpPr>
            <p:cNvPr id="9" name="MH_Other_9"/>
            <p:cNvSpPr/>
            <p:nvPr>
              <p:custDataLst>
                <p:tags r:id="rId2"/>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999">
                <a:solidFill>
                  <a:prstClr val="white"/>
                </a:solidFill>
                <a:ea typeface="微软雅黑" panose="020B0503020204020204" pitchFamily="34" charset="-122"/>
              </a:endParaRPr>
            </a:p>
          </p:txBody>
        </p:sp>
        <p:sp>
          <p:nvSpPr>
            <p:cNvPr id="10" name="MH_SubTitle_5"/>
            <p:cNvSpPr/>
            <p:nvPr>
              <p:custDataLst>
                <p:tags r:id="rId3"/>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defRPr/>
              </a:pPr>
              <a:r>
                <a:rPr lang="zh-CN" altLang="en-US" sz="1601" b="1" dirty="0">
                  <a:solidFill>
                    <a:srgbClr val="FF0000"/>
                  </a:solidFill>
                  <a:ea typeface="微软雅黑" panose="020B0503020204020204" pitchFamily="34" charset="-122"/>
                </a:rPr>
                <a:t>图谱：</a:t>
              </a:r>
              <a:r>
                <a:rPr lang="zh-CN" altLang="en-US" sz="1601" dirty="0">
                  <a:solidFill>
                    <a:srgbClr val="333333"/>
                  </a:solidFill>
                  <a:ea typeface="微软雅黑" panose="020B0503020204020204" pitchFamily="34" charset="-122"/>
                </a:rPr>
                <a:t>将文献、笔记、文摘等学习成果汇集到一张图上</a:t>
              </a:r>
            </a:p>
          </p:txBody>
        </p:sp>
      </p:grpSp>
      <p:sp>
        <p:nvSpPr>
          <p:cNvPr id="11" name="MH_SubTitle_4"/>
          <p:cNvSpPr/>
          <p:nvPr>
            <p:custDataLst>
              <p:tags r:id="rId1"/>
            </p:custDataLst>
          </p:nvPr>
        </p:nvSpPr>
        <p:spPr>
          <a:xfrm>
            <a:off x="500898" y="2984223"/>
            <a:ext cx="1219750" cy="945400"/>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1601" b="1" kern="0" dirty="0">
                <a:solidFill>
                  <a:prstClr val="black"/>
                </a:solidFill>
                <a:ea typeface="幼圆" panose="02010509060101010101" charset="-122"/>
                <a:cs typeface="Arial" panose="020B0604020202020204" pitchFamily="34" charset="0"/>
              </a:rPr>
              <a:t>笔记汇编</a:t>
            </a:r>
            <a:endParaRPr lang="en-US" altLang="zh-CN" sz="1601" b="1" kern="0" dirty="0">
              <a:solidFill>
                <a:prstClr val="black"/>
              </a:solidFill>
              <a:ea typeface="幼圆" panose="02010509060101010101" charset="-122"/>
              <a:cs typeface="Arial" panose="020B0604020202020204" pitchFamily="34" charset="0"/>
            </a:endParaRPr>
          </a:p>
          <a:p>
            <a:pPr algn="ctr">
              <a:defRPr/>
            </a:pPr>
            <a:r>
              <a:rPr lang="zh-CN" altLang="en-US" sz="1601" b="1" kern="0" dirty="0">
                <a:solidFill>
                  <a:prstClr val="black"/>
                </a:solidFill>
                <a:ea typeface="幼圆" panose="02010509060101010101" charset="-122"/>
                <a:cs typeface="Arial" panose="020B0604020202020204" pitchFamily="34" charset="0"/>
              </a:rPr>
              <a:t>形式</a:t>
            </a:r>
          </a:p>
        </p:txBody>
      </p:sp>
      <p:sp>
        <p:nvSpPr>
          <p:cNvPr id="12" name="左大括号 11"/>
          <p:cNvSpPr/>
          <p:nvPr/>
        </p:nvSpPr>
        <p:spPr>
          <a:xfrm>
            <a:off x="1848042" y="2502192"/>
            <a:ext cx="288032" cy="1859674"/>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solidFill>
                <a:prstClr val="black"/>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本框 6">
            <a:extLst>
              <a:ext uri="{FF2B5EF4-FFF2-40B4-BE49-F238E27FC236}">
                <a16:creationId xmlns:a16="http://schemas.microsoft.com/office/drawing/2014/main" id="{D92824DF-00A9-48E1-AFBA-25270B0F7226}"/>
              </a:ext>
            </a:extLst>
          </p:cNvPr>
          <p:cNvSpPr txBox="1">
            <a:spLocks noChangeArrowheads="1"/>
          </p:cNvSpPr>
          <p:nvPr/>
        </p:nvSpPr>
        <p:spPr bwMode="auto">
          <a:xfrm>
            <a:off x="44450" y="958850"/>
            <a:ext cx="420528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微软雅黑" panose="020B0503020204020204" pitchFamily="34"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r>
              <a:rPr lang="en-US" altLang="zh-CN" sz="19900" b="1">
                <a:solidFill>
                  <a:srgbClr val="83B40D"/>
                </a:solidFill>
                <a:latin typeface="微软雅黑" panose="020B0503020204020204" pitchFamily="34" charset="-122"/>
              </a:rPr>
              <a:t>02</a:t>
            </a:r>
          </a:p>
        </p:txBody>
      </p:sp>
      <p:sp>
        <p:nvSpPr>
          <p:cNvPr id="12291" name="文本框 7">
            <a:extLst>
              <a:ext uri="{FF2B5EF4-FFF2-40B4-BE49-F238E27FC236}">
                <a16:creationId xmlns:a16="http://schemas.microsoft.com/office/drawing/2014/main" id="{534F667C-8403-4656-87FC-5EFBD5433346}"/>
              </a:ext>
            </a:extLst>
          </p:cNvPr>
          <p:cNvSpPr txBox="1">
            <a:spLocks noChangeArrowheads="1"/>
          </p:cNvSpPr>
          <p:nvPr/>
        </p:nvSpPr>
        <p:spPr bwMode="auto">
          <a:xfrm>
            <a:off x="0" y="2212975"/>
            <a:ext cx="3887788" cy="639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微软雅黑" panose="020B0503020204020204" pitchFamily="34"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9pPr>
          </a:lstStyle>
          <a:p>
            <a:pPr eaLnBrk="1" hangingPunct="1">
              <a:lnSpc>
                <a:spcPct val="100000"/>
              </a:lnSpc>
              <a:spcBef>
                <a:spcPct val="0"/>
              </a:spcBef>
              <a:buFont typeface="Arial" panose="020B0604020202020204" pitchFamily="34" charset="0"/>
              <a:buNone/>
            </a:pPr>
            <a:r>
              <a:rPr lang="en-US" altLang="zh-CN" sz="3600" b="1">
                <a:solidFill>
                  <a:srgbClr val="83B40D"/>
                </a:solidFill>
                <a:latin typeface="微软雅黑" panose="020B0503020204020204" pitchFamily="34" charset="-122"/>
              </a:rPr>
              <a:t>      PART TWO</a:t>
            </a:r>
          </a:p>
        </p:txBody>
      </p:sp>
      <p:sp>
        <p:nvSpPr>
          <p:cNvPr id="12292" name="文本框 8">
            <a:extLst>
              <a:ext uri="{FF2B5EF4-FFF2-40B4-BE49-F238E27FC236}">
                <a16:creationId xmlns:a16="http://schemas.microsoft.com/office/drawing/2014/main" id="{A6D08BAF-6CE5-4813-9862-E548A25B3EE5}"/>
              </a:ext>
            </a:extLst>
          </p:cNvPr>
          <p:cNvSpPr txBox="1">
            <a:spLocks noChangeArrowheads="1"/>
          </p:cNvSpPr>
          <p:nvPr/>
        </p:nvSpPr>
        <p:spPr bwMode="auto">
          <a:xfrm>
            <a:off x="3916363" y="1817688"/>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微软雅黑" panose="020B0503020204020204" pitchFamily="34"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pPr>
            <a:r>
              <a:rPr lang="en-US" altLang="zh-CN" sz="3900">
                <a:solidFill>
                  <a:srgbClr val="83B40D"/>
                </a:solidFill>
                <a:latin typeface="微软雅黑" panose="020B0503020204020204" pitchFamily="34" charset="-122"/>
              </a:rPr>
              <a:t>CNKI</a:t>
            </a:r>
            <a:r>
              <a:rPr lang="zh-CN" altLang="en-US" sz="3900">
                <a:solidFill>
                  <a:srgbClr val="83B40D"/>
                </a:solidFill>
                <a:latin typeface="微软雅黑" panose="020B0503020204020204" pitchFamily="34" charset="-122"/>
              </a:rPr>
              <a:t>助力论文写作</a:t>
            </a:r>
          </a:p>
        </p:txBody>
      </p:sp>
      <p:sp>
        <p:nvSpPr>
          <p:cNvPr id="12293" name="文本框 9">
            <a:extLst>
              <a:ext uri="{FF2B5EF4-FFF2-40B4-BE49-F238E27FC236}">
                <a16:creationId xmlns:a16="http://schemas.microsoft.com/office/drawing/2014/main" id="{1D1D6BFA-E998-4BFB-BD9D-97597F2B694E}"/>
              </a:ext>
            </a:extLst>
          </p:cNvPr>
          <p:cNvSpPr txBox="1">
            <a:spLocks noChangeArrowheads="1"/>
          </p:cNvSpPr>
          <p:nvPr/>
        </p:nvSpPr>
        <p:spPr bwMode="auto">
          <a:xfrm>
            <a:off x="3887788" y="2613025"/>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微软雅黑" panose="020B0503020204020204" pitchFamily="34"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微软雅黑" panose="020B0503020204020204" pitchFamily="34"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微软雅黑" panose="020B0503020204020204" pitchFamily="34" charset="-122"/>
              </a:defRPr>
            </a:lvl9pPr>
          </a:lstStyle>
          <a:p>
            <a:pPr algn="ctr" eaLnBrk="1" hangingPunct="1">
              <a:lnSpc>
                <a:spcPct val="100000"/>
              </a:lnSpc>
              <a:spcBef>
                <a:spcPct val="0"/>
              </a:spcBef>
              <a:buFont typeface="Arial" panose="020B0604020202020204" pitchFamily="34" charset="0"/>
              <a:buNone/>
            </a:pPr>
            <a:r>
              <a:rPr lang="da-DK" altLang="en-US" sz="1600">
                <a:solidFill>
                  <a:srgbClr val="7F7F7F"/>
                </a:solidFill>
                <a:latin typeface="微软雅黑" panose="020B0503020204020204" pitchFamily="34" charset="-122"/>
              </a:rPr>
              <a:t>  </a:t>
            </a:r>
          </a:p>
        </p:txBody>
      </p:sp>
      <p:cxnSp>
        <p:nvCxnSpPr>
          <p:cNvPr id="12294" name="直接连接符 10">
            <a:extLst>
              <a:ext uri="{FF2B5EF4-FFF2-40B4-BE49-F238E27FC236}">
                <a16:creationId xmlns:a16="http://schemas.microsoft.com/office/drawing/2014/main" id="{AFF8D7A9-C36C-4BB5-92C6-41328054EDEE}"/>
              </a:ext>
            </a:extLst>
          </p:cNvPr>
          <p:cNvCxnSpPr>
            <a:cxnSpLocks noChangeShapeType="1"/>
          </p:cNvCxnSpPr>
          <p:nvPr/>
        </p:nvCxnSpPr>
        <p:spPr bwMode="auto">
          <a:xfrm>
            <a:off x="3970338" y="2536825"/>
            <a:ext cx="460851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43100" y="32746"/>
            <a:ext cx="7329300" cy="5059285"/>
          </a:xfrm>
          <a:prstGeom prst="rect">
            <a:avLst/>
          </a:prstGeom>
        </p:spPr>
      </p:pic>
      <p:sp>
        <p:nvSpPr>
          <p:cNvPr id="5" name="矩形 15"/>
          <p:cNvSpPr>
            <a:spLocks noChangeArrowheads="1"/>
          </p:cNvSpPr>
          <p:nvPr/>
        </p:nvSpPr>
        <p:spPr bwMode="auto">
          <a:xfrm>
            <a:off x="107505" y="195487"/>
            <a:ext cx="2088232" cy="36593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1350" b="1" dirty="0">
                <a:solidFill>
                  <a:prstClr val="black"/>
                </a:solidFill>
                <a:ea typeface="微软雅黑" panose="020B0503020204020204" pitchFamily="34" charset="-122"/>
              </a:rPr>
              <a:t>文档形式的汇编成果</a:t>
            </a:r>
          </a:p>
        </p:txBody>
      </p:sp>
      <p:sp>
        <p:nvSpPr>
          <p:cNvPr id="6" name="矩形 5"/>
          <p:cNvSpPr/>
          <p:nvPr/>
        </p:nvSpPr>
        <p:spPr>
          <a:xfrm>
            <a:off x="2025800" y="572626"/>
            <a:ext cx="6146601" cy="4519404"/>
          </a:xfrm>
          <a:prstGeom prst="rect">
            <a:avLst/>
          </a:prstGeom>
          <a:noFill/>
          <a:ln w="28575" cap="flat" cmpd="sng" algn="ctr">
            <a:solidFill>
              <a:srgbClr val="F79646">
                <a:lumMod val="75000"/>
              </a:srgbClr>
            </a:solidFill>
            <a:prstDash val="solid"/>
          </a:ln>
          <a:effectLst/>
        </p:spPr>
        <p:txBody>
          <a:bodyPr rtlCol="0" anchor="ctr"/>
          <a:lstStyle/>
          <a:p>
            <a:pPr algn="ctr" defTabSz="513874">
              <a:defRPr/>
            </a:pPr>
            <a:endParaRPr lang="zh-CN" altLang="en-US" sz="12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flipH="1" flipV="1">
            <a:off x="6574436" y="2820272"/>
            <a:ext cx="1270061"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7026455" y="2569233"/>
            <a:ext cx="1966275" cy="864096"/>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50" b="1" dirty="0">
                <a:solidFill>
                  <a:prstClr val="white"/>
                </a:solidFill>
                <a:ea typeface="微软雅黑" panose="020B0503020204020204" pitchFamily="34" charset="-122"/>
              </a:rPr>
              <a:t>所有笔记按选择的模板自动汇编成一个文档，支持二次编辑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5"/>
          <p:cNvSpPr>
            <a:spLocks noChangeArrowheads="1"/>
          </p:cNvSpPr>
          <p:nvPr/>
        </p:nvSpPr>
        <p:spPr bwMode="auto">
          <a:xfrm>
            <a:off x="465154" y="1745880"/>
            <a:ext cx="2432489" cy="907576"/>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50" b="1" dirty="0">
                <a:solidFill>
                  <a:prstClr val="white"/>
                </a:solidFill>
                <a:latin typeface="微软雅黑" panose="020B0503020204020204" pitchFamily="34" charset="-122"/>
                <a:ea typeface="微软雅黑" panose="020B0503020204020204" pitchFamily="34" charset="-122"/>
              </a:rPr>
              <a:t>支持各种学习成果撰写模板</a:t>
            </a:r>
          </a:p>
        </p:txBody>
      </p:sp>
      <p:sp>
        <p:nvSpPr>
          <p:cNvPr id="6" name="矩形 15"/>
          <p:cNvSpPr>
            <a:spLocks noChangeArrowheads="1"/>
          </p:cNvSpPr>
          <p:nvPr/>
        </p:nvSpPr>
        <p:spPr bwMode="auto">
          <a:xfrm>
            <a:off x="465154" y="3034801"/>
            <a:ext cx="2432489" cy="913596"/>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50" b="1" dirty="0">
                <a:solidFill>
                  <a:prstClr val="white"/>
                </a:solidFill>
                <a:latin typeface="微软雅黑" panose="020B0503020204020204" pitchFamily="34" charset="-122"/>
                <a:ea typeface="微软雅黑" panose="020B0503020204020204" pitchFamily="34" charset="-122"/>
              </a:rPr>
              <a:t>基于</a:t>
            </a:r>
            <a:r>
              <a:rPr lang="en-US" altLang="zh-CN" sz="1650" b="1" dirty="0">
                <a:solidFill>
                  <a:prstClr val="white"/>
                </a:solidFill>
                <a:latin typeface="微软雅黑" panose="020B0503020204020204" pitchFamily="34" charset="-122"/>
                <a:ea typeface="微软雅黑" panose="020B0503020204020204" pitchFamily="34" charset="-122"/>
              </a:rPr>
              <a:t>XML</a:t>
            </a:r>
            <a:r>
              <a:rPr lang="zh-CN" altLang="en-US" sz="1650" b="1" dirty="0">
                <a:solidFill>
                  <a:prstClr val="white"/>
                </a:solidFill>
                <a:latin typeface="微软雅黑" panose="020B0503020204020204" pitchFamily="34" charset="-122"/>
                <a:ea typeface="微软雅黑" panose="020B0503020204020204" pitchFamily="34" charset="-122"/>
              </a:rPr>
              <a:t>编辑器，可多格式输出和投稿</a:t>
            </a:r>
          </a:p>
        </p:txBody>
      </p:sp>
      <p:sp>
        <p:nvSpPr>
          <p:cNvPr id="7" name="矩形 15"/>
          <p:cNvSpPr>
            <a:spLocks noChangeArrowheads="1"/>
          </p:cNvSpPr>
          <p:nvPr/>
        </p:nvSpPr>
        <p:spPr bwMode="auto">
          <a:xfrm>
            <a:off x="3316857" y="1697842"/>
            <a:ext cx="2432489" cy="959042"/>
          </a:xfrm>
          <a:prstGeom prst="rect">
            <a:avLst/>
          </a:prstGeom>
          <a:solidFill>
            <a:schemeClr val="accent6"/>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50" b="1" u="sng" dirty="0">
                <a:solidFill>
                  <a:prstClr val="white"/>
                </a:solidFill>
                <a:latin typeface="微软雅黑" panose="020B0503020204020204" pitchFamily="34" charset="-122"/>
                <a:ea typeface="微软雅黑" panose="020B0503020204020204" pitchFamily="34" charset="-122"/>
              </a:rPr>
              <a:t>文摘、笔记、网盘等</a:t>
            </a:r>
            <a:r>
              <a:rPr lang="zh-CN" altLang="en-US" sz="1650" b="1" dirty="0">
                <a:solidFill>
                  <a:prstClr val="white"/>
                </a:solidFill>
                <a:latin typeface="微软雅黑" panose="020B0503020204020204" pitchFamily="34" charset="-122"/>
                <a:ea typeface="微软雅黑" panose="020B0503020204020204" pitchFamily="34" charset="-122"/>
              </a:rPr>
              <a:t>可作创作素材直接引用</a:t>
            </a:r>
          </a:p>
        </p:txBody>
      </p:sp>
      <p:sp>
        <p:nvSpPr>
          <p:cNvPr id="8" name="矩形 15"/>
          <p:cNvSpPr>
            <a:spLocks noChangeArrowheads="1"/>
          </p:cNvSpPr>
          <p:nvPr/>
        </p:nvSpPr>
        <p:spPr bwMode="auto">
          <a:xfrm>
            <a:off x="3316857" y="3017489"/>
            <a:ext cx="2432489" cy="930908"/>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50" b="1" dirty="0">
                <a:solidFill>
                  <a:prstClr val="white"/>
                </a:solidFill>
                <a:latin typeface="微软雅黑" panose="020B0503020204020204" pitchFamily="34" charset="-122"/>
                <a:ea typeface="微软雅黑" panose="020B0503020204020204" pitchFamily="34" charset="-122"/>
              </a:rPr>
              <a:t> 创新成果直接对接采编平台，实现一键式投稿</a:t>
            </a:r>
          </a:p>
        </p:txBody>
      </p:sp>
      <p:sp>
        <p:nvSpPr>
          <p:cNvPr id="9" name="MH_SubTitle_1"/>
          <p:cNvSpPr>
            <a:spLocks noChangeArrowheads="1"/>
          </p:cNvSpPr>
          <p:nvPr>
            <p:custDataLst>
              <p:tags r:id="rId1"/>
            </p:custDataLst>
          </p:nvPr>
        </p:nvSpPr>
        <p:spPr bwMode="auto">
          <a:xfrm>
            <a:off x="6480731" y="1131992"/>
            <a:ext cx="1944216" cy="585852"/>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p>
            <a:pPr algn="ctr"/>
            <a:r>
              <a:rPr lang="zh-CN" altLang="en-US" sz="1601" b="1" dirty="0">
                <a:solidFill>
                  <a:srgbClr val="0070C0"/>
                </a:solidFill>
                <a:ea typeface="微软雅黑" panose="020B0503020204020204" pitchFamily="34" charset="-122"/>
              </a:rPr>
              <a:t>内容创作</a:t>
            </a:r>
          </a:p>
        </p:txBody>
      </p:sp>
      <p:sp>
        <p:nvSpPr>
          <p:cNvPr id="10" name="MH_SubTitle_2"/>
          <p:cNvSpPr>
            <a:spLocks noChangeArrowheads="1"/>
          </p:cNvSpPr>
          <p:nvPr>
            <p:custDataLst>
              <p:tags r:id="rId2"/>
            </p:custDataLst>
          </p:nvPr>
        </p:nvSpPr>
        <p:spPr bwMode="auto">
          <a:xfrm>
            <a:off x="6480731" y="2014195"/>
            <a:ext cx="1944216" cy="555019"/>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p>
            <a:pPr algn="ctr"/>
            <a:r>
              <a:rPr lang="zh-CN" altLang="en-US" sz="1601" b="1" dirty="0">
                <a:solidFill>
                  <a:srgbClr val="0070C0"/>
                </a:solidFill>
                <a:ea typeface="微软雅黑" panose="020B0503020204020204" pitchFamily="34" charset="-122"/>
              </a:rPr>
              <a:t>选期刊</a:t>
            </a:r>
          </a:p>
        </p:txBody>
      </p:sp>
      <p:cxnSp>
        <p:nvCxnSpPr>
          <p:cNvPr id="11" name="直接箭头连接符 10"/>
          <p:cNvCxnSpPr/>
          <p:nvPr/>
        </p:nvCxnSpPr>
        <p:spPr>
          <a:xfrm>
            <a:off x="7416835" y="1696072"/>
            <a:ext cx="0" cy="3181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MH_SubTitle_2"/>
          <p:cNvSpPr>
            <a:spLocks noChangeArrowheads="1"/>
          </p:cNvSpPr>
          <p:nvPr>
            <p:custDataLst>
              <p:tags r:id="rId3"/>
            </p:custDataLst>
          </p:nvPr>
        </p:nvSpPr>
        <p:spPr bwMode="auto">
          <a:xfrm>
            <a:off x="6480731" y="2878291"/>
            <a:ext cx="1944216" cy="58367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p>
            <a:pPr algn="ctr"/>
            <a:r>
              <a:rPr lang="zh-CN" altLang="en-US" sz="1601" b="1" dirty="0">
                <a:solidFill>
                  <a:srgbClr val="0070C0"/>
                </a:solidFill>
                <a:ea typeface="微软雅黑" panose="020B0503020204020204" pitchFamily="34" charset="-122"/>
              </a:rPr>
              <a:t>版面排版</a:t>
            </a:r>
          </a:p>
        </p:txBody>
      </p:sp>
      <p:cxnSp>
        <p:nvCxnSpPr>
          <p:cNvPr id="14" name="直接箭头连接符 13"/>
          <p:cNvCxnSpPr/>
          <p:nvPr/>
        </p:nvCxnSpPr>
        <p:spPr>
          <a:xfrm>
            <a:off x="7416835" y="2543854"/>
            <a:ext cx="0" cy="3358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p:cNvCxnSpPr/>
          <p:nvPr/>
        </p:nvCxnSpPr>
        <p:spPr>
          <a:xfrm>
            <a:off x="7416835" y="3461966"/>
            <a:ext cx="0" cy="2482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MH_SubTitle_2"/>
          <p:cNvSpPr>
            <a:spLocks noChangeArrowheads="1"/>
          </p:cNvSpPr>
          <p:nvPr>
            <p:custDataLst>
              <p:tags r:id="rId4"/>
            </p:custDataLst>
          </p:nvPr>
        </p:nvSpPr>
        <p:spPr bwMode="auto">
          <a:xfrm>
            <a:off x="6480731" y="3733032"/>
            <a:ext cx="1944216" cy="58367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p>
            <a:pPr algn="ctr"/>
            <a:r>
              <a:rPr lang="zh-CN" altLang="en-US" sz="1601" b="1" dirty="0">
                <a:solidFill>
                  <a:srgbClr val="0070C0"/>
                </a:solidFill>
                <a:ea typeface="微软雅黑" panose="020B0503020204020204" pitchFamily="34" charset="-122"/>
              </a:rPr>
              <a:t>稿件投送</a:t>
            </a:r>
          </a:p>
        </p:txBody>
      </p:sp>
      <p:sp>
        <p:nvSpPr>
          <p:cNvPr id="17" name="标题 1"/>
          <p:cNvSpPr txBox="1">
            <a:spLocks noChangeArrowheads="1"/>
          </p:cNvSpPr>
          <p:nvPr/>
        </p:nvSpPr>
        <p:spPr bwMode="auto">
          <a:xfrm>
            <a:off x="360048" y="200282"/>
            <a:ext cx="5284192" cy="461665"/>
          </a:xfrm>
          <a:prstGeom prst="rect">
            <a:avLst/>
          </a:prstGeom>
          <a:noFill/>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sz="2400" dirty="0"/>
              <a:t>3</a:t>
            </a:r>
            <a:r>
              <a:rPr lang="zh-CN" altLang="en-US" sz="2400" dirty="0"/>
              <a:t>）基于</a:t>
            </a:r>
            <a:r>
              <a:rPr lang="en-US" altLang="zh-CN" sz="2400" dirty="0"/>
              <a:t>XML</a:t>
            </a:r>
            <a:r>
              <a:rPr lang="zh-CN" altLang="en-US" sz="2400" dirty="0"/>
              <a:t>的在线编辑创作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5"/>
          <p:cNvSpPr>
            <a:spLocks noChangeArrowheads="1"/>
          </p:cNvSpPr>
          <p:nvPr/>
        </p:nvSpPr>
        <p:spPr bwMode="auto">
          <a:xfrm>
            <a:off x="179512" y="225028"/>
            <a:ext cx="135000" cy="135000"/>
          </a:xfrm>
          <a:prstGeom prst="ellipse">
            <a:avLst/>
          </a:prstGeom>
          <a:solidFill>
            <a:srgbClr val="000066"/>
          </a:solidFill>
          <a:ln w="9525">
            <a:solidFill>
              <a:srgbClr val="EEECE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685324">
              <a:defRPr/>
            </a:pPr>
            <a:endParaRPr lang="zh-CN" altLang="en-US" kern="0">
              <a:solidFill>
                <a:prstClr val="black"/>
              </a:solidFill>
              <a:ea typeface="微软雅黑" panose="020B0503020204020204" pitchFamily="34" charset="-122"/>
            </a:endParaRPr>
          </a:p>
        </p:txBody>
      </p:sp>
      <p:sp>
        <p:nvSpPr>
          <p:cNvPr id="6" name="矩形 5"/>
          <p:cNvSpPr/>
          <p:nvPr/>
        </p:nvSpPr>
        <p:spPr>
          <a:xfrm>
            <a:off x="493435" y="89570"/>
            <a:ext cx="6558206" cy="415498"/>
          </a:xfrm>
          <a:prstGeom prst="rect">
            <a:avLst/>
          </a:prstGeom>
        </p:spPr>
        <p:txBody>
          <a:bodyPr wrap="none">
            <a:spAutoFit/>
          </a:bodyPr>
          <a:lstStyle/>
          <a:p>
            <a:r>
              <a:rPr lang="zh-CN" altLang="en-US" sz="2100" b="1" dirty="0">
                <a:solidFill>
                  <a:srgbClr val="AB1B44"/>
                </a:solidFill>
                <a:ea typeface="微软雅黑" panose="020B0503020204020204" pitchFamily="34" charset="-122"/>
                <a:sym typeface="宋体" panose="02010600030101010101" pitchFamily="2" charset="-122"/>
              </a:rPr>
              <a:t>方便快捷地引用各种素材</a:t>
            </a:r>
            <a:r>
              <a:rPr lang="en-US" altLang="zh-CN" sz="2100" b="1" dirty="0">
                <a:solidFill>
                  <a:srgbClr val="AB1B44"/>
                </a:solidFill>
                <a:ea typeface="微软雅黑" panose="020B0503020204020204" pitchFamily="34" charset="-122"/>
                <a:sym typeface="宋体" panose="02010600030101010101" pitchFamily="2" charset="-122"/>
              </a:rPr>
              <a:t>(</a:t>
            </a:r>
            <a:r>
              <a:rPr lang="zh-CN" altLang="en-US" sz="2100" b="1" dirty="0">
                <a:solidFill>
                  <a:srgbClr val="AB1B44"/>
                </a:solidFill>
                <a:ea typeface="微软雅黑" panose="020B0503020204020204" pitchFamily="34" charset="-122"/>
                <a:sym typeface="宋体" panose="02010600030101010101" pitchFamily="2" charset="-122"/>
              </a:rPr>
              <a:t>笔记、文摘、碎片化内容等</a:t>
            </a:r>
            <a:r>
              <a:rPr lang="en-US" altLang="zh-CN" sz="2100" b="1" dirty="0">
                <a:solidFill>
                  <a:srgbClr val="AB1B44"/>
                </a:solidFill>
                <a:ea typeface="微软雅黑" panose="020B0503020204020204" pitchFamily="34" charset="-122"/>
                <a:sym typeface="宋体" panose="02010600030101010101" pitchFamily="2" charset="-122"/>
              </a:rPr>
              <a:t>)</a:t>
            </a:r>
            <a:endParaRPr lang="zh-CN" altLang="en-US" sz="2100" b="1" dirty="0">
              <a:solidFill>
                <a:srgbClr val="AB1B44"/>
              </a:solidFill>
              <a:ea typeface="微软雅黑" panose="020B0503020204020204" pitchFamily="34" charset="-122"/>
              <a:sym typeface="宋体" panose="02010600030101010101" pitchFamily="2" charset="-122"/>
            </a:endParaRPr>
          </a:p>
        </p:txBody>
      </p:sp>
      <p:pic>
        <p:nvPicPr>
          <p:cNvPr id="7" name="图片 6"/>
          <p:cNvPicPr>
            <a:picLocks noChangeAspect="1"/>
          </p:cNvPicPr>
          <p:nvPr/>
        </p:nvPicPr>
        <p:blipFill>
          <a:blip r:embed="rId2"/>
          <a:stretch>
            <a:fillRect/>
          </a:stretch>
        </p:blipFill>
        <p:spPr>
          <a:xfrm>
            <a:off x="491604" y="568490"/>
            <a:ext cx="8110098" cy="4559703"/>
          </a:xfrm>
          <a:prstGeom prst="rect">
            <a:avLst/>
          </a:prstGeom>
        </p:spPr>
      </p:pic>
      <p:sp>
        <p:nvSpPr>
          <p:cNvPr id="8" name="矩形 7"/>
          <p:cNvSpPr/>
          <p:nvPr/>
        </p:nvSpPr>
        <p:spPr>
          <a:xfrm>
            <a:off x="5079718" y="1275607"/>
            <a:ext cx="2948667" cy="504056"/>
          </a:xfrm>
          <a:prstGeom prst="rect">
            <a:avLst/>
          </a:prstGeom>
          <a:noFill/>
          <a:ln w="25400" cap="flat" cmpd="sng" algn="ctr">
            <a:solidFill>
              <a:srgbClr val="F79646">
                <a:lumMod val="75000"/>
              </a:srgbClr>
            </a:solidFill>
            <a:prstDash val="solid"/>
          </a:ln>
          <a:effectLst/>
        </p:spPr>
        <p:txBody>
          <a:bodyPr rtlCol="0" anchor="ctr"/>
          <a:lstStyle/>
          <a:p>
            <a:pPr algn="ctr" defTabSz="513874">
              <a:defRPr/>
            </a:pPr>
            <a:endParaRPr lang="zh-CN" altLang="en-US" sz="1200" kern="0">
              <a:solidFill>
                <a:prstClr val="black"/>
              </a:solidFill>
              <a:ea typeface="微软雅黑" panose="020B0503020204020204" pitchFamily="34" charset="-122"/>
            </a:endParaRPr>
          </a:p>
        </p:txBody>
      </p:sp>
      <p:sp>
        <p:nvSpPr>
          <p:cNvPr id="9" name="直接连接符 8"/>
          <p:cNvSpPr>
            <a:spLocks noChangeShapeType="1"/>
          </p:cNvSpPr>
          <p:nvPr/>
        </p:nvSpPr>
        <p:spPr bwMode="auto">
          <a:xfrm flipH="1">
            <a:off x="7314371" y="954414"/>
            <a:ext cx="0" cy="465208"/>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15"/>
          <p:cNvSpPr>
            <a:spLocks noChangeArrowheads="1"/>
          </p:cNvSpPr>
          <p:nvPr/>
        </p:nvSpPr>
        <p:spPr bwMode="auto">
          <a:xfrm>
            <a:off x="6660232" y="716098"/>
            <a:ext cx="2016224" cy="411902"/>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001" b="1" dirty="0">
                <a:solidFill>
                  <a:prstClr val="white"/>
                </a:solidFill>
                <a:ea typeface="微软雅黑" panose="020B0503020204020204" pitchFamily="34" charset="-122"/>
              </a:rPr>
              <a:t>笔记、摘录、碎片内容直接引用</a:t>
            </a:r>
          </a:p>
        </p:txBody>
      </p:sp>
      <p:sp>
        <p:nvSpPr>
          <p:cNvPr id="11" name="矩形 10"/>
          <p:cNvSpPr/>
          <p:nvPr/>
        </p:nvSpPr>
        <p:spPr>
          <a:xfrm>
            <a:off x="4725744" y="2133220"/>
            <a:ext cx="3734688" cy="1302626"/>
          </a:xfrm>
          <a:prstGeom prst="rect">
            <a:avLst/>
          </a:prstGeom>
          <a:noFill/>
          <a:ln w="25400" cap="flat" cmpd="sng" algn="ctr">
            <a:solidFill>
              <a:srgbClr val="F79646">
                <a:lumMod val="75000"/>
              </a:srgbClr>
            </a:solidFill>
            <a:prstDash val="solid"/>
          </a:ln>
          <a:effectLst/>
        </p:spPr>
        <p:txBody>
          <a:bodyPr rtlCol="0" anchor="ctr"/>
          <a:lstStyle/>
          <a:p>
            <a:pPr algn="ctr" defTabSz="513874">
              <a:defRPr/>
            </a:pPr>
            <a:endParaRPr lang="zh-CN" altLang="en-US" sz="1200" kern="0">
              <a:solidFill>
                <a:prstClr val="black"/>
              </a:solidFill>
              <a:ea typeface="微软雅黑" panose="020B0503020204020204" pitchFamily="34" charset="-122"/>
            </a:endParaRPr>
          </a:p>
        </p:txBody>
      </p:sp>
      <p:sp>
        <p:nvSpPr>
          <p:cNvPr id="12" name="直接连接符 11"/>
          <p:cNvSpPr>
            <a:spLocks noChangeShapeType="1"/>
          </p:cNvSpPr>
          <p:nvPr/>
        </p:nvSpPr>
        <p:spPr bwMode="auto">
          <a:xfrm flipH="1" flipV="1">
            <a:off x="8244408" y="2355726"/>
            <a:ext cx="0" cy="544051"/>
          </a:xfrm>
          <a:prstGeom prst="line">
            <a:avLst/>
          </a:prstGeom>
          <a:noFill/>
          <a:ln w="1905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3" name="矩形 15"/>
          <p:cNvSpPr>
            <a:spLocks noChangeArrowheads="1"/>
          </p:cNvSpPr>
          <p:nvPr/>
        </p:nvSpPr>
        <p:spPr bwMode="auto">
          <a:xfrm>
            <a:off x="6804249" y="2899777"/>
            <a:ext cx="2016224" cy="411902"/>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001" b="1" dirty="0">
                <a:solidFill>
                  <a:prstClr val="white"/>
                </a:solidFill>
                <a:ea typeface="微软雅黑" panose="020B0503020204020204" pitchFamily="34" charset="-122"/>
              </a:rPr>
              <a:t>点击添加到原文中</a:t>
            </a:r>
          </a:p>
        </p:txBody>
      </p:sp>
      <p:sp>
        <p:nvSpPr>
          <p:cNvPr id="14" name="矩形 13"/>
          <p:cNvSpPr/>
          <p:nvPr/>
        </p:nvSpPr>
        <p:spPr>
          <a:xfrm>
            <a:off x="2710426" y="2465613"/>
            <a:ext cx="288032" cy="188778"/>
          </a:xfrm>
          <a:prstGeom prst="rect">
            <a:avLst/>
          </a:prstGeom>
          <a:noFill/>
          <a:ln w="19050" cap="flat" cmpd="sng" algn="ctr">
            <a:solidFill>
              <a:srgbClr val="F79646">
                <a:lumMod val="75000"/>
              </a:srgbClr>
            </a:solidFill>
            <a:prstDash val="solid"/>
          </a:ln>
          <a:effectLst/>
        </p:spPr>
        <p:txBody>
          <a:bodyPr rtlCol="0" anchor="ctr"/>
          <a:lstStyle/>
          <a:p>
            <a:pPr algn="ctr" defTabSz="513874">
              <a:defRPr/>
            </a:pPr>
            <a:endParaRPr lang="zh-CN" altLang="en-US" sz="1200" kern="0">
              <a:solidFill>
                <a:prstClr val="black"/>
              </a:solidFill>
              <a:ea typeface="微软雅黑" panose="020B0503020204020204" pitchFamily="34" charset="-122"/>
            </a:endParaRPr>
          </a:p>
        </p:txBody>
      </p:sp>
      <p:sp>
        <p:nvSpPr>
          <p:cNvPr id="15" name="直接连接符 14"/>
          <p:cNvSpPr>
            <a:spLocks noChangeShapeType="1"/>
          </p:cNvSpPr>
          <p:nvPr/>
        </p:nvSpPr>
        <p:spPr bwMode="auto">
          <a:xfrm flipH="1" flipV="1">
            <a:off x="2853989" y="2654392"/>
            <a:ext cx="0" cy="544051"/>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974262" y="3001414"/>
            <a:ext cx="2016224" cy="411902"/>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001" b="1" dirty="0">
                <a:solidFill>
                  <a:prstClr val="white"/>
                </a:solidFill>
                <a:ea typeface="微软雅黑" panose="020B0503020204020204" pitchFamily="34" charset="-122"/>
              </a:rPr>
              <a:t>系统自动添加引用关系，作者双击可修改</a:t>
            </a:r>
          </a:p>
        </p:txBody>
      </p:sp>
      <p:pic>
        <p:nvPicPr>
          <p:cNvPr id="17" name="图片 16"/>
          <p:cNvPicPr>
            <a:picLocks noChangeAspect="1"/>
          </p:cNvPicPr>
          <p:nvPr/>
        </p:nvPicPr>
        <p:blipFill>
          <a:blip r:embed="rId3"/>
          <a:stretch>
            <a:fillRect/>
          </a:stretch>
        </p:blipFill>
        <p:spPr>
          <a:xfrm>
            <a:off x="3119605" y="2471444"/>
            <a:ext cx="3739010" cy="1228404"/>
          </a:xfrm>
          <a:prstGeom prst="rect">
            <a:avLst/>
          </a:prstGeom>
          <a:ln w="12700">
            <a:solidFill>
              <a:schemeClr val="tx1"/>
            </a:solidFill>
          </a:ln>
        </p:spPr>
      </p:pic>
      <p:sp>
        <p:nvSpPr>
          <p:cNvPr id="18" name="矩形 17"/>
          <p:cNvSpPr/>
          <p:nvPr/>
        </p:nvSpPr>
        <p:spPr>
          <a:xfrm>
            <a:off x="1049217" y="2230043"/>
            <a:ext cx="7203546" cy="1559362"/>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b="1" dirty="0">
                <a:solidFill>
                  <a:prstClr val="white"/>
                </a:solidFill>
                <a:latin typeface="微软雅黑" panose="020B0503020204020204" pitchFamily="34" charset="-122"/>
                <a:ea typeface="微软雅黑" panose="020B0503020204020204" pitchFamily="34" charset="-122"/>
              </a:rPr>
              <a:t>在线创作解决了富媒体内容采编和多元发布，提供了参考文献、创作素材等的自动化管理</a:t>
            </a:r>
            <a:endParaRPr lang="en-US" altLang="zh-CN"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1000"/>
                            </p:stCondLst>
                            <p:childTnLst>
                              <p:par>
                                <p:cTn id="33" presetID="1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par>
                          <p:cTn id="49" fill="hold">
                            <p:stCondLst>
                              <p:cond delay="1000"/>
                            </p:stCondLst>
                            <p:childTnLst>
                              <p:par>
                                <p:cTn id="50" presetID="1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ppt_x</p:attrName>
                                        </p:attrNameLst>
                                      </p:cBhvr>
                                      <p:tavLst>
                                        <p:tav tm="0">
                                          <p:val>
                                            <p:strVal val="#ppt_x-#ppt_w*1.125000"/>
                                          </p:val>
                                        </p:tav>
                                        <p:tav tm="100000">
                                          <p:val>
                                            <p:strVal val="#ppt_x"/>
                                          </p:val>
                                        </p:tav>
                                      </p:tavLst>
                                    </p:anim>
                                    <p:animEffect transition="in" filter="wipe(right)">
                                      <p:cBhvr>
                                        <p:cTn id="53" dur="500"/>
                                        <p:tgtEl>
                                          <p:spTgt spid="16"/>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par>
                          <p:cTn id="66" fill="hold">
                            <p:stCondLst>
                              <p:cond delay="1500"/>
                            </p:stCondLst>
                            <p:childTnLst>
                              <p:par>
                                <p:cTn id="67" presetID="9"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dissolv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200" y="123478"/>
            <a:ext cx="2638864" cy="415498"/>
          </a:xfrm>
          <a:prstGeom prst="rect">
            <a:avLst/>
          </a:prstGeom>
        </p:spPr>
        <p:txBody>
          <a:bodyPr wrap="none">
            <a:spAutoFit/>
          </a:bodyPr>
          <a:lstStyle/>
          <a:p>
            <a:r>
              <a:rPr lang="en-US" altLang="zh-CN" sz="2100" b="1" dirty="0">
                <a:solidFill>
                  <a:srgbClr val="AB1B44"/>
                </a:solidFill>
                <a:ea typeface="微软雅黑" panose="020B0503020204020204" pitchFamily="34" charset="-122"/>
                <a:sym typeface="宋体" panose="02010600030101010101" pitchFamily="2" charset="-122"/>
              </a:rPr>
              <a:t>XML</a:t>
            </a:r>
            <a:r>
              <a:rPr lang="zh-CN" altLang="en-US" sz="2100" b="1" dirty="0">
                <a:solidFill>
                  <a:srgbClr val="AB1B44"/>
                </a:solidFill>
                <a:ea typeface="微软雅黑" panose="020B0503020204020204" pitchFamily="34" charset="-122"/>
                <a:sym typeface="宋体" panose="02010600030101010101" pitchFamily="2" charset="-122"/>
              </a:rPr>
              <a:t>在线排版和投稿</a:t>
            </a:r>
          </a:p>
        </p:txBody>
      </p:sp>
      <p:sp>
        <p:nvSpPr>
          <p:cNvPr id="5" name="KSO_Shape"/>
          <p:cNvSpPr/>
          <p:nvPr/>
        </p:nvSpPr>
        <p:spPr>
          <a:xfrm>
            <a:off x="215248" y="123479"/>
            <a:ext cx="422953" cy="436057"/>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dirty="0">
                <a:solidFill>
                  <a:srgbClr val="FFFFFF"/>
                </a:solidFill>
              </a:rPr>
              <a:t> </a:t>
            </a:r>
            <a:endParaRPr lang="zh-CN" altLang="en-US" dirty="0">
              <a:solidFill>
                <a:srgbClr val="FFFFFF"/>
              </a:solidFill>
            </a:endParaRPr>
          </a:p>
        </p:txBody>
      </p:sp>
      <p:pic>
        <p:nvPicPr>
          <p:cNvPr id="9" name="图片 8"/>
          <p:cNvPicPr>
            <a:picLocks noChangeAspect="1"/>
          </p:cNvPicPr>
          <p:nvPr/>
        </p:nvPicPr>
        <p:blipFill>
          <a:blip r:embed="rId2"/>
          <a:stretch>
            <a:fillRect/>
          </a:stretch>
        </p:blipFill>
        <p:spPr>
          <a:xfrm>
            <a:off x="638201" y="559536"/>
            <a:ext cx="7962439" cy="4674872"/>
          </a:xfrm>
          <a:prstGeom prst="rect">
            <a:avLst/>
          </a:prstGeom>
          <a:ln w="12700">
            <a:solidFill>
              <a:schemeClr val="tx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5" y="558268"/>
            <a:ext cx="6261964" cy="4803998"/>
          </a:xfrm>
          <a:prstGeom prst="rect">
            <a:avLst/>
          </a:prstGeom>
        </p:spPr>
      </p:pic>
      <p:sp>
        <p:nvSpPr>
          <p:cNvPr id="10" name="矩形标注 9"/>
          <p:cNvSpPr/>
          <p:nvPr/>
        </p:nvSpPr>
        <p:spPr>
          <a:xfrm>
            <a:off x="168716" y="1995686"/>
            <a:ext cx="2037817" cy="680016"/>
          </a:xfrm>
          <a:prstGeom prst="wedgeRectCallout">
            <a:avLst>
              <a:gd name="adj1" fmla="val 67724"/>
              <a:gd name="adj2" fmla="val 60656"/>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500" dirty="0">
                <a:solidFill>
                  <a:srgbClr val="FF0000"/>
                </a:solidFill>
                <a:ea typeface="微软雅黑" panose="020B0503020204020204" pitchFamily="34" charset="-122"/>
              </a:rPr>
              <a:t>在</a:t>
            </a:r>
            <a:r>
              <a:rPr lang="en-US" altLang="zh-CN" sz="1500" dirty="0">
                <a:solidFill>
                  <a:srgbClr val="FF0000"/>
                </a:solidFill>
                <a:ea typeface="微软雅黑" panose="020B0503020204020204" pitchFamily="34" charset="-122"/>
              </a:rPr>
              <a:t>Web</a:t>
            </a:r>
            <a:r>
              <a:rPr lang="zh-CN" altLang="en-US" sz="1500" dirty="0">
                <a:solidFill>
                  <a:srgbClr val="FF0000"/>
                </a:solidFill>
                <a:ea typeface="微软雅黑" panose="020B0503020204020204" pitchFamily="34" charset="-122"/>
              </a:rPr>
              <a:t>页面上实现在线的</a:t>
            </a:r>
            <a:r>
              <a:rPr lang="en-US" altLang="zh-CN" sz="1500" dirty="0">
                <a:solidFill>
                  <a:srgbClr val="FF0000"/>
                </a:solidFill>
                <a:ea typeface="微软雅黑" panose="020B0503020204020204" pitchFamily="34" charset="-122"/>
              </a:rPr>
              <a:t>XML</a:t>
            </a:r>
            <a:r>
              <a:rPr lang="zh-CN" altLang="en-US" sz="1500" dirty="0">
                <a:solidFill>
                  <a:srgbClr val="FF0000"/>
                </a:solidFill>
                <a:ea typeface="微软雅黑" panose="020B0503020204020204" pitchFamily="34" charset="-122"/>
              </a:rPr>
              <a:t>排版</a:t>
            </a:r>
          </a:p>
        </p:txBody>
      </p:sp>
      <p:sp>
        <p:nvSpPr>
          <p:cNvPr id="11" name="矩形标注 10"/>
          <p:cNvSpPr/>
          <p:nvPr/>
        </p:nvSpPr>
        <p:spPr>
          <a:xfrm>
            <a:off x="6430680" y="1315671"/>
            <a:ext cx="2389793" cy="824032"/>
          </a:xfrm>
          <a:prstGeom prst="wedgeRectCallout">
            <a:avLst>
              <a:gd name="adj1" fmla="val -73241"/>
              <a:gd name="adj2" fmla="val -105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500" dirty="0">
                <a:solidFill>
                  <a:srgbClr val="FF0000"/>
                </a:solidFill>
                <a:ea typeface="微软雅黑" panose="020B0503020204020204" pitchFamily="34" charset="-122"/>
              </a:rPr>
              <a:t>按期刊投稿要求自动生成符合条件的稿件</a:t>
            </a:r>
          </a:p>
        </p:txBody>
      </p:sp>
      <p:sp>
        <p:nvSpPr>
          <p:cNvPr id="12" name="矩形 11"/>
          <p:cNvSpPr/>
          <p:nvPr/>
        </p:nvSpPr>
        <p:spPr>
          <a:xfrm>
            <a:off x="899593" y="2230043"/>
            <a:ext cx="7848872" cy="1559362"/>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normAutofit/>
          </a:bodyPr>
          <a:lstStyle/>
          <a:p>
            <a:pPr algn="ctr">
              <a:lnSpc>
                <a:spcPct val="150000"/>
              </a:lnSpc>
              <a:buClr>
                <a:srgbClr val="0070C0"/>
              </a:buClr>
            </a:pPr>
            <a:r>
              <a:rPr lang="zh-CN" altLang="en-US" b="1" dirty="0">
                <a:solidFill>
                  <a:prstClr val="white"/>
                </a:solidFill>
                <a:latin typeface="微软雅黑" panose="020B0503020204020204" pitchFamily="34" charset="-122"/>
                <a:ea typeface="微软雅黑" panose="020B0503020204020204" pitchFamily="34" charset="-122"/>
              </a:rPr>
              <a:t>基于</a:t>
            </a:r>
            <a:r>
              <a:rPr lang="en-US" altLang="zh-CN" b="1" dirty="0">
                <a:solidFill>
                  <a:prstClr val="white"/>
                </a:solidFill>
                <a:latin typeface="微软雅黑" panose="020B0503020204020204" pitchFamily="34" charset="-122"/>
                <a:ea typeface="微软雅黑" panose="020B0503020204020204" pitchFamily="34" charset="-122"/>
              </a:rPr>
              <a:t>XML</a:t>
            </a:r>
            <a:r>
              <a:rPr lang="zh-CN" altLang="en-US" b="1" dirty="0">
                <a:solidFill>
                  <a:prstClr val="white"/>
                </a:solidFill>
                <a:latin typeface="微软雅黑" panose="020B0503020204020204" pitchFamily="34" charset="-122"/>
                <a:ea typeface="微软雅黑" panose="020B0503020204020204" pitchFamily="34" charset="-122"/>
              </a:rPr>
              <a:t>的自动化排版解决了作者投稿和编辑审稿时繁琐的格式调整工作</a:t>
            </a:r>
            <a:endParaRPr lang="en-US" altLang="zh-CN"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4" name="Group 2">
            <a:extLst>
              <a:ext uri="{FF2B5EF4-FFF2-40B4-BE49-F238E27FC236}">
                <a16:creationId xmlns:a16="http://schemas.microsoft.com/office/drawing/2014/main" id="{E950F45A-EA45-4A48-A236-8A2C339C24CA}"/>
              </a:ext>
            </a:extLst>
          </p:cNvPr>
          <p:cNvGrpSpPr>
            <a:grpSpLocks/>
          </p:cNvGrpSpPr>
          <p:nvPr/>
        </p:nvGrpSpPr>
        <p:grpSpPr bwMode="auto">
          <a:xfrm flipV="1">
            <a:off x="-25400" y="249238"/>
            <a:ext cx="8491538" cy="431800"/>
            <a:chOff x="0" y="0"/>
            <a:chExt cx="8504452" cy="310344"/>
          </a:xfrm>
        </p:grpSpPr>
        <p:grpSp>
          <p:nvGrpSpPr>
            <p:cNvPr id="56325" name="Group 3">
              <a:extLst>
                <a:ext uri="{FF2B5EF4-FFF2-40B4-BE49-F238E27FC236}">
                  <a16:creationId xmlns:a16="http://schemas.microsoft.com/office/drawing/2014/main" id="{107DA9C4-308A-4ADB-BBE7-0A73E25CFDD3}"/>
                </a:ext>
              </a:extLst>
            </p:cNvPr>
            <p:cNvGrpSpPr>
              <a:grpSpLocks/>
            </p:cNvGrpSpPr>
            <p:nvPr/>
          </p:nvGrpSpPr>
          <p:grpSpPr bwMode="auto">
            <a:xfrm>
              <a:off x="0" y="0"/>
              <a:ext cx="8504452" cy="310344"/>
              <a:chOff x="0" y="0"/>
              <a:chExt cx="6395318" cy="620688"/>
            </a:xfrm>
          </p:grpSpPr>
          <p:sp>
            <p:nvSpPr>
              <p:cNvPr id="56327" name="平行四边形 21">
                <a:extLst>
                  <a:ext uri="{FF2B5EF4-FFF2-40B4-BE49-F238E27FC236}">
                    <a16:creationId xmlns:a16="http://schemas.microsoft.com/office/drawing/2014/main" id="{EC71A393-5235-475D-87E7-2C297CC0A7E0}"/>
                  </a:ext>
                </a:extLst>
              </p:cNvPr>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56328" name="矩形 22">
                <a:extLst>
                  <a:ext uri="{FF2B5EF4-FFF2-40B4-BE49-F238E27FC236}">
                    <a16:creationId xmlns:a16="http://schemas.microsoft.com/office/drawing/2014/main" id="{D2F8C9FA-325F-4264-A0EB-B18AC49EAB64}"/>
                  </a:ext>
                </a:extLst>
              </p:cNvPr>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3200">
                    <a:solidFill>
                      <a:srgbClr val="FFFFFF"/>
                    </a:solidFill>
                  </a:rPr>
                  <a:t>  </a:t>
                </a:r>
                <a:endParaRPr lang="zh-CN" altLang="en-US" sz="2800">
                  <a:solidFill>
                    <a:schemeClr val="tx1"/>
                  </a:solidFill>
                </a:endParaRPr>
              </a:p>
            </p:txBody>
          </p:sp>
        </p:grpSp>
        <p:sp>
          <p:nvSpPr>
            <p:cNvPr id="56326" name="平行四边形 20">
              <a:extLst>
                <a:ext uri="{FF2B5EF4-FFF2-40B4-BE49-F238E27FC236}">
                  <a16:creationId xmlns:a16="http://schemas.microsoft.com/office/drawing/2014/main" id="{F8BA7237-4428-49C5-80D1-A81FD691DFE4}"/>
                </a:ext>
              </a:extLst>
            </p:cNvPr>
            <p:cNvSpPr>
              <a:spLocks noChangeArrowheads="1"/>
            </p:cNvSpPr>
            <p:nvPr/>
          </p:nvSpPr>
          <p:spPr bwMode="auto">
            <a:xfrm flipH="1" flipV="1">
              <a:off x="0" y="0"/>
              <a:ext cx="5365301" cy="310344"/>
            </a:xfrm>
            <a:prstGeom prst="parallelogram">
              <a:avLst>
                <a:gd name="adj" fmla="val 4442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dirty="0">
                  <a:solidFill>
                    <a:srgbClr val="000000"/>
                  </a:solidFill>
                </a:rPr>
                <a:t>如何导出参考文献</a:t>
              </a:r>
            </a:p>
          </p:txBody>
        </p:sp>
      </p:grpSp>
      <p:pic>
        <p:nvPicPr>
          <p:cNvPr id="4" name="图片 3">
            <a:extLst>
              <a:ext uri="{FF2B5EF4-FFF2-40B4-BE49-F238E27FC236}">
                <a16:creationId xmlns:a16="http://schemas.microsoft.com/office/drawing/2014/main" id="{3C37939B-3C38-4483-80EC-42BF29043CB0}"/>
              </a:ext>
            </a:extLst>
          </p:cNvPr>
          <p:cNvPicPr>
            <a:picLocks noChangeAspect="1"/>
          </p:cNvPicPr>
          <p:nvPr/>
        </p:nvPicPr>
        <p:blipFill>
          <a:blip r:embed="rId3"/>
          <a:stretch>
            <a:fillRect/>
          </a:stretch>
        </p:blipFill>
        <p:spPr>
          <a:xfrm>
            <a:off x="0" y="796034"/>
            <a:ext cx="9144000" cy="4347466"/>
          </a:xfrm>
          <a:prstGeom prst="rect">
            <a:avLst/>
          </a:prstGeom>
        </p:spPr>
      </p:pic>
      <p:pic>
        <p:nvPicPr>
          <p:cNvPr id="5" name="图片 4">
            <a:extLst>
              <a:ext uri="{FF2B5EF4-FFF2-40B4-BE49-F238E27FC236}">
                <a16:creationId xmlns:a16="http://schemas.microsoft.com/office/drawing/2014/main" id="{45DEF989-24CB-4581-AF31-9C72E1DB7A72}"/>
              </a:ext>
            </a:extLst>
          </p:cNvPr>
          <p:cNvPicPr>
            <a:picLocks noChangeAspect="1"/>
          </p:cNvPicPr>
          <p:nvPr/>
        </p:nvPicPr>
        <p:blipFill>
          <a:blip r:embed="rId4"/>
          <a:stretch>
            <a:fillRect/>
          </a:stretch>
        </p:blipFill>
        <p:spPr>
          <a:xfrm>
            <a:off x="-116958" y="796034"/>
            <a:ext cx="9144000" cy="438941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H_PageTitle">
            <a:extLst>
              <a:ext uri="{FF2B5EF4-FFF2-40B4-BE49-F238E27FC236}">
                <a16:creationId xmlns:a16="http://schemas.microsoft.com/office/drawing/2014/main" id="{C5ABBDD9-FD60-417E-9F29-87814E7DC516}"/>
              </a:ext>
            </a:extLst>
          </p:cNvPr>
          <p:cNvSpPr>
            <a:spLocks noGrp="1" noChangeArrowheads="1"/>
          </p:cNvSpPr>
          <p:nvPr>
            <p:ph type="title" idx="4294967295"/>
          </p:nvPr>
        </p:nvSpPr>
        <p:spPr>
          <a:xfrm>
            <a:off x="412750" y="107950"/>
            <a:ext cx="7886700" cy="1325563"/>
          </a:xfrm>
        </p:spPr>
        <p:txBody>
          <a:bodyPr anchor="ctr"/>
          <a:lstStyle/>
          <a:p>
            <a:pPr eaLnBrk="1" hangingPunct="1"/>
            <a:r>
              <a:rPr lang="zh-CN" altLang="en-US" sz="4000"/>
              <a:t>小结：</a:t>
            </a:r>
            <a:r>
              <a:rPr lang="en-US" altLang="zh-CN"/>
              <a:t> </a:t>
            </a:r>
            <a:endParaRPr lang="zh-CN" altLang="en-US"/>
          </a:p>
        </p:txBody>
      </p:sp>
      <p:sp>
        <p:nvSpPr>
          <p:cNvPr id="58371" name="MH_Other_1">
            <a:extLst>
              <a:ext uri="{FF2B5EF4-FFF2-40B4-BE49-F238E27FC236}">
                <a16:creationId xmlns:a16="http://schemas.microsoft.com/office/drawing/2014/main" id="{149A93AD-70EA-4661-B406-8072F3C7C5EA}"/>
              </a:ext>
            </a:extLst>
          </p:cNvPr>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58372" name="MH_Other_2">
            <a:extLst>
              <a:ext uri="{FF2B5EF4-FFF2-40B4-BE49-F238E27FC236}">
                <a16:creationId xmlns:a16="http://schemas.microsoft.com/office/drawing/2014/main" id="{7C8153E0-DC73-49D3-8BF5-D4CAB34567CC}"/>
              </a:ext>
            </a:extLst>
          </p:cNvPr>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58373" name="MH_Other_5">
            <a:extLst>
              <a:ext uri="{FF2B5EF4-FFF2-40B4-BE49-F238E27FC236}">
                <a16:creationId xmlns:a16="http://schemas.microsoft.com/office/drawing/2014/main" id="{7D573713-598A-418D-8EA1-709DA4B2383B}"/>
              </a:ext>
            </a:extLst>
          </p:cNvPr>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58374" name="MH_Other_6">
            <a:extLst>
              <a:ext uri="{FF2B5EF4-FFF2-40B4-BE49-F238E27FC236}">
                <a16:creationId xmlns:a16="http://schemas.microsoft.com/office/drawing/2014/main" id="{3D716900-4C16-4063-83B2-060B864AF661}"/>
              </a:ext>
            </a:extLst>
          </p:cNvPr>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58375" name="MH_Desc_1">
            <a:extLst>
              <a:ext uri="{FF2B5EF4-FFF2-40B4-BE49-F238E27FC236}">
                <a16:creationId xmlns:a16="http://schemas.microsoft.com/office/drawing/2014/main" id="{F8A33DE1-DE00-4BF7-9D35-7F2E02B0FCD4}"/>
              </a:ext>
            </a:extLst>
          </p:cNvPr>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SzTx/>
              <a:buFont typeface="Arial" panose="020B0604020202020204" pitchFamily="34" charset="0"/>
              <a:buNone/>
            </a:pPr>
            <a:endParaRPr lang="zh-CN" altLang="en-US" sz="1600" dirty="0">
              <a:solidFill>
                <a:srgbClr val="002060"/>
              </a:solidFill>
            </a:endParaRPr>
          </a:p>
          <a:p>
            <a:pPr eaLnBrk="1" hangingPunct="1">
              <a:lnSpc>
                <a:spcPct val="150000"/>
              </a:lnSpc>
              <a:spcBef>
                <a:spcPct val="0"/>
              </a:spcBef>
              <a:buClrTx/>
              <a:buSzTx/>
              <a:buFont typeface="Arial" panose="020B0604020202020204" pitchFamily="34" charset="0"/>
              <a:buNone/>
            </a:pPr>
            <a:endParaRPr lang="zh-CN" altLang="en-US" sz="1600" dirty="0">
              <a:solidFill>
                <a:srgbClr val="002060"/>
              </a:solidFill>
            </a:endParaRPr>
          </a:p>
          <a:p>
            <a:pPr eaLnBrk="1" hangingPunct="1">
              <a:lnSpc>
                <a:spcPct val="150000"/>
              </a:lnSpc>
              <a:spcBef>
                <a:spcPct val="0"/>
              </a:spcBef>
              <a:buClrTx/>
              <a:buSzTx/>
              <a:buFont typeface="Arial" panose="020B0604020202020204" pitchFamily="34" charset="0"/>
              <a:buNone/>
            </a:pPr>
            <a:r>
              <a:rPr lang="zh-CN" altLang="en-US" sz="1600" dirty="0">
                <a:solidFill>
                  <a:srgbClr val="002060"/>
                </a:solidFill>
              </a:rPr>
              <a:t> 一篇完整的论文不仅需要期刊、博硕、会议的支撑，也需要事实数据、图片库、统计数据、标准、专利等素材。</a:t>
            </a:r>
          </a:p>
          <a:p>
            <a:pPr eaLnBrk="1" hangingPunct="1">
              <a:lnSpc>
                <a:spcPct val="150000"/>
              </a:lnSpc>
              <a:spcBef>
                <a:spcPct val="0"/>
              </a:spcBef>
              <a:buClrTx/>
              <a:buSzTx/>
              <a:buFont typeface="Arial" panose="020B0604020202020204" pitchFamily="34" charset="0"/>
              <a:buNone/>
            </a:pPr>
            <a:endParaRPr lang="zh-CN" altLang="en-US" sz="1600" dirty="0">
              <a:solidFill>
                <a:srgbClr val="002060"/>
              </a:solidFill>
            </a:endParaRPr>
          </a:p>
          <a:p>
            <a:pPr eaLnBrk="1" hangingPunct="1">
              <a:lnSpc>
                <a:spcPct val="150000"/>
              </a:lnSpc>
              <a:spcBef>
                <a:spcPct val="0"/>
              </a:spcBef>
              <a:buClrTx/>
              <a:buSzTx/>
              <a:buFont typeface="Arial" panose="020B0604020202020204" pitchFamily="34" charset="0"/>
              <a:buNone/>
            </a:pPr>
            <a:r>
              <a:rPr lang="zh-CN" altLang="en-US" sz="1600" dirty="0">
                <a:solidFill>
                  <a:srgbClr val="002060"/>
                </a:solidFill>
              </a:rPr>
              <a:t>在管理文献和写作方面，可借助CNKI E-</a:t>
            </a:r>
            <a:r>
              <a:rPr lang="en-US" altLang="zh-CN" sz="1600" dirty="0">
                <a:solidFill>
                  <a:srgbClr val="002060"/>
                </a:solidFill>
              </a:rPr>
              <a:t>Study</a:t>
            </a:r>
            <a:r>
              <a:rPr lang="zh-CN" altLang="en-US" sz="1600" dirty="0">
                <a:solidFill>
                  <a:srgbClr val="002060"/>
                </a:solidFill>
              </a:rPr>
              <a:t>或研学平台管理文献、笔记、参考文献，实现一体化知识管理服务。</a:t>
            </a:r>
            <a:endParaRPr lang="zh-CN" altLang="en-US" sz="1400" dirty="0">
              <a:solidFill>
                <a:srgbClr val="002060"/>
              </a:solidFill>
            </a:endParaRPr>
          </a:p>
          <a:p>
            <a:pPr eaLnBrk="1" hangingPunct="1">
              <a:lnSpc>
                <a:spcPct val="150000"/>
              </a:lnSpc>
              <a:spcBef>
                <a:spcPct val="0"/>
              </a:spcBef>
              <a:buClrTx/>
              <a:buSzTx/>
              <a:buFont typeface="Arial" panose="020B0604020202020204" pitchFamily="34" charset="0"/>
              <a:buNone/>
            </a:pPr>
            <a:endParaRPr lang="zh-CN" altLang="en-US" sz="1400" dirty="0">
              <a:solidFill>
                <a:srgbClr val="002060"/>
              </a:solidFill>
            </a:endParaRPr>
          </a:p>
          <a:p>
            <a:pPr eaLnBrk="1" hangingPunct="1">
              <a:lnSpc>
                <a:spcPct val="150000"/>
              </a:lnSpc>
              <a:spcBef>
                <a:spcPct val="0"/>
              </a:spcBef>
              <a:buClrTx/>
              <a:buSzTx/>
              <a:buFont typeface="Arial" panose="020B0604020202020204" pitchFamily="34" charset="0"/>
              <a:buNone/>
            </a:pPr>
            <a:endParaRPr lang="zh-CN" altLang="en-US" sz="1400" dirty="0">
              <a:solidFill>
                <a:srgbClr val="002060"/>
              </a:solidFill>
            </a:endParaRPr>
          </a:p>
          <a:p>
            <a:pPr eaLnBrk="1" hangingPunct="1">
              <a:lnSpc>
                <a:spcPct val="150000"/>
              </a:lnSpc>
              <a:spcBef>
                <a:spcPct val="0"/>
              </a:spcBef>
              <a:buClrTx/>
              <a:buSzTx/>
              <a:buFont typeface="Arial" panose="020B0604020202020204" pitchFamily="34" charset="0"/>
              <a:buNone/>
            </a:pPr>
            <a:endParaRPr lang="zh-CN" altLang="en-US" sz="1400" dirty="0">
              <a:solidFill>
                <a:srgbClr val="00206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MH_SubTitle_1">
            <a:extLst>
              <a:ext uri="{FF2B5EF4-FFF2-40B4-BE49-F238E27FC236}">
                <a16:creationId xmlns:a16="http://schemas.microsoft.com/office/drawing/2014/main" id="{41BC854D-1FC6-4F24-AE55-078C5A8D5737}"/>
              </a:ext>
            </a:extLst>
          </p:cNvPr>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200">
              <a:solidFill>
                <a:srgbClr val="FFFFFF"/>
              </a:solidFill>
              <a:latin typeface="Calibri" panose="020F0502020204030204" pitchFamily="34" charset="0"/>
            </a:endParaRPr>
          </a:p>
        </p:txBody>
      </p:sp>
      <p:sp>
        <p:nvSpPr>
          <p:cNvPr id="59395" name="MH_Text_1">
            <a:extLst>
              <a:ext uri="{FF2B5EF4-FFF2-40B4-BE49-F238E27FC236}">
                <a16:creationId xmlns:a16="http://schemas.microsoft.com/office/drawing/2014/main" id="{88D41AB3-CA3C-465E-AC93-95C751FC0BA7}"/>
              </a:ext>
            </a:extLst>
          </p:cNvPr>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选题篇</a:t>
            </a:r>
            <a:endParaRPr lang="zh-CN" altLang="en-US" sz="1800">
              <a:solidFill>
                <a:schemeClr val="tx1"/>
              </a:solidFill>
              <a:ea typeface="华文细黑" panose="02010600040101010101" pitchFamily="2" charset="-122"/>
            </a:endParaRPr>
          </a:p>
        </p:txBody>
      </p:sp>
      <p:sp>
        <p:nvSpPr>
          <p:cNvPr id="59396" name="MH_Other_1">
            <a:extLst>
              <a:ext uri="{FF2B5EF4-FFF2-40B4-BE49-F238E27FC236}">
                <a16:creationId xmlns:a16="http://schemas.microsoft.com/office/drawing/2014/main" id="{3D502ED1-2199-4E37-94E5-7A7D856E5279}"/>
              </a:ext>
            </a:extLst>
          </p:cNvPr>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59397" name="MH_Other_2" descr="E:\PPT背景\未标题-1.png">
            <a:extLst>
              <a:ext uri="{FF2B5EF4-FFF2-40B4-BE49-F238E27FC236}">
                <a16:creationId xmlns:a16="http://schemas.microsoft.com/office/drawing/2014/main" id="{7F33DC3B-37A0-48DE-B4CE-7EA36EC59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MH_Other_3">
            <a:extLst>
              <a:ext uri="{FF2B5EF4-FFF2-40B4-BE49-F238E27FC236}">
                <a16:creationId xmlns:a16="http://schemas.microsoft.com/office/drawing/2014/main" id="{0DA225BC-79C2-49BC-9253-5D34521EDC84}"/>
              </a:ext>
            </a:extLst>
          </p:cNvPr>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59399" name="Group 7">
            <a:extLst>
              <a:ext uri="{FF2B5EF4-FFF2-40B4-BE49-F238E27FC236}">
                <a16:creationId xmlns:a16="http://schemas.microsoft.com/office/drawing/2014/main" id="{A4C8D92A-6ABA-466C-876D-FE2C8D04B903}"/>
              </a:ext>
            </a:extLst>
          </p:cNvPr>
          <p:cNvGrpSpPr>
            <a:grpSpLocks/>
          </p:cNvGrpSpPr>
          <p:nvPr/>
        </p:nvGrpSpPr>
        <p:grpSpPr bwMode="auto">
          <a:xfrm>
            <a:off x="2692400" y="2695575"/>
            <a:ext cx="1352550" cy="2017713"/>
            <a:chOff x="0" y="0"/>
            <a:chExt cx="2130" cy="3177"/>
          </a:xfrm>
        </p:grpSpPr>
        <p:sp>
          <p:nvSpPr>
            <p:cNvPr id="59409" name="MH_SubTitle_2">
              <a:extLst>
                <a:ext uri="{FF2B5EF4-FFF2-40B4-BE49-F238E27FC236}">
                  <a16:creationId xmlns:a16="http://schemas.microsoft.com/office/drawing/2014/main" id="{76476E29-FEEC-4704-88AC-F8D93A84A326}"/>
                </a:ext>
              </a:extLst>
            </p:cNvPr>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Font typeface="Wingdings 3" panose="05040102010807070707" pitchFamily="18" charset="2"/>
                <a:buNone/>
              </a:pPr>
              <a:endParaRPr lang="zh-CN" altLang="en-US" sz="1600">
                <a:solidFill>
                  <a:srgbClr val="FFFFFF"/>
                </a:solidFill>
              </a:endParaRPr>
            </a:p>
          </p:txBody>
        </p:sp>
        <p:sp>
          <p:nvSpPr>
            <p:cNvPr id="59410" name="MH_Text_2">
              <a:extLst>
                <a:ext uri="{FF2B5EF4-FFF2-40B4-BE49-F238E27FC236}">
                  <a16:creationId xmlns:a16="http://schemas.microsoft.com/office/drawing/2014/main" id="{2EF800B3-5925-4213-8CB6-B3758D33C3A2}"/>
                </a:ext>
              </a:extLst>
            </p:cNvPr>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写作篇</a:t>
              </a:r>
              <a:endParaRPr lang="zh-CN" altLang="en-US" sz="1800">
                <a:solidFill>
                  <a:schemeClr val="tx1"/>
                </a:solidFill>
                <a:ea typeface="华文细黑" panose="02010600040101010101" pitchFamily="2" charset="-122"/>
              </a:endParaRPr>
            </a:p>
          </p:txBody>
        </p:sp>
        <p:pic>
          <p:nvPicPr>
            <p:cNvPr id="59411" name="MH_Other_4" descr="E:\PPT背景\未标题-1.png">
              <a:extLst>
                <a:ext uri="{FF2B5EF4-FFF2-40B4-BE49-F238E27FC236}">
                  <a16:creationId xmlns:a16="http://schemas.microsoft.com/office/drawing/2014/main" id="{40113033-C2BC-4A11-81CB-C3AC28ADD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0" name="MH_Other_5">
            <a:extLst>
              <a:ext uri="{FF2B5EF4-FFF2-40B4-BE49-F238E27FC236}">
                <a16:creationId xmlns:a16="http://schemas.microsoft.com/office/drawing/2014/main" id="{1D569D3F-F2EA-42EF-8246-DBB5572C5E15}"/>
              </a:ext>
            </a:extLst>
          </p:cNvPr>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86028" name="Group 12">
            <a:extLst>
              <a:ext uri="{FF2B5EF4-FFF2-40B4-BE49-F238E27FC236}">
                <a16:creationId xmlns:a16="http://schemas.microsoft.com/office/drawing/2014/main" id="{A5489A60-55E0-4163-A973-C772B60A71F3}"/>
              </a:ext>
            </a:extLst>
          </p:cNvPr>
          <p:cNvGrpSpPr>
            <a:grpSpLocks/>
          </p:cNvGrpSpPr>
          <p:nvPr/>
        </p:nvGrpSpPr>
        <p:grpSpPr bwMode="auto">
          <a:xfrm>
            <a:off x="4940300" y="2598738"/>
            <a:ext cx="1441450" cy="2114550"/>
            <a:chOff x="0" y="0"/>
            <a:chExt cx="2269" cy="3329"/>
          </a:xfrm>
        </p:grpSpPr>
        <p:sp>
          <p:nvSpPr>
            <p:cNvPr id="59406" name="MH_SubTitle_3">
              <a:extLst>
                <a:ext uri="{FF2B5EF4-FFF2-40B4-BE49-F238E27FC236}">
                  <a16:creationId xmlns:a16="http://schemas.microsoft.com/office/drawing/2014/main" id="{6C96FDCF-4157-4A68-9ADB-BEBBF9C4773A}"/>
                </a:ext>
              </a:extLst>
            </p:cNvPr>
            <p:cNvSpPr>
              <a:spLocks noChangeArrowheads="1"/>
            </p:cNvSpPr>
            <p:nvPr/>
          </p:nvSpPr>
          <p:spPr bwMode="auto">
            <a:xfrm rot="20988563" flipH="1">
              <a:off x="18" y="607"/>
              <a:ext cx="2130" cy="2723"/>
            </a:xfrm>
            <a:prstGeom prst="roundRect">
              <a:avLst>
                <a:gd name="adj" fmla="val 16667"/>
              </a:avLst>
            </a:prstGeom>
            <a:solidFill>
              <a:srgbClr val="92D05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59407" name="MH_Text_3">
              <a:extLst>
                <a:ext uri="{FF2B5EF4-FFF2-40B4-BE49-F238E27FC236}">
                  <a16:creationId xmlns:a16="http://schemas.microsoft.com/office/drawing/2014/main" id="{661345FF-13C5-434C-B22A-E6B2330F0001}"/>
                </a:ext>
              </a:extLst>
            </p:cNvPr>
            <p:cNvSpPr>
              <a:spLocks noChangeArrowheads="1"/>
            </p:cNvSpPr>
            <p:nvPr/>
          </p:nvSpPr>
          <p:spPr bwMode="auto">
            <a:xfrm rot="20988563" flipH="1">
              <a:off x="0" y="660"/>
              <a:ext cx="2013"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投稿篇</a:t>
              </a:r>
              <a:endParaRPr lang="zh-CN" altLang="en-US" sz="1800">
                <a:solidFill>
                  <a:schemeClr val="tx1"/>
                </a:solidFill>
                <a:ea typeface="华文细黑" panose="02010600040101010101" pitchFamily="2" charset="-122"/>
              </a:endParaRPr>
            </a:p>
          </p:txBody>
        </p:sp>
        <p:pic>
          <p:nvPicPr>
            <p:cNvPr id="59408" name="MH_Other_6" descr="E:\PPT背景\未标题-1.png">
              <a:extLst>
                <a:ext uri="{FF2B5EF4-FFF2-40B4-BE49-F238E27FC236}">
                  <a16:creationId xmlns:a16="http://schemas.microsoft.com/office/drawing/2014/main" id="{877D138D-409D-4B09-9C55-E8F7C5645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0"/>
              <a:ext cx="1065"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2" name="MH_SubTitle_4">
            <a:extLst>
              <a:ext uri="{FF2B5EF4-FFF2-40B4-BE49-F238E27FC236}">
                <a16:creationId xmlns:a16="http://schemas.microsoft.com/office/drawing/2014/main" id="{483120DB-40A0-417E-85A5-28AFFB6C061B}"/>
              </a:ext>
            </a:extLst>
          </p:cNvPr>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59403" name="MH_Text_4">
            <a:extLst>
              <a:ext uri="{FF2B5EF4-FFF2-40B4-BE49-F238E27FC236}">
                <a16:creationId xmlns:a16="http://schemas.microsoft.com/office/drawing/2014/main" id="{79A9C82E-85BB-42C2-ADFF-E6BE1FCB6180}"/>
              </a:ext>
            </a:extLst>
          </p:cNvPr>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传播篇</a:t>
            </a:r>
          </a:p>
        </p:txBody>
      </p:sp>
      <p:sp>
        <p:nvSpPr>
          <p:cNvPr id="59404" name="MH_Other_7">
            <a:extLst>
              <a:ext uri="{FF2B5EF4-FFF2-40B4-BE49-F238E27FC236}">
                <a16:creationId xmlns:a16="http://schemas.microsoft.com/office/drawing/2014/main" id="{8D5B6F00-1EAD-4F5C-AF87-94BB5ACA60AA}"/>
              </a:ext>
            </a:extLst>
          </p:cNvPr>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59405" name="MH_Other_8" descr="E:\PPT背景\未标题-1.png">
            <a:extLst>
              <a:ext uri="{FF2B5EF4-FFF2-40B4-BE49-F238E27FC236}">
                <a16:creationId xmlns:a16="http://schemas.microsoft.com/office/drawing/2014/main" id="{A0E33391-0DBF-461C-87AA-D6AAB8A74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079931 -0.281975 " pathEditMode="relative" rAng="0" ptsTypes="">
                                      <p:cBhvr>
                                        <p:cTn id="6" dur="500" fill="hold"/>
                                        <p:tgtEl>
                                          <p:spTgt spid="86028"/>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a:extLst>
              <a:ext uri="{FF2B5EF4-FFF2-40B4-BE49-F238E27FC236}">
                <a16:creationId xmlns:a16="http://schemas.microsoft.com/office/drawing/2014/main" id="{10A19E97-016A-4931-AA64-F817E4A18DB6}"/>
              </a:ext>
            </a:extLst>
          </p:cNvPr>
          <p:cNvSpPr>
            <a:spLocks noGrp="1" noChangeArrowheads="1"/>
          </p:cNvSpPr>
          <p:nvPr>
            <p:ph type="title" idx="4294967295"/>
          </p:nvPr>
        </p:nvSpPr>
        <p:spPr>
          <a:xfrm>
            <a:off x="0" y="155752"/>
            <a:ext cx="8458200" cy="422275"/>
          </a:xfrm>
        </p:spPr>
        <p:txBody>
          <a:bodyPr anchor="t"/>
          <a:lstStyle/>
          <a:p>
            <a:pPr eaLnBrk="1" hangingPunct="1"/>
            <a:r>
              <a:rPr lang="en-US" altLang="zh-CN" sz="2400" dirty="0">
                <a:solidFill>
                  <a:srgbClr val="002060"/>
                </a:solidFill>
              </a:rPr>
              <a:t>3.1 </a:t>
            </a:r>
            <a:r>
              <a:rPr lang="zh-CN" altLang="en-US" sz="2400" dirty="0">
                <a:solidFill>
                  <a:srgbClr val="002060"/>
                </a:solidFill>
              </a:rPr>
              <a:t>总库出版物检索</a:t>
            </a:r>
          </a:p>
        </p:txBody>
      </p:sp>
      <p:sp>
        <p:nvSpPr>
          <p:cNvPr id="134151" name="AutoShape 9" descr="data:image/png;base64,iVBORw0KGgoAAAANSUhEUgAAA+8AAAJSCAYAAACyWfQ6AAAgAElEQVR4XuydB7gVxdnH51Ll0iyAohRLUAQUFVFssUST2GLURNAYY4kmtpiixhp718TEGjTGGKNigtiN+gWxYQGxIfZCERBRqZfO/fbdc+cwd+6Ud/bsnvpfHx/u2Z3yzm9md+c/78xs3cKFixsFDhAAARAAARAAARAAARAAARAAARAAgbIlUAfxXrZ1A8NAAARAAARAAARAAARAAARAAARAICYA8Y6GAAIgAAIgAAIgAAIgAAIgAAIgAAJlTqBu0SJMmy/zOoJ5IAACIAACIAACIAACIAACIAACNU4A4r3GGwCKDwIgAAIgAAIgAAIgAAIgAAIgUP4EIN7Lv45gIQiAAAiAAAiAAAiAAAiAAAiAQI0TiMR7A3abr/FGgOKDAAiAAAiAAAiAAAiAAAiAAAiUN4Gii/eFC74RL49/Sbzx+iTx8ccfiw/enSIWLlosOnfqKLr1WF/07dNHbDFgoNht92+LQVtvI1YsX1HeBGEdCIAACIAACIAACIAACIAACIAACGRMoGji/eXxL4jRo+4T48aNE8sXL2QVq/cmm4nv73+AGH7EEaJ7jw1YcRAoR+CXPz8mHhi5/JrrxLCddwUWEAABEAABEAABEAABEAABEACBCiaQuXj/5OMPxdVXXC5eGjc2MaZ2HTuLnx1zrDjltNOij9u1TpxOzURsXCUG99tUzPxqXlzkseOeEVsN3q5mio+CggAIgAAIgAAIgAAIgAAIgEC1EchUvP971D3i0nPPTo0ZeeKvuPZaCFEP0bbt2orjjjpSjB79QBzy5ltvET8efkRq9YCEQAAEQAAEQAAEQAAEQAAEQAAEikugbvHi9DesW7Z0iTj3zDPEU489ki8NCe8tBwyI17MP2morsc6664i2bduJFSuWi2++/kYsXLBATJ06VUyc8Go83furL2ZbSZx32RXisBEQo66mclsk2M8+66w4yCOPPSZ22iX9qfPvvfuOeP7Z58TSJUvEWh06iB2H7Si2G7qjWLkC+xQU9zZGbiAAAiAAAiAAAiAAAiAAAtVOIHXx3rh6lTjqiMPFmxNeidl9d/8DxVHHHhsk6iiNl196yblGHgLe3TSleN9wvbXFhHfeEx07dxGT33pDvPXmm+KzTz6JI3foUC9+eOihonefvkHtnET7iccdGw+wHDz8cNEriv/N11+JJx59JN588IZbbs1ksCDISEdgsp8GjLYbMkS0X6tDWskiHRAAARAAARAAARAAARAAARDIjEAq4r1N27axt5X+penatL6dRPtpp5/RQhhSmDmrWovPFqxqVqiNu7QWPVqvauG1nRMJxKsvu7SZF19GvPbGW8R3990vMziVnPD9990jTvrliXER9v3+98S7U6aIz6ZNb1EkEvePPfMcW8CT8N11p53FnnvsLm7660jRY/01GwlS3f76xF+IO+/6ZzxVvxxnR0yfNlVsu/XWMYeN+/QWl191dVAbkm29ktsGbAcBEAABEAABEAABEAABEKg8AgWL948/+lC0a9cuFn9XX36puP+++1oIIhI8T81eLR6es1xMW7g8ptSnc7tmtOi8PHdU77XEdp2aT71+6cUXxKkn/rLZTvVHHne8OOeCizBN29DufjriMPHEf59sdoVE/BnRVPpXXn4lP6WeApx80oniosuv9LZeWg4xdGB/sdMee4m//u3v1vAy7xdeGi/6bznQm64agAYH/hTta9C5Y0fj4E9QYobATz3xuDji8MObXfHZSTY9HbFcsqRBzJmdW87Rd5NNxQknngjPfaEVgvggAAIgAAIgAAIgAAIgAAIsApF4X9LICmkI9NYbr4lnnxknTv3N78RLLz4vzjnjd+Ku++6PhPzG+dAPfC7E3Z83xML8213axOfXXquVWLt9q3yYectW539/Nn9lHJ6O24etI9ZdvSwfbvq0z8Qvjz1GTP/049izf/0tf42E+8qk5ldlPGL021+dKp4Z92y+fGdG+w8cfdzPIy95z/jcL447Or+ZHf0mL/q/H1yzP4ENzI9/eKBoWLRIPPns82LFsqVxsLpWuTq9/75/if79+4uttxkiPv7oA7Hj9tuz01Xzu/ryS8TVV18Tn9pqQH8x9oXx+TzSqDC97JRmbvDiqhbJN65eKZ5+MjcAss1224nu3bvHf3/55ZfimJ8cIRoaFov/jh0XCfj6NExDGiAAAiAAAiAAAiAAAiAAAiBgJZBYvC+Y/7U47mc/i6dOb9irdzxd/jennx55WgfFmX3dqr24+J3Fsaf9yI3qY8FOhxTtJNLj303n6e95SyMR3yTspYj/brd24pQt1sqLdBKGt/zlz+KySOBBNK2pVxKat48cKW645sr8J+Lk1c8jbzGxojo747e/zQt3Eq3f3/8Asdm3vpUX9qaWQvH+ccffxUUXXSSmvP9+HJYGay694A+xkL/lhr/kPfmvv/VWPHiz/957ilcmvpYPz70HVfFOU/pfmPSG6NJ1XW50Zzgqx6Z9N24R5oorrxTH//KkFudpIKR9+/ZGNjf86bqYR255wE9SsQ+JgAAIgAAIgAAIgAAIgAAIgICNQCLx3qZtG3H4oQeLraK1w2eec7546onHxAY9N4i9rnRMWtRGXDplgSDh3aN9zjOrH1Kkq153CkO/5UFi/rkFOZF/49ZrBDzlX6jHfdnSBvHpp5+IaZ9NjdPv3KWL6NW7t9hks28VnDalRzaSqKWd2E0HTcHebfc9oo3ddmt2uf7rSdHIx0dCzJogxMDDxfL1dzDa8967k8VlkXisj6aXb7D++uKxRx/Nr2knQUmb0pEHm9Z1v/Hu+2LmjOli7513jIU9ieK/3vWvFnmb7Jzzxax8vKOP+qm49i83xcFosGDoNoPFHXfd1WwaPnn5qU3cduvNsaAPFbfk3ZezBkLj+m5zdWBAhqU8jvjpz5x1Lutyr733jgY6No+jyrTuuffeaM38/r6scR0EQAAEQAAEQAAEQAAEQAAECiKQSLyTcLn7b7eJ/xv/SuyVJIEnp2TbhLsq1qXF5IUnsb5N97bxqTe+XBF75snrvnHXNvE1EvBzlq0UT81dLh7epYtRZJEQnz9/fgsQy5YtE127dsl7bincQw+OEf97+mnr5+jok3bkjf5ZND2/EI8vDWicfkpuwzjT0a5jZzHqgTF5MUhh6j+6X4hncp93yx/9DxXL9/pTs3LTcoUjo8ETEuLyIJF+2IgR4vAjfxp7vmkaO21YR+cnvPFm/AUAWgNPv8c8+lizpQ2uFkQe9gP3z4nTseOeyQ/Q0G8q44vPPxdPOafBhN+deqo476KL40EBsnGvPfYUF1xwQbysgnOQZ3zX7baJy0Xr8/9537/jaHS+c7Rbvpyiz0lLD0N1T+v1VWZc4U1xv7/XHvFO+jQQQgNHF5zze3HTzbcIOdMgiU2IAwIgAAIgAAIgAAIgAAIgAAJcAnWLG8LWvL/1ek44xpuW3XFns3y+rmsvfv7yN82myVMAEuB0kIBX/5ZT6OVO869+k0tOet+luKdzH8xfLt6Llr9fP6ClJ//qy3KDCaaD1sbTFPuRt9wiHvj3KOf349X4JK7jncj3C/eqEqNjjzqq2eZ6atrrRTu0337X3WKzfjkvLh31HxqEu7wYCfiGb+fWgdPx1OO5gQFViMZTv09cM/X7tltynm86dtx+SDyFndaQx3sSGKaOG+FFJ2U60oO/cmVuJkSbNm3E5RddEHv3Y4/8DTmPvDzmzJ4lBmyxhTj00ENatBNbXlSPcr07ieLly5fHSySeeuwRQZsTnnnu+bao3vO/OLb5On+dl5rA/ff+S+yx517RwE9X0T76nB4dFP/rr74SYx57QhCD0089Od5VP16S0BTGawQCgAAIgAAIgAAIgAAIgAAIgEBCAnUNgeL9yOE/jr/hTt9ZH35487W+B7/SIE7ZrFPeFCnU5Ql1Pbu+aZ1qv/S40znavG7qB1+IY3q1F2Pr146n4p+4WXMBf5VDvJNQpoO+SZ7koM/RfS9AwL87ZbI4cvhwq3CnQQGaaj5429wSAzo6fBVNlR/9I7d5e14plvQ7LB/mi0gc0yf0SEDKg6aAyzoZqYh3ui7Xj3ddO2z9OLElQU0ifGTTYM20qbmNA2lAgNIlxs9PmCRWNQl7ym9ptCyAPN1bbDVY/Och/2Z4lKb8hBvFJ8+7uls+rc+/+IqWm8px6nT8C2tmD1B4tSxqfLL53Gja/w477yx69+6T34CRBhGGH3KwGPv880LyOyES8/RJxAnvvCfWgnjnVAPCgAAIgAAIgAAIgAAIgAAIFEAgSLyTCPrFUTnBfvfoMc0E6P/mtoo/BUefeZOb0dF0d1rzLjelkxvSSXvVDery55qmyl/2zKdiq3arxZczvhL99t1OzHt7qnjgsbdFv30Gi6eP6i/Wa1yzC71LvBfAJo5KwnTUmIfE+hvkdmp3HST+Djlg/3g3fNthGgzo4PK6y4Qi7/sSxfsuT//h7Nz0bXlIAT8q8h7L77yTx/2QHw8Xzz07Tlx57XXiW4rH31cmGqwhEU2e6hMiz76aLk07v+KSi+K0TzntNHHheeeKy665Li/i99hph/xUc1XY63m2jrz4B++/b7Md8tUw5PWnJQa63atXrRQvv/SSGD3qPtFjgw2iz+CdLVq1bj6wQ2l/b/fd4oEGOmgWwr2jR+dFuJqPHED4JBpImD9/QTyYQIMItK/AydGSAHXARYr3KdNmNhu08PHEdRAAARAAARAAARAAARAAARBIQiBIvEvBQt5j1QtJAukHLy7IT5eX69Q375r7lrv0wJOYp3NyXbucRq/+K8NT2NvGT4/jH79zb3Hu/ZPFinc/E3Xd1hbH/HxX8Wdl+nyIeCfb1+/RQ/Tq21c0LF4sZkyb6vXKHzz8cK/XlxjQjvvkjbUdptkKFLbDc2cI8d5od/1ZxDtFkt5x+lt6lX/XNK2bztGn4Pr26ZP30tN3zbcckPsqgO/Y7zu5XeNJqNOmfrT+nabJn3nueeKNSZPEG69PEuusu5446OCD48+n0e7zUqjLuDS13OWdJhG+1647i7envNfCHMrrD5dc0kxsvxktS7jrjjvi6fTq0gF15oFMiMLS2nt50EwBagN77LGHuOb6PzcT+zQwQdP0x730ahyc2vvo0Q/EAxdHHX10szL86KADxdw5X+TD+jhW0/X5S1aJv738tXjknQVi4bLEX5rMFEnn9nXiwIFdxG/3zH3eDwcIgAAIgAAIgAAIgAAIVDoBtnj/6MMPxMHf2zsuL23qpoq0Wz5eGa9HV7/jLsGoU+fVNe+0IR0dcn07hVPP3fW/D8Xby6PN62bkNqIb1m65eCGaQt84d14L7ztHvNP07R9HG7p9f999xbrdeuQFJolu2hWePrFmO8j7Tt/ztglQjnA/9YyzYs+16WB53rVp83o6NF3/4TFj4g3rvvn6q2aCVQ0rN6zrw1j3TqKadpT/bNp08chjj8WflBt+8EGxYKVZGH+85urYk3/1FZeL7+yzj3jkwQcjr/aYPFvptafPy/lmLtAygHHPjBWvjh+fF+W02d2vfpvb7I6E9RezZoup0RcCaKkAedBpY0E66JNtdJjE+5PR/gBHHH54HgGJdyn4yauu2ktinY5LLr8itoWEvBxQoEGE65R1/TSroFuP9VlLAir9IaHb/8jkBeKiJ+dURLEu+F4PceCgLhVhK4wEARAAARAAARAAARAAARcBtninNdRS4OrrmGmte5fPZolh2/eNp8nLneJpkzn5qTh9s7opb88QG/bbMC/Yf/nb0WLA3oPEr/bbQrw6Z2nsad+4V9fY9o9enyradF87FvDPvzkz9r6POWcv8Z1uuY3wfGveL4+mcu8WeV9dU7dJHF567tlWVvRptZ13bf5ZNxnYN3jgEu6UBon/dmN/4/S+Lz9pGnt6tu5tpjxIqNKn/Ujcc4S7tGubLbeIxTt53mntP3n0aYq63FhOMiDv/rrrrSf+Fm3EJzlLzzVtPsfNk0T8fvvsHedJu9tvtfXg2Duuzi6ggQRZF1Kc29axk31/+eN18ZKBAQMGiJNP+7V4KBrkkJv5yVkBVAdUVvLIjxs3Lv/ZPYpPn787LRpEUAdvalm873njx2XrcddvYPLAP3PKZngLgAAIgAAIgAAIgAAIgEDFE4jE+1LWvNcTjv1Zfkr44KE7irtH/ScufOs2reMp8/8b9WossP99/HZ5KKZd5mk6/CMPThKv3TtRfP+M74kf7LKZePjFj8V/r3lS7LVLX7H0iNwU52fHfhD/e+CmncUjnywUK7+cJwa1Xy3W7tYpFvDHnnVANHU+94m5qy672LrbPO2KP/KOf3grispB667ff/tNY1ja7fz35/6hxbVR997tFP25KfdXs/K3CvhD/yOWrLdmgztvYlGAkbfclBeouc3e/DaY0t3vO3vkp81/b78DxI8OOiBem06ebzpoSj39/cWcOfEmfW9++EkktnP18oezz8x/Tq1P302cZhP/xx9+SEydOlU89d8n8uvfaabA3aNGRbMJvomn7JPnXM1D2kfr1LuuvR4HTTQAcVLsvSfBnxtsWCVWr1ohBvfbVNBAy4P/+Xe0rGCA2GLAQDFxwqvG9nPk8B+Jr+fOFY//bxwrz2oKtP11H1ZUcSb+rl9F2QtjQQAEQAAEQAAEQAAEQMBEgCXeSdjQmmS5Y7sqiF9b2Foc/+CHYoM5X4rZPbqLc/dcI9LUjepk5jM/nCkuPeNB0dBjza709XMWic326S9++vNv59e5U3jTlPmtNspNgV3/h8PEmB07xn+7xDt9Ku66G25m1f5f/nituO3GPxvDmtJ58vFHnd9yJ05SHLIMiAJ1+HCUELMm5IL3HCoWb3pIXgxz06Bw06Z+mt+9Peep/nZI9HxYKdbJ8777nnuKI0cMF8f/4pdig54biJtuuEEcfexxcdrEgqan59bTb5WvF/LQu4T1/HlfiZfHvxR/L75jp05iwquvNtu4jsQ77c6/8SabiE2bpvq/MnFitHndFtFU+rvjTflCBieWLlksNopmDtCR24Tv5HgA6v13p0SDENs3Tb0/Mr7+5usT488i5jYZzE3RlwcNZn0QxRn3UlNdJaJbmZEg3iuz3mA1CIAACIAACIAACBSTwKxZn4uePTcqZpZVn1ddwxK/533aZ5+K/fdcI/5i8f73nDf7tQWtxT43Tow95ORFVw/103DyPJ07/7r/Ex8//V4zAb/V4F6xIKfPwpFopynzqnifN3eRePvzBYLEe79t+sbr4d88pp9YtWqVuOpSu+c9Ft038sT7k4/ZxXi8VODhR/PF++iD9+PPh5G32XTkhXtkXymOd995W+y6085x1rGgHpgT1KHH707Jeanj9eRH5EQtcSIP+Ymn/kosXrhAPPTgGPGP22+Pd9mPZxpcmfPyU73kxfs6Lb3iZONhB+wXr0FX16JTXCnat4tmeVAdr165Ir/+ntafq1P385/BM+Shl5fSOSyqN5phQRvXTXjjzXjH+unTp8UzKOJNBZVyyvXy8bKBpjX2lOYJxzSJ95drULxfW2Ge99PheQ+97xEeBEAABEAABEAABAolMGtmJN43hHgvlKMav24JQ7yTV1R+Io4ik5Ad3SRk/+/LOvHj2yaJi4b1iNew07T4lydOjde/087y+ufhKD6dIw/8XfdMENNe/zwW8Qf0W0+027l/PEU+Fm9N4p2my9Nx8I6948/GffneLPHe5/PFIT/bRfxxxADRTSwXV3rE+x+Z4v2NSTlPq+mgTfqeiDato2NqNJhx1IjDrLvUE5/7o0+btW6Tmz5eimOKIt7JU91v8y0SmfHn666NN4STO65ffvFFYpfdvi2G7byTuO6qq5p9po4ELoWnT7GtHQlpqhcp3um3ftx3T85zLg9al39utEndkcOHi8OizQXPOq/5MgWZngwvd47f/4AD4k/UrWYOlLRq3VpMmvBKvKkfee27de8RCfYjxIAttogHKUY0iXdq9zRVn87ttPMuou/Ga2aVHB+J96+/+ip/HySCW6GRhlSYeH8N4r1CWxrMBgEQAAEQAAEQqGQCMyPxviHEe6pVyBLv/9U80nK3eRJLJN7PeOJj0fq5t8RRRwwVA7bqJeRGdfStdjroU2/yE3G0GZ3c1G78xGniiUkzBHnVyZu+YOOeLda691/wdbzOnQ4p3OnvfofvFnveyYa0xDsJXvIEmw4p3lcpnltbOCleU62pwMRU8U7T5klwJzmkwCahTAd5yUlk07ff6aDN3I4+7ufi/HPOFrfedru48c9/FpMnvy1ui2Zm+MT77Fkz483phgwdGn9HfZvtthfzvvkqnh6vimhpN4Xfe+cdY4/5L046WQw/fITo3LlLokESGqiRn5CjQYf9fnCQWLtjffwZPDnYQ/mRoKcy6gMJ5591pnjs0UfFpMlTkmBNJU59fQfR0LCEnZYtvDzPTY8r3t85b5AYeOnkvH3yN/2rHxTOdF6GU9OR5/T0bSC44p3Dh/KQzCl8ksNWZ1z+SfL0xfHl7WPjS7+Q62rePuYqW1+ZyCY1vZB7yVeeNHhx7DfZERrPZ2toej42knsIb70NhNYzxyYby5C4pjLJNma7FsLBZ4teVyH3i5q2i7fPhtDrvvaXpI1z0jSV0dXWkz6HQnn4wie5H13PuSTpuWwMaYOutl/MNuhjjuuFEYB4L4yfKTZLvJOAU3dil995J2/qxKZp8yuef0vs9p3+4nc/GxZ71mkTOulFpyn1tIv8XdOXin8+NFnsvtfm8Tfh9+jdXlz8zmIx7+2p8TT4rdrldo+Xf5On/eXl7eLvu9NBU+bffnOGoDXyG522b9HF+613/F3cHnlhx4y611gT9Em5UWMeitaDb5h+TQWmqIp3Eqfys2qByYgPo+UBtBZcHlsN6C8233JAvNZ92E47xcKZRC6JdxLs5NXebeh24uzzL4i/AX/3324TE955T3Soz+1PoB80GKLOUJCCX3rxt99hB/G73/8+9uTTsaRhsWjXrl0iwa7mTeL7pptvEVSe5ydMEiuWLRXd1123hVA/9Ae5DfoonFq3v42WE9B35mnzvFLOsPC9eF2dN1WEmv62tRWOeHcJcUrXJOrV/EzC3DYY4GvToeLd1+GV+fmY+epGtzs0vK/c3OsyX1/+ts6UqbOWlSAJ6VzrAs/GI01bZR4c8cCpH1+d2NLwxcviucApD4VxiVlOeTgiKos69dWtartNLGV9r0i+nPInvZe49cwJ52sLrutc+23PWVMdcdPkhuMwcIXhvotM7yQ1Xb09ZCmMfc8eU33QOd+AXGi6XPZJGZvSz8pGblnKNRzEe/o1wxLvuuedzLj/0cfFgGgd9VzRTvS7/BVB4l106yIO2T+3tnrMK9Pz1n5r277xRnbH//ON/DkS9DS1/rbx0/Nr29Wp8rRzPXndaZ27PFTxvvNNR4sHh+UEYVqedxKq8lv2OmryvJ930cXxt81tO9LT+nruFH09fTkN21TFDYsWiR/+6Mext5l7qOLd5MXmpiM94RSePPj0yT19evpfb75J9O3bNz9AQMsKZkyfLm6+4S9ixrSp4lnmunA5UEC71z/61NPx7u/k6SfhPPaF8amJZLKP9nCgtGk5AHGlQQf6VNz6PXqIJ599Pl9Gsmn0/aOiGSFjxd//dU9+YEaKf/rUnG1ggsvYFy705aK/yOXvtAQFR7xTni7PezmLd70+fC/ktLj68vG1k9Drpo6xzwZ53SVCfGlw7bS1e87MBZPA83UOuXb5wpnsdg30JL2/fXbYrrs68mqctOrRdD9xbXcNMGYpQFz2hXAxhS2G3RwbTfcwp144AwOcdChMEhs497GNu+ueSPM+TJNRofdksdqg67nnaw/6u4hTF1kx9vWXTGXx2ctps6b7wcetUq6nId5Dn2mu8Gp9ueomNM/QvmMh9zZLvJvWgtPGXrQ2mETP4L9/KD689/lYvJPApmnuNBV+8rJWsW0k3uXmc9JYEu90SO88rW3fNfLGk6ddfhaOrufF+9wFov9GXUW7eQ3ircUrxNU3HCFO+lZuTXmxxPsV114b77D+0rix1nuGPjUWIrJlQrsPG2pdQ09haCO4S5o2guPcsGmJdylq5bfeVQ8+ecEnvfZabI5pWv6+e+0RX5N7BbjslvsqkKCWMwVoUEB+j5023aPBojQOGigZPfqBOCnaCV969cmb/trECbEn3rR+noT8FtGsA7ombaNv2Ktr4dOwz5WG74Fk6piH2uR7KYaIdz1v2/R4fVp8sT3v+sOc+zJO0km01QfnRRFal6686FroNF+Zns1WvROWhr02saPXEVfokU1ZsjYJEt8sDR9Xn83l8Fzg1LWtffjqw9QGTB1+37OLY6MexvcskOFDpsXL8vjKncRetS3Z4pOt3HZqu/8Ksc3X3gt9jvi4mtJ38dDvv9D7LUtWprRdbVavex+rUNsLTS/pMyLUTjV80nvc105d70nOIHQhZSqnuKHi3dav8j1jXe8JlYdtANv3DLDda65+lKmfxW1vrncLS7xLT6VquOpl/tU7K8Qdp98Ti+u23TrHgnu3wbmp4yTiScy/8HlDs3LTBnQ0Pf6j16fmz5N4p3CNc+eJum5rx991p2ny8ti6Y1vRZ8MuYn6f7vH0/L275z5RXyzxTiLUtS6ebKElBTfccmvwGvNyFe9Upp8c9qN4jTtt7vbzaIO5d995R/zzH3eKN6NN30hs087wL746oYUHmso0ZPuhztkINOX+6ssujXe0p4PykJvP0cDB4dEGguQNv/6Wv7I3pHM9tNRlAPSdd5rqLw+awr98+XKrJ52Wjzzy4IPipGiX/clvvx0PLIwd90y8Vr9YR2inQe8kmjqNoS/bEPFuW/Ne7p53V4dVv6a/FHwv7NAHt+sBHtru1M4Gp4Onp+/zIIS2JY79oeJBLZdNNGdhJ5XF1+lI2tmzpS35lcNzIbQu1fAh9WFqw9zBEY6NehiObaZOnykv7qyHpAnLxcIAACAASURBVHaGPCtcHVXbPcdhwbXd9Bzl3K+2+9uXrxStpmea6b7k8vHdmz67bNfTek9wnklpDnq53o++e0Ltn7i4pWkv57mth9Hbi+3+d9kZ+sxO2o7KIV6pxbuvvajtTn0GhbLT44a8l0KfrZF4X5ZTwI5jScMiscsOQ5t9Fo3Wd/83ErMd6jtFm9aJeMf5zT6ZKt6j5CIvOXnh6aBp9LR2XRfvUqir2dK559+cmT8lp8nTCRLuy9euF9+qbyPe335A03r33Br5Ky+9KF5bbTpygwy3+IoYX//wg/ec0+afGPtsHO6+e/7ZbA8APXES8GMefSzyyG7KypcC7T5se4bn/Rp2elPeeSv/qbjctPmfsuPqAam86q7wdJ02sKPZALRT+z/+fkf8LfZtthuaj0pthr6nnpuWfoo17xeffzbe0Z3Sy83mSG4np4DUVmgH/D332F3cfd+ouP2GHG9MmpDf6I7i5TazuyAkiYLD1tevFXlMlzZLx3SOAsjztn/VMFzDhlz7ASuoa2M67kZ2MiPpsfeJfpNhr52+OctelSH97TqIvwwj60JnrLO11ZHMx3edVYgMA+n2hbTDQszy1YWatnpfhNQnpaHfU0lstrUJvY71cGpeSbmGxMviueDjpebpCyuv6/VpOi/vs7TqULeNc1/6nr+2e5yTNpeVKQ/TvaM/r9R4nLzSuE/UOtPrNClLzj2kthFTe1TZ6O1JvWc5z6S0OOnvEU4d6XXq6i+k2QZVLqbyc/MKeZaF8LCF5dSn7/niK7spbxcPLqs0yp91GjNnzoh2m+/Fziak/vX3vKs/xq1/2b8z/avfj6Z+kamthPZHVFtN91Ld0qV+8U6JHPHjQ2NPq3pcG4nifQ84MD510EuLxFr3PCMe/fCrXBAS75GIp03saJf47v17xqfJE08HeeNVoU7nyFuvnqPfFJcE+7SZC8RHn34j+my7kTj2rP3Fyf3a5U254hK3eP/TTTzx/sH7bvH+32dy4p0OV550XX4urk3bNXY2g6f9+PaOfvF+6VV88f7O5Obi/fCfJBfFDYsXiSNHDBff/f6+8dr2efPnie/vu69YZ91ucSleeO5ZcekFf4jX5R908MFiw169xS3RenfyTNN094GDtnYVXXz26Seia9cu+fScgQu8eO+//imuvvxyMfb55xPnd/2118Sfz6ODxDttzlfMo0OHtUT0icdmWZrOUQB5nv6VB8VVw8trepq2Mm13DV+8l4PnfdIZPPGuM5E8dLY6Uz0cNx2dr60O025balvwpa22CV+7S9t+vc3q7dl1D9jqTJY3bVtV21x2+uzS0wmx11c/al1n8VzwtSVXWVz1YXp2mfKSzzW6xn2WcWzm3i+m9qg+c03lL1Y75OTNeW6lba/pfnDVie95xL1fOO9L9bmu1yPnPua0LW4YThs0tXnTM9T2rOLa4gqn9iXUZ4zrHclpm7bnYho2c5+5rjajPnNC+1O+Z1+az7K0eIWm8/nnM8RGG/HFO6e9qzaY7lWOjaa+sO+c/pw01b3r/aSnb7of9TRNbYAt3k1ilQTqmMeeEI2rV4sJ81uJfW6cKNqOHh9/tz0+mtbAx1PfmzzxNB2ePOzyUMV8917rieXj3xNTo08w9W36BJYU7TI87TL/9FH9Rfe6Ffk0SiHe61q1Egfvv6918zoybqc99hK333kXpw2JchbvnAJ88/VccfH554tx48bFwZcvXiiOP+U08evTz+BEL2oYGoyo7xjmcdcNfOLRRwSt0z/nDxcUnFaSwts6Wnpa3A6Z+rDw2ZOGeNfzyHLNe1Lx7uJgEvauzor+gDalnXbH2FeP8jo3X5s4VPPJoqNhasN6B8n0QpV2+V6WXE6h4UyduCSsuXH0NsbtFLqeESHPBS4fWzsKbTshXLi2Jb0vXfeGqf2F3nsh9rveDUmucd81ITaq5Tc9P7jvLVub4TyrXPn62qhPXIS25STs1Dguewt9L3Fts+WjPkPUMKbztnah25A2X199m56t6vuFY7dtcCWkDXProtzChYr3kOew7/lkapdqfdr6F7YBJ1tfI6RN6veBq33b3nNs8U7e1V8c9ZMWTFXv+6mTl4sJ/3xOfPz0e3G4b22yTjzV/b3P5zeLR2vj6YjPN3no1XP0KTgaAKCp8uRtl8eKQ3cW/z5+O7FPj+ZmpCXeyQNMu5CbDtptXvW8Uxjy1A8/5OBmywn0uLSB3S9Ptk8bl+GzFO+0S/yu3969KPczifjPPv1UbLzJJok920UxtAoyMYkDvViuTobaqQzpCHPEezl9Ki6pePd53k0vdNuorR425OWUZVPV650j+ExxyMaQl1dImXwdee594PLUh9jDDcvpELrS4pTL1o589ZHFc8HHxSd4bPFVj7ovD1+5OfFNz1Bf27bdR7b7ycTClwfX9qQCnZt+Woxd7dvXIfc9T13cfc8BTlyu7SFMkz4LbM8ZWU9ccVKorTbxbpstwW2n0q6QPkpoWbjPppDZDT67Oe/a0HKUa/hQ8R7y7rSJab39c/o6ajuw9Y9N+XEcBL72a0vXVqds8U6e5u/tvpuY/unHzdKSa9/Jk0lhfvDignj6/NgXp8binXaGl2JcRiShbhL0dE4V7BRfiveGARuKqy84oNl0eZleqcQ75W8b1FAh/fWuf3nFc9ri/fXX1qzNph3V5RT3cr25YVcYAf1lwxm9TeslzhHvsjRy13h193jO99pNu83rhDhhKE6oeA95kfs6INJmTsfc93APayH+0JxOqpqKqcPKbYd+a+whOIx9nSqT4OAIhKR2h7LV80nKlRvPVnZOBzwpE1c8Ttv3db44aSSxnZOuzTaVp5q3bWAwiX2mtqOmr1/PMu+k9uvPFl/7pHx8zwXXO9FUFzJN2zNbvzcKvceTsHJx0p/Vrnou1rPPdc+6nlUmtpz7MAlTvS3JNDjPG/W9Ygpveu/Y8rPlm7RM5RSvmOLd5TGX9WGrK72+XO9D37uSe4+Z+lXqs8j2HGOLd0rs1ptuFDdcc2WLNkGbwsl15V82thU/f/mbWMDTQSJeP/bapW+8Np5EvTzoHO0if9zwHcTfRr0q5BR6ir/k2wPEMT/fVdwwqPn6cZr+TMef/3idc8M67pr3UM+7tN3GRS333aPHiG2HrNnQTWeStngnD/heu+0mhgwdyp66X043O2xpSUB92Zm8BzJGyEg39wGjWsMV7yaRTukkmSJvag9ZiXfXS9T10Fcf/KZOlv5i0MuUZefExE/vPKnth9MRSVLGJPe1ryPPscPUUVTjpcXe9iJ2tSn1mukepnNJ7n1XPA7TYoo8Ln+f3Unaly+O7T7R44VOi5X1wxnY89moXue2axtzzv0UYo8rrOl+cYkmvf5d94tPvJtmdOiDHqZ3qdppt5Ut7To1vStsZQ99r3DvPW6dm0SN7fnnEy6uPNNmzL1vOO3Z9a538U67Lrh1lnW4chDvtvehrd5t7Vg/b3om2QYQTM9pDntTWw8S7yQID9r3+8Zd0WnncbmhmhTwXT6bJT76z6vNpr6ToapHXf4ecdLuYsBWvcS8pbkd5Ndeq5WY8vYMce4jH4irTt61hcedbBl1733xBml3/u32kop3ste0oZ9aKTTt/oFoB3rbWuu0xTvlTeuyN+vXT2y+RX9O+0gc5pAD9483s+MsD/jNySfG6+Jff+fdxPnVWkSfILA9EGxTedTwvimEJtYc8W4T1roHXqbPEfQUVp+Or8cz2Rvqefc9YG2DI+rLwTcTgisIpC1ZdFRcafo6GL7Oies69/41CVaOiHV54W2DXmnw5dynJq6ceJKZqd1wbNe5mQRSoc8Fbr2awnHaW0j6HCbc9DgdapcQTnqfce3Tn1e+/Ez17LqvTG0vDb62NugamFafK677JuQ+CxWQvkEtTntJUre2+8b3rHW1zSzeL6HPltDnQVrsXDxDuXDunyztLve0y0W8yz4ap3+mDu75+nw+h5nv/cYR+3odB4l3iuzyMh953PHNdt6+6cPl4rbx08UWE6fE+cqp9PS3upb95gdPisW6KtwfnrNcTFu4XJyyWacWa9xnzfxcDD/4IHH5NdfF09FLOW1eAqXBhMMPPbTFsgIVuDpDQa+ILMR7sW7oEPFeLJuS5ENLIOizdd8sXDMjJEk61R6HI97LiQFXvJeTzbAFBEAABEAABEAgOwL6YKhv4MhmSRqDWdmVsvQpJxHvIVa7HFWm2TScwVbXoJ5LzOt2+wbPXMKf0rK1rWDx7ttlnQT8ORdcFO9ATwftQn/plAVi6gdfiLWmfBp/Iq7rtC/jT7/J47d/Olxs3LWN+Gz+SjFn2Urx1Nzl4rvd2onDvtWx2a7ylPfjDz8kTj/lxPgb49LTXw7incpCn2c77ID9nG1OtVsNmLV4pyUGvzr5JDF69AP5bKe8/77oueFGLewlMb7ueuuJ1yZMEJ9Nmx5/g921bl8V7+RZf3fKFHHeRRcb1/lT2L59+uSXWYTcoBR2nc6dxNFH/VTcedc/46g7bj9E/P1f9xjLQdflYNPMr+bF4em786YZAvQJOfVb9vQd+AceeSzUvJoID/FeE9WMQoIACIAACIAACIBAQQRCxXtIZq7p7ZSOy4Mur8v8TGlxBnjUPLi264MKMh53NmzdsmXLG7mZyXAzo2/2kef7qy9mG6PSJ+TOv/BCsd32O+Svz1ndRoybvkzc/XlDfI7EvDz6br6+6NM5t579Bz3aiW26txU9Wq1slvakia+KayLhRd+aHzx0R3FvtIZcNOZMv/ziC53T5q+/+VZWET/95GPnbvNPjnvOm849d98lLj33bGe48y67Qhxx5FHNwuy2wxArTwpIov+yq6/15m8LcHA0qNCwaFEsdDf0fG9RD0u/6Rjz6OPG5On60B12EM+OHSvqO3WyhqPIh//oELF+jx6CWyd6hmt36ihIWJMt1A7322dv8YuTThYnnnJqC9uef3Zc/IUEGnjYbfc9xOS334wHV+6P4g6K2qh+UHjyvM9btDgx51qIuO3V71dUMV8/c4uKshfGggAIgAAIgAAIgEA1EJgxY7ro1at3NRSlbMqQSLyT9SSETjzuWKfgpGniRx17bDMRH5e8rk7MWdU6D6FH61V5Id6MTBRuUiTWb7rhBvHSuLHxJRoY+Ns//hF5hrvng5aTeCejfn3SL8VTjz1ireR2HTuLUQ+MEVv03zIfJmvxTqKXPhlHItZ3kBinNexSEN9y4w3iqf8+4RTvz4x7Vmzcp7d4Y0ruM4G2g9Imz3sh4l0th26rmi/ZffZZZ7Uw5eZbb2kxeEKBIN59LSN3HeKdxwmhQAAEQAAEQAAEQKCWCUC8p1/7icU7mcIR8BSOBDeJwR2H7RgL1o6dOltLsnjRQvH+e++K/z7+eOzJVT9Nt9Mee4m/3HRzi/jlJt5XLF8mDou+//5+NMBhO+gTe6PGPJT3gmct3in9+vqO8aZ5Lv5kbxLxTvVLAt/n3U/D884V748/8nC8xMLmadfrRor3z2fP9jJK/1asnBQh3iunrmApCIAACIAACIAACJSKAMR7+uQLEu9kDk1d/t1pv4qns3MO8jpvsumm8Zrqzh07RiKpUxxt9hdfiK+/+kp8+sknYvnihS2Skmvp5VR5NUC5iXeyjQYghkcC3lQWaTsNatwfeeDbtmsvshbvVE8n/+IEQR5yedhEalLxTp568nbT5wSPP+U08ZszzmxRjz7P+zYD+os99tjD6pnXZxC4PO+U+Z+uuVpcdNFFeTtojbxt+QMNHO2yw9B4nb+cms9p07UWBuK91moc5QUBEAABEAABEAABECgHAgWL97gQ0fR22kiONo6zrYNPWlj6xBptfuaa7k0e1hefN69HH7j11sYp0iZ7SOAe85Mj4ku0dpu8yPLo1bdvNF0/t0ka96B1+nfdcUd+gEKPtzhK/9DhI+Ky0QAE/TYddP67++4n9jvwB9ysEQ4EMiMA8Z4ZWiQMAiAAAiAAAiAAAiAAAlYC6Yj3puRpuvi/7x8l/nH77c5PpnHqgzal++nPjhb7fO97sWcaBwiAAAiAAAiAAAiAAAiAAAiAAAjUKoFUxXseYuSJn/zWG9EGYM+JiRNeFR+8O8Xrkac14L369BU77DhM7PP974lBW29j3sSuVmsK5QYBEAABEAABEAABEAABEAABEKhZAtmIdxVnJORnRp8JmD1rZvT/bDFv/jwxf958sXTJErFWhw6i69pdRf/+/cUGPTcUG9KnBJo+/1azNYKCgwAIgAAIgAAIgAAIgAAIgAAIgIBGIHvxDuQgAAIgAAIgAAIgAAIgAAIgAAIgAAIFEahbvnx5Y0EpIDIIgAAIgAAIgAAIgAAIgAAIgAAIgECmBCLxvgLiPVPESBwEQAAEQAAEQAAEQAAEQAAEQAAECiPAEu/zl6wSt42fKx56e55YuAxavzDkiF2pBN45b5AYeOnkSjUfdoMACIAACIAACIAACJQpge16dxAn7dpdbN+nvkwthFnlQIAl3h+ORPsfHp9dDvbCBhAoGQGI95KhR8YgAAIgAAIgAAIgUBMEHjlhU9F7nXY1UVYUMpwAS7zvdv378LiHs0WMKiMA8V5lFYrigAAIgAAIgAAIgECZEdg+8sDffkTfMrMK5pQLAZZ43+aq98rFXtgBAiUjoIv303qML5ktyBgEQAAEQAAEQAAEyoHACe3/VQ5mVLwNA6fflC/DG7/vX/HlQQGyIQDxng1XpFqFBEzi/YQTTqjCkqJIJgIjR44UqG+0DRAAARAAARDQCNy5G5CkQGDgjFsg3lPgWO1JQLxXew2jfKkRgHhPDWVFJgTxXpHVBqNBAARAAASyJnDHrlnnUBPpD5x5K8R7TdR0YYWsW7HC/6m4wVdi2nxhmBG7GghAvFdDLSYvA8R7cnaICQIgAAIgUMUEbt+5igtXvKINnD0yn9mbZ2HafPHIV1ZOEO+VVV+wtoQEIN5LCL8MsoZ4L4NKgAkgAAIgAALlR2DksPKzqQItGjjndoj3Cqy3YpsM8V5s4sivYglAvFds1aViOMR7KhiRCAiAAAiAQLURuHVotZWoJOUZOPfvEO8lIV9ZmUbifWWjz+TBV77rC4LrIFD1BCDeK7uKZ32zSny5oE4sW7pSLF+xWqxYVRcXaPXqRrFq9SqxurGVaGzMPQ5Xr24V/V4tVkbXttqkrdisZzsB8V7Z9Q/rQQAEQAAEMiJw85CMEtaS/WHTtPIHDZsFD/2FEBtFdrxwnRBz309uD6VxUJTPQ1Een7+WPJ0EMQd+/Q9FvG+ZIAVEqQUCEO+1UMtVXsa12rQS5+/bUxy49dqidV1OkHGOFasaxT0TvxJ/GvtFJOS8Y1gC4p1DtXzDvDV1tVi7PhLvK0Us3lc15tpKY1T3q1fXRUI9Eu2RYKdjVfR71aqmcCuWie/u0AnivXyrFpaBAAiAAAiUksCN2xYn94ObppWP+Xnz/LptIcSI+3LnPh0nxGO/8dvTZUMh+v+gZbj4/IFCvPeIEAtmtrz++cRI1Ef/Z3AMnPfPfKpvngXxngHiqkgS4r0qqrG2C3H+vhuKEUPWTQzhxmfniFuen+ONX4h4r4sGFaRX15tRU4Akcbhp12K4Ce8vF2t3aStWr1otlq3IiXM6SLRT3ayk3zntLuhP+r169ero/+VinyEdg8U7t/5s4bjxyd7QsLL+qdx63JC0arEdocwgAAIgAAIagb8MLg6SQ/+Wy2f0cWvya99ZCDrfZSMhpjwkxDY/EeLpPwjxbvS36+geCf5vn9kyBKVHgwHkvV+2sOX1KQ/7005IY+CCf+VjQrwnhFgD0cpavJNYomPgpZO9VeEKK0WXLr70RAvNT8bX09Xt1/Px5csJ7yubF2AFB5hw5gBR365V4hJ8MGepOHjkR974ScW7FENJRFGSON6C1GiAFycvjcU7edxXRh/ZiMV600He9wYS9JHHXT2iM5GCXya+M8Ttead64h76II5ax7a/OWn72opqo2oDxDuHLsKAAAiAAAhYCVyf669ndvzozlzS3Zt2YP8y+goW/f/slUIc+BchNttLiP8cI8SMCUJQ2F7bC/HUeZGYfzDcpF7R+v0fRWvPZXrhKSSOMXBR0+yBKAWI98QYqz5iRYt3m1iWtSZFsyre6ZppMEBPyzdgYBLc6jnfYIJqh0+8U1hb2qrdPpurtTX72oGv3LPmrxB73+BfH5VEvHOFUYj4k+UJ9eT7OFT79azFO6c+TAKbI95N7YhbX67BAplGIQNMXDsQDgRAAARAoEoJ/HFAtgXb6eRc+vQvTWV/Z0zu396R0B7wQyHGRSJ+0l25MOQ5Pyz6mzzrL92U+990HBatLyehHnrQAMH9PwuNxQo/sOH+fDiIdxaymgxUFuI9qfhSxapPLLuELddjTi2EYyvlZbMn9LxslT7xXqvCnVsnrrs7K/GeZDq0y3vq86zW5BMsoNDj3lwm1uncJpoZH3neo3XvNH1ePRYuXbNhXaOIppNH/9HRqnFJST3vcmDHNDhQaBtzDRpxBiMC8CMoCIAACIBAtRK4tgjfJO8RrQE/KhLt0yPxPOqnQvws8qqTJ5488GMvb062fRch9r0iJ+TficI9cVZL8sOj9eVrRddlXIqzyym5NJ+J4s5p2qy7azQdf/7nufiDDslNz6f8MzgGLv0PxHsGXKstybqVK/27zW99RfF2mw8VtxwxrVeaSfRTGNVTL+OETHl3ed45HnJTmNDy1aKID2Wkt4csxLtPaCcR6b40q+3hlHZ5xr4eTZvv3DZOlqbMX3rVVeK83/8+/r2goS6/Wd2NN14tTjrl9yKS8vG11o1LWeKd4+E2lcnleafwpnXpajqFzu4IGRRIu06QHgiAAAiAQBUQuCbycmd97HWuEEOOyq1D//D/IhH/qhAk6Omc6Rh/YyTeI0H+2p1rxLcabkTT5nD3RUK89w5CUPprReEfj/oFMu19I48+ifd/HJRLY5dTc2EpTgbHwGWj86m+dTY2rMsAcVUkWRXi3TYNXhfjNtFONWkT6a5ruofdNfU+VGBypvarLbAWRbssv5Ht1dEGdmd+3fImNZxPW7yrU5BtTwkpyKQ4c4kxugbhXvjzVhXvF15+VT5BEvBSvJNwl8cpp+Q2skkq3n31pnu91TYhbZDC2lf/IdPeOevqffkVXhtIAQRAAARAoGoIXNUv+6KcOC7n9SbxTh51EtlvPyBEnx1zIn3zvYWY9kpOZNPvZQtyv33HVpE3fb+mPsGcyItP8WhQgPIgET/hzmiw4GlfKqlcH7gimlnQdEC8p4K0KhMpW/FOtF3iW9aG7q1W17eHiHdf7apCPSSsS4T7ZgBQPi5vPGemgM/WarjeQryTQJeHKuAt59MU7yHTmEO87xBThbfUJycuiabNt8tPh7/kqmhEvek4/bdnimv/uEa4n3jqmaIu2tiOvO91jcu8u82H7llg2jBOnx7vEtlJ81PjuTz6aG+FtzekAAIgAAI1Q+DKb2Vb1K0OFWL/SGDTVPalkXifPyP3/+b7RN91jzasI5H+60lC/O+ySGxHm83J8PdEO8/7BHzXXlH4SMDToEC/KL0+kWedBgAo3TlThDgm+mQcDRL879Io70jYZ3gMXLlmgz2I9wxBV3jSZSfeVcHKFe9SWNv+lXXk805zNo5z1bceX9/gTB9w4Ih3U36F2lnhbbaF+VbPuyrgbYI+CpOmeLexTSKGQryp1VanWZTnvxMaxDqd2uWTXhZNnVcFu7xAwj1/RDPnW69eKr67vX+3edcO7q7yJN2wLsmadHWAwDcAkCT9LOoNaYIACIAACJQ5gaw97+R1JxFOQpsOEuV0yPOPRV54Etkk6B84UYhDbsl55K/fzg+OpsWTaN/1V7mwE+/MCXd50KABrXUnr/wDvzRPwffnwgoBzzsLU80HKmvxrtaOTXibhJsu4mU6aYh31+Z2JvFOefvWzVMYkyAPnWrPLWe1tXorJ1Wwy0IbptJnJd7T2AwsieivtvpNqzyPvZLzvOvHldeumUL/68gDT8eyFblQsYBduUzst0O4eDfZ7Vtfrgt5aQN3XbuLlWswCANFabUypAMCIAACNUgg6zXvv5qYW3dOa9DpkGvO6Xe/aLr8X6JPw9Ga9UEH5/6m8LQu3rRRnVo9tH5drn3nVBt55ylvuZkdJ05AGKx5D4BVw0Ej8R594NhzbH1FNG2kyIdr/bhqiurdNv3t2iiOK459u9qrU/XJNs50fY6gNyHncilydZU0O2c9Ojzu0uisxLsKJYkIh6BKt1nZxDvlQgJeCnf6nYZ4525g5/O8m9pO2u0JbS3dtobUQAAEQKCmCGS92zyJbFp/TjvE0yF3eyex/v1oZ/i7on97RLvE09+0U/yeZwvxYLRz/EeRgPcde52TW0tP6+TH35ALPTz61BztUk+/Ke8P/5fbuO6H0WfnHow+V5eVeFd2m3/r7Iw/v+fjgutlS6AsxbvLu62T5HjeXZ9uU9PjTEe3echta+K5Ij0kb7KZW6aybXkpGuYdhLFtXtdkQzmK9zQ8rSkiroqkHn458rxH0+Zbt25enNXR2nb6NNzSaBhz6YrmY5mN0cc4Wq1aIQ7YsV6MHDlSnHDCCS1YcOvKtR+CmqhtkzrORnOcinINBqSVB8cOhAEBEAABEKgSAll/511iom+z0yG/s06im849GQlwWqdOAntg9N33zb4jxE3RtHnfQZvSbRftVk/fj//yfSH+GQ0C0PHbyGlJ34cnAf/zaLM68rjTd+Tpf/o7o0P9znuoeD/88BHi3nvva2aZ6ZwMQNd8h56eGtd2zRfGZZNqDzecrwx6mvTbZXtovrbw3HS44dRylJV453rJdU+46ul2beJmW4MugYQKaBUkR0y70vflbbvuixfSqCs1rFe8ewpWTuJd37Ss2c1al/vuONYiJ2upD7yQmzbfRor3Vs3TIfEu5yGtjD4BH39Fc3WjaL1quThwx44s8e4S8qZr+klewAAAIABJREFUen26POppece5Nibx7ierGcQCARAAARCoaALXDyqO+T+6M5fPf44WYthJ5jy3jcT4gkjIfxx5y+mYEX0Xnv5XDxLt20bT3yls+05CvH63EC9HYp2EOZ3fPVpD//LNuf9pgIDyGhBN21+2KAobCfjXoxkAGYj4gYvWiO8Q8Z5EQOpxfL9VfBzB6RpMMOXFbUC+QQOZDmdwQs2T0lXtssXnDJDIdLIqZ9mId64INa0rNwl2qhB17Tv9VuOGCj7fVHifeOeuaed66vVGzuXHvTkqKVxoXeplS1O8+zYBM3F1fTbOFN4l8Cup3opta1biXZbD51nnDrrY2hD3s3E+ruogAIU1Te+XaXBt9uWJ6yAAAiAAAlVM4C+Di1O4Q/+Wy2f0cdG69jd5eb5yqxCvRBvYqUeXDYU4+gkhPo/WxtO1GdG/v3xRiHaRkJfHA1EedF4eFGefS4TYKFpTf+9hOU99ysfABf/Kp5hUvPtEqxSfvnBkSEhYGd6UrpqO6W8TRs4AAQe/b/aBKsZ9Axg+cV+sctatWuVf877V5cVf886pEIQBASLw/G/7i3Xr2ySG8caMBvGTOz/xxtdnbpzWY7xxGrU3IQQoCQES753rc5731q0axarVuZkMdDS2bhTLo4/INUaedjrI874q+n919EebyPP+g53cG9aVpEDIFARAAARAAATKgcCN2xbHit3OyOXz/DWF50difMHMNels+QMhOkfn6PjkGSHmWsS5Hq9wS/IpDJzXtKY/OvP2Obw17yNGjBD33Zfz2Kt/m36rpvrChqYbkp60Q8ahf7mHLCs3vC9tEzvVLhtbvQy232o9+GxRy+QqJ8Q7t/YRrmwJ/HSH9cRZ3+2Z2L7TH5gunpgy3xsf4t2LqKwD/Oe5xaJTfVvRqnUr0Tpa464eq6IlCSTWVzadJBG/Mvq/rnF1vOb9oJ07W6fNl3WhYRwIgAAIgAAIZE3g5iFZ51AT6Q/8umlNf1TaEPEu4ahC0wRMFYQcIRkyKKCLfcrfZY9+TbeNfksbfQI6jcah8rAJehvnYpcT4j2NGkcaJSdw6DbriP0HrS06tdcWMjss+6Zhlfj3pK/F/72/gGU/xDsLU9kG+mjGMvHR9GWirnVd5GNf43Ung2nDuhWNa3ayo98k4Gna+JZ92ojNe3WAeC/bmoVhIAACIAACJSVw69CSZl8tmQ+c+/d8UbjinSLoXu8kPFxp+Lzqug0mIcyxSR9QCPWy63lwBij0QQbTAIdpYEGWWRf0xSgnxDuHMsKAQEQA4r22m4Ftt/napoLSgwAIgAAI1DyBkcNqHkEaAAbOuT1YvJsEr020+jzzpjKoHnBfGWVY078mgW8S56aBAlVg+2xQr3MGNWxT9/Vyq2VSy+KbYm+zoZByQryHtAKErWkCEO81Xf3wvNd29aP0IAACIAACNgK37ww2KRAYOHtksHg3ZWsSjD7PukyHK6j1cLqIta2ZN4ldKYY5CEO88b419bog1/PnlKkU5YR457QUhAGBiADEe203A3jea7v+UXoQAAEQAAELgTt2BZoUCAycGe2M33SETJtXxa9NkNoEPcXVPeXynK1IIR5tmYYupH0inJOHD7ltoEDyMrGyTfkP8aCb1usXwlKPC/Huq3lcB4EmAhDvtd0UIN5ru/5RehAAARAAAQuBO3cDmhQIDJyx5pN2XPGub+qmCnndJM4mcarYtol4jrD2efp9Hv5QsW/CH+J51zmaPOo21raBCI7gT1JOiPcUbjYkURsEIN5ro55tpYR4r+36R+lBAARAAAQsBP7xbaBJgcDA6TfnU+GKd5doVa/5BLfvekhacgCBs15e91K7PN+2wQQbet8AgoznWgKg52kT+ardJnvSLGck3ps+bOxodFtd/k4KTRJJgEBlEzCJ98ouEawHARAAARAAARAAgcIInNBhVGEJIHZMYODUPyvifSCogICRAMQ7GgYIMAno4p0ZDcFAAARAAARAAARAAARAgEVgSJ96ceeRm7DCjhgxnBWuWgLddx9voKjSubjKCfFeLa0Z5cicAMR75oiRAQiAAAiAAAiAAAjUNIG/H7mx2L5Px5pmgMLbCdStXu2fNj/oMkybRyMCAYh3tAEQAAEQAAEQAAEQAIEsCGzbq178ao8eYmhfCPcs+FZLmizxvnDZ6mopL8oBAiAAAiAAAiAAAiAAAiAAAiAAAmVPoHP7Vs1shHgv+yqDgSAAAiAAAiAAAiAAAiAAAiAAArVGAOK91moc5QUBEAABEAABEAABEAABEAABEKg4AhDvFVdlMBgEQAAEQAAEQAAEQAAEQAAEQKDWCEC811qNo7wgAAIgAAIgAAIgAAIgAAIgAAIVRwDiveKqDAaDAAiAAAiAAAiAAAiAAAiAAAjUGoGyFO9dO7QR85esbFEXtvN6QG64Qis7JJ+QsKby0DkTExnWlD43TwrnS1+1SU+Xm0+hvBEfBEAABEAABEAABEAABEAABGqVQMWIdykQTcKRW3ku8ctNQxfLIcKVG1aKaZ9NannUtG2sKD1u2q68KV9XHj67cR0EQAAEQAAEQAAEQAAEQAAEQCCMQAvx3hgdviQWLF3lC5LouklYSoFqEqe2TLgimeKPf/5ZsfNuuwfZ6/M8hwjkpDMMXDaowlotmJ5XiLde528ClubgSFCFIDAIgAAIgAAIgAAIgAAIgAAIVDmBLmu1blbCulKKd2mJTxxTOJtAddWXTVxyBbxrerntWohAVsvPaXfSA64LdH3wQPWU6+n6BkVsAxGcgQBfGbpuf7mYP/GcfDD9ty8+roMACIAACIAACIAACIAACIBArRAoO/Gui2CfN54qyjR93JSOyzPsE/CcwQKTSOaKd9VeWxy9rGoj1e3TbeF4zk2NnjvzIWS2QzO7mwQ8hHutPHJQThAAARAAARAAARAAARAAgSQEyla8u4SqqaAmb3MoEJ+A19PjCFbuIIIu3rm2u8S1zavOsVsfGJC/Td5+9RrXbhlOinaI91ByCA8CIAACIAACIAACIAACIFBLBMpKvKveY5/nmLNW3DXN3VbJIQKeK4J9U9N9gwKcfEx52AY0OOmZxLsu3F3T8UNuIgj3EFoICwIgAAIgAAIgAAIgAAIgUIsEylq8U4XYRKk+VZ5Teb4N1XzC3bb+W83blkfIQIIurl1LB2TeXE6hglsfUNHzCx0IaDFQgWnznKaLMCAAAiAAAiAAAiAAAiAAAjVOoKzEu0mIqgKeK4CTCEqfcDe1E24+qvjmiHvT+nTbZ+FUZvS36zNuNiHuugdMcdKajh/XLcR7jT+CUHwQAAEQAAEQAAEQAAEQAAEOgYoQ72pBbILZNW28UI+7DaRPvJsGG2wDECaB7wqrrnWXot02+KELfD08p6GoIl6NH7okoFldYrd5DnqEAQEQAAEQAAEQAAEQAAEQAAFR1uLdN01dXYNtWo+ti1aTiA/xuPvs0duTa9DAJ8xdwt8nvm12hk6Z1wdN5G/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QgAAIgAAIgAAIgAAIgAAIgAAIVQgDivUIqCmaCAAiAAAiAAAiAAAiAAAiAAAjULgGI99qte5QcBEAABEAABEAABEAABEAABECgQghAvFdIRcFMEAABEAABEAABEAABEAABEACB2iUA8V67dY+SgwAIgAAIgAAIgAAIgAAIgAAIVAgBiPcKqSiYCQIgAAIgAAIgAAIgAAIgAAIgULsEWOL9k08+qV1CKDkIgAAIgAAIgAAIgAAI1ACBTTfdNLiUL81cEBwHEUAABHgEdtqwS7OAbPHes2dPXg4IBQIgAAIgAAIgAAIgAAIgUFEEZs2aJQoR7zv27FxR5YWxIFDOBF6ZtTA2D+K9nGspZdseevPNlFOsrOQOGjy4sgyGtSAAAiAAAiAAAiBQIgKFivf+63YokeXIFgSqj8B7Xy+BeK++anWXiMR7rQrYWi57rbVzlBcEQAAEao1A/a+niMa/DhF1v3it6v+lum24foCzimuJR2i9c/hJuIWK9z6d29XarYjygkBmBKYtXA7xnhndMk2YBOyIYcPK1Lpszbrv5ZdrduAiW7JIHQRAAARAoNQEOnSoLQ/nkiU5D5TtqDUeoe3Pxy8t8d67E8R7aN0gPAjYCExfBPFec60D4h3T5muu0aPAIAACIFADBKSnuQaKGs8u4Hrea4FHaBk5/NIS7706tQ01D+FBAAQsBGYsWhFfwZr3GmoiEO8Q7zXU3FFUEAABEKgZArXmafZ5jmuNR2hD9/FLS7xv2BHiPbRuEB4EbARmLoZ4r7nWAfEO8V5zjR4FBgEQAIEaIMDxvNcNukQ0Tj4/iIaM44rrS1e/rv6mv22HzVaO55jDQ+brs58TzlVGis/NIzSsbhsnHw6/tMR7T4j3oPsNgUHARWAWxHvtNRCId4j32mv1KDEIgAAIVD8BjqfZJJRNAtklqCVJPZ4q8jli3Ccyfdd9nmMXD075qAyyjPoAhsk2jnhX01QZcezxDbroAyK+8D5+aYn3DerbVP/NhxKCQJEIzG5YGedU0mnz9fX1oqGhIV9k/bfKIuSaGtYWzxSGE6+Q+qkfeq1omHC6kP/KtPTfzcodxaGD4unn9XM+20LFe11dnWhsbIyTVf925cMJxwlTaB56/KQb1oXUVaH146s/uk72mA5bW3C1LVd6ah4ybVtavjw45TLdC9x0TeG4cU22hZYzaRsJ4YKwIAACIOAi4PM0+8SlmrZJCIaKw7jfYPH027z53Dw4nmMbDymUfeKWMzuA0jAJe5WlGsbFxMZfr3OO0JdxCpm5INModLf59QsU75ufM0Z8cPnB1qavX6ffvkNNzxTfdZ3StuWh2+mz3WcnroOATuCLShbvJLKNAsYyEMAV6no4PQ91oCFpkzIJeFPnX6avijI1XBJxwhHvLsGui276zT3kIED88mLEUwcNOHmo6ZvCh4h3m0A2tjltUIXC2AZpOOVQw+h2mES03ia4efgEuUyHI0yTtEWbndw27quj0IEtnbvKp8VzwDOQliYPbn0iHAiAQG0TKNTTrAo9rkCUwpTI2zz4vvMcIW+qWZ/nmDMTgdNifAMKPvt9XnouaxtjWQbfTAW9rD5+Mnyh4r17h8I87/3PHSPeu8wu3slOCkMHhdPDc+PLPNTwtrim89xznDaHMCBgI/DlkhJ73jke8byAaPLQyzhcj71L5CcR9Embk09oqOnaxLouppIIhELFO6f8Pq+66borTshggsu+EPFuE3J03sedI3Y5HPX6ttlkE7suO0IFv2vWR+hMAFfZOXaZRDlX8Pu4+8riGmSjtEMEv88WXAcBEACBEAIuT7PP++vzkJMdLs89J75aFtcUe32quolBIZ53WRYfW9UOW1iT511N35aGLZ7O2TdwYGLqK1ecB2O3fplOoeK9W4B437JJhHPK8K4m6CkunZP/Uhrq35w0uXFM6aaVP9dOhCs/AtPnzherlywTrTq0F2LpIiHW6mQ2sumaDNu7W1d2YeZWinj3iWwqMWe6uy78Xen6BgdcU/hNNeATfDKO6rHV0ynGtHmOR1zaFeIZ902994l3TqtO0/Ou5mcSdKFT1Ln1z207PrEaMu27ENvie69pKYjOLNTzLTmry0q4tplmOnDj+pj7WOsM0uLBafMIAwIgAAKSgM/T7BKCtiniujfe5mkvRLyb8qAy+TzJPs+xj4facnx5ybAuLzqHoau1mjzwofsR+JYCqPn7+MmwhYr39dZqHXSTDjjvQTHl0h/m4yT9TfFMh0zbdt1lrBpXtZHiSDtVe3Xbg0AgcMURmPHVgtjmL9//WnTutpZYsahBdOnbTeQWH0fPtOj/BVPnirad6sXCuUtF9y3Wjc/3Wq8Lu6xfLV0Vhy3Jmnef+LVNX5fT1k0eddPa+RCBziaXIKBLlFNypnXwdJ7rPeWaxPG8y7R8HnRbnpx4vkECfYq9Tfxz8pJ2Zul514WnzkbWr6xrbn3JNiDDc6fNu6bE29qUa3aIbeAoLdGs3x++Kf0uW03sQ3jr951PvHMGHQoZSAi1HeFBAARqkwBnzbuLjGkDOlt422Z1enifqHcJVpeg5niOOTw4Xn4qk21qu23Nu+u8TM8ltLked264FvVSRM/7OoHinWwdFAnvyU0C3va3WiZTGPWcDGs6p7PhhjHdG2Qzx97afEJVf6lnReKdhDqJ9JkfzBArV9WJjh06iHU3yYn0rz/9WixeskS0ad0oNty8Vz5szwDx/k2pxLvqAbdVJQlxl/c7xDNu87ib0nDZk0Wzc3XqVYFimkqfRBCQeN91kwGsovTewDyNY/rs+fn4tjCmDPR4rt9qfMpDhjXlp6bjKtgLn04RBw3m7TafhjhMUj8m+3WBbLNNbyOmtHxTzlkNIwrkGlTipuEqq7ymlzV0xkMSW/T7jiveKS/boENabSFJeRAHBECgNgiEepqJShIByVnD7RPFJtHpmpZvqkGf59jHw7chnW3WgW8HetMaeP2cqay+VurbO4Dic2cQUFgfP2lPoZ73tduHed5lvlud/6B4+5IfCv1fHyc1vCkspWk6kuQn46jpqedM133243rlEpj9zYJYuEsB/+HkaWLRgmWiS8f14kItWPyV6NSlveg3qE8+DIXdYB2+533eshJ63tWq8QlxCuua8q5el+lyhD8njCnttJqVr0Nv8ug142bZhd5lX6h4J2Gsi2ebWJbh1PBki/7bdM4URpbDdS2kLkLEu87Ztw+ByQ5f/XJst7UBn6DM3wfKlHabPdyBihBvPqdsHGYchpzBjBB7TLMofKLcVh+mmQkhtiAsCIAACHAJ+DzNMh3fBmt6OPrt8/By03Sl7RO4Koe0PO+Upr4fgIm3S5CbymRjZuNkqxufGHcNeBQ6c0HaVKh479qOJ963/oN5mrur/b918RohTvHpt/6vGl9e08/RbzUteV3apOdjs0nNn8KY8uPezwhXeQTmzIumza+OxHWrNW1+8uufik+nfxkXZpPe3cWgbTdZU7CmsD3W5ov3+csrRLyrU+RDp81LQknWzVNc0wyAJM2JK5DiPJVPyemiQM87dF0xV7ybBLtPYJNtqodcF/50PYmnXh0UMLHPwvOebzcW8WsSlZw6Dq0vssMkANMW79zBCVXYqnVhOx96r4R69F32FIM1Z1aEbUlMKBuEBwEQAAEXAZ+nmeJy172r+aiCk8671mGHTKeXeZg2deMIap/n2Lf7vp4vZxaCiwV35oBvKYGvnvS6MXFMg59Mt1Dx3rldq8Q37jZ/eCgf942LD7KmQ+Hkdfm3GleN6EqHwqlp+Qy35avb4ksH16uDwNz5i8TKhUtFm87RhnUN0YZ19dGGdZFr/ZnHXo4LuOf+w3Jz6puurVy4LAq7lujW1bKxnQHLwuWr47MlWfMu7TGtfXeth+fsNi/Fvir0VRHuS4M7zb7QpubyKnI8dhyvpG5jEvFOafiEu02oc4U1J31ZFpuH31cfIZ53k/dVTd+2ht3ngfXZaLquT+OmMBzx7hLCrvi+tsdNN2lZfdP/dfZpet65AyXcQQYfyySMEAcEQAAEjO+KX08RjX8d0uKSul5bnwquB1Y3pJPXbGvhfWLXFp/OczzKFM6WRyGed5d4NvFQz9mWDJjKalsnr6Zn2gBQxnNt5OdiK/kWyk/mUah479Q2mXjf9oKHxOsXHST0f/U6out0UFg6ZHgZTv+tng99ksg8TGmb7LTlHZovwlcGga8WLBStInU+692vROd1ow3roiXg62zSvZnx33z6pWgbfUFt4ddLRc8t1xOrI3W/XpfO7AIuWlFi8R76qTgqmS7IZWltU+Bdu9D7Bg640+rZxLWAHPHNEfgh+XPEu2mNuRTnlJdtrbpJVHOnvNvC2abcyzJzBwcofIh4NzHl1BfFM3ljk3iBbfXKEY62mQH69G9fWtx0VFu5nDiMOWn5bAy5P/LPk6YZFzY+Pm56npxyJLETcUAABEBAEuB43quJViGe92rikLQsPn4y3ULFe8cE4n27SJBPahLjtr/VcpvCyHP6vy5eScLK9ExxVbuS1hPiVQ6BeQsibzsddXVi+rvT8hvW9disW3x6zsdz8xvW9d6yTzQ6mduHfu0ufM/74lKJd90zToabpsbnO9JN33jXw5mqU59Wr+5Ar6Yn/5YeefW3KZzpetLmZPKk2tIqtnjXp6ibxLGc+q5fCz2vltkn3tXp9rYN83xCPkS827y5xjbXtMyB2x6SCnl1NoCal+5Fp2u2jenUePp0bleZQzdMTCpWQ0Vx/Exo2vtB55+Us5qmaZf9/LMgqvf8s8LyuTxTWG47QTgQAAEQCCHAXfMekma5hi3E816uZSqmXRx+0p5CxXt9G77nfciFOS/6axeumSJP5/Tf0jZ5XoZRw9rO6enLtEz5qPnq9cMJr4cpZh0jr+ITmL9ocbNM33/rM+OGdVtsvXGzcF07dWQb27CyxJ53tqUImBoBjuc9tczKLKEQ8V5mpsMcEAABEAABEHASgOe9OZ5a4xF6exTL875WG1rk6z+GXviwmHDhD1oENJ3Xz8nf+r+UmC2smlFI3nqarjxt6fppIEQlEli4uEG0ipzpjU1Nnvzqb038uNmGdVtvv1m87J2OuijA6uhH54717OIuXZnz1pd0zTvbWgRMhQDEO+9TcanARiIgAAIgAAIgUCQC0vNOXlVa+17N/xLShuvdn72tJR6h9c3hJ5ttoZ739kzxbrtNdohE/asGUa+GpzB06OFs5ymsvGaKZ0pbhjPZwz1XpEcBsikRgYZFDcacn35kfHx+nwN3Nl6v78QX78sg3ktUuyXMFuId4r2EzQ9ZgwAIgAAIgAAIVBCBQsV7u9Y8z3sFIYGpIFAyAstXwfNeMvilyhjiHeK9VG0P+YIACIAACIAACFQWgULFe1uI98qqcFhb1gRWQLyXdf1kYhzEO8R7Jg0LiYIACIAACIAACFQdgULFe5tW8LxXXaNAgUpGYOXqInneSTDiAAEQAAEQAAEQAAEQAAEQKA8CBw32OzQKFe+t+ZvNlwcUWAECZUxgVW6z+ew3rCPxPmLYsDJGAdNAAARAAARAAARAAARAoDYI3PfyywLivTbqGqWsHgIQ79VTlygJCIAACIAACIAACIAACLAIFEu8Y9Y8qzoQCARYBJpmzcPzzqKFQCAAAiAAAiAAAiAAAiBQBQSKJd7rsOS9CloLilAuBBpzS94h3sulQmAHCIAACIAACIAACIAACGRNoFjiPetyIH0QqEUCO23YpVmx6xqjwwfik08+ET179vQFi69jzTsLEwKBAAiAAAiAAAiAAAiAQOYEiiXezx87PfOyIAMQqBUCl+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SyhnBS25+NfbXz9T0f9Hsz5F5W71tuPWV9rye9z5PGU9uo2pZc7c30nKyGdpgGQ8kz5H6thXaosrW9t9O4l9EO1/R7XO/s0Gulemdn/byt9vQh3qu9hlG+aiVQcvGui2/1t+uaKtBNgl89p6fjEulqx5PTYZcvOVe8rBtPqRn6OJkY+YRrsTsDWTB0tVFb+em8b1DJNViU9Fqtt1FVVJn4c+qlXBkW0rZdg0lJOZVysDMpi6Tx9Pvc9axM6zlaie1Qtdk0IM99rukDmtz3eaW8b0rdDkPab9btEOnnCKzot6do++EzLXDYzqsBId7RikCgMgmUXLzr2LjiXYazed5dnYFqE++lZsh5oduY2zpXxe5MZcHQ10ZNHdIsOZVSNGXJV6btGqTzCSObeJfxOPVS7FdA6LPSxMk3QMoV7y5OOpdKboeFMnQ91zjXqrUdFiLeTfedbcBYDVvt7TCt+447cFLqd3axn7/llJ8u1DnCneyHeC+nWoQtIMAnULHi3dZhNxVd7aC6Oj++Dr7terl1qLid+rQY+rhJYRTiUbbF4TftwkKmydDnSbJ1KOV57uAIhbct7TDxLGVnKw2+LuHpa5Mh97KrLVYCw6TeOq5w97Vfl4iolPs8LYbqIId+v7qu2Z4FvvOFPQV5sbn3sm+giHLjPCt9nLgDSb5nBK/06YRKg6E6WExWqbMPXc+7kPeGj1kpn4fp1ERlpgLxXpn1BqtBICmBshLvvpe76cXu8rzTNd9LTO082kS4hGsTn+Uk3tNmaOpQ+cSkqTPAYeTrGCRt5KHx0mbI6ZC6OuEhvEMEV6k6WmnxTSreTV45X4c/hGtoe0sSPoQhV3jqz8skZfa1Kc5zIAmPJHHSYiiyTvONAAAgAElEQVSfkdIGn2hSn48qD71dhrDycU/ChxMnTYYh4t3G0Pc+D3nOcsqfRpi0GOr3r8tpwW1rtne5r0+UBhekEUZACniu151Sh+c9jDFCg0C5EKhq8S4h+15iUpT7xKPe0bLFUzsQxa7okI6AiY/JXj1N1yAHMeF2OkN4F5Nj2gyzFu+c/Ra4dVIMzmnxDRHv8p6UndGQe9l1P1eDaFI7/a5npUv4cK7ZOFY6w5B26BuI893LSQZUsrynQ+5lX9gQ8c5ZbuVqV5X6POQOxOksC3nX2p6Vpvu5VPdylm28ktIOEe4Q75VUs7AVBJoTKBvxzvGqc8L4xKfpJabH4Yh5OXKtxvV1vLJufBw+nDCqnSHC09WB53SWfB2MrPnZOo9JO52uwZGQTng1dfg57Y8TxlRXHOFpaqO+e7ncxDuHjxqG035NbZVzz+r3ZKhgcrHN8n5Pk2Gtivc0GdqevRyBaJq9YHsvV/O9nFY7dN3Tvnc0xHuWTy132vC8l449cgaBYhMoC/Fu6gT4OucuYRTyElOBJ30xJenkpl3RaTNMqzMVIuh9/NNmpqeXBUMbx2KJ9yRiKivOafMNuc+5bSukXkohPJMwTMtbxylvKD9Ommm3x1IyrJaBuLQZpv2+sbWrSn8epnUvJ22HvucoxHvaTyteeljzzuOEUCBQLQRKLt7pZaQf+mfe5HXb99xDv/Me0sFUvXKc77yXqjOaNkNfvbhmMNi+88z9/nO1MHQNMIV2Ll3t0HbN5VEudifL157U61nd50nu5ZDBp6xfCoUwdPF1XfN11vUy2wYy9XCuJUdZciwXhrKMts/t0XXuc7SS7mVfOzTd+6ZnZZJ7uVqehz6Gtv5SyDs76fvGtWFqlvd1raddC+J9gw16iNmz5zSratM5U1vwhVOv63+r6VH+dN10JLWt1tsuyp+MQMnFezKzC4uVdWcn6/QLK306sbMuY9bpp0OhsFRKWcZS5l0YNX7srMuYdfr8kmYXMusyZp1+dmT4KWddxqzT55c0u5BZlzHr9LMjw0856zJmnT6/pLUVsla+8y5FtU08U63rAlptCTYB7xLjNlEv09XT9IWvrZZZ+aW98847xNFHH9usILZzMpApvO2aPK+maUrfRLImxTuByOpFk1W65XgbZFXWrNKtJYausoJv4S0BDMEwhEBW7SWrdEPKVqywWZU1q3SLxSUkn6zKmlW6IWVD2HACpdxt/rw77okNvvTYI5yG6+JaFehJPep6hi7Pu8yP4/mHeA9vg+UawyXSVYGuh3MJ8aRpQryXayuBXSAAAiAAAiAAAiAAAiBQJAKlFO9URK6Ap7BJvNxcMW0bIHANHCS1qUhVi2wKJJCG0HYJe2kehaHDNSAA8V5gZSI6CIAACIAACIAACIAACFQ6gVKLd66AlyLa5AV3ecRdU+VtHnyfF76QafaV3l5qxX7XdHmbIOeIcFdczvR8lX/NTpuvlUaIcoIACIAACIAACIAACICASqAcxDtHwKuCWd80zrTOXV0f77ouWbg875g2X3v3TKh4J0JSfIdMm5dhuWvrId5rry2ixCAAAiAAAiAAAiAAAiAQEygH8e6bOm8T4q4p8T7xTmX3edhlGLWp+HaU507TR/MrbwKFrGPninffJnW+jevgeS/vNgTrQAAEQAAEQAAEQAAEQCBVAqUW7z7hropsjth2iXIJThf2hUyDT7IOP9UKRGKZEDCJdz0jk6edwoSId1uaejqmQkK8Z1L1SBQEQAAEQAAEQAAEQAAEypNAKcU7R7ir1EzedH0tvE6Zs0O8TdSHDAToaehxy7P2YZWNgMvr7duEjive1bwxbR5tEQRAAARAAARAAARAAARAwEmglOI9tGqSeLm54t2Wtm8avOtTda5roWVH+OITsAn4rL/zTiX1TZmnMPC8F79NIEcQAAEQAAEQAAEQAAEQKBmBShTvNm+7Taib4HK+Fa8Ld0rHt+adwuib65WscpFxQQQ4ArqgDByROXlDvGdFH+mCAAiAAAiAAAiAAAiAQBkSqCTxXob4YFKVE+CI6LQRcPMsC/FeN+iSfPkbJ5/fjEUa1yhBPd2RI0eKE044Ic6L/paHPCd/h15T0027Ul3ppcFJZyTzo7RN19JgqHJW60Ovh2KwzIKhK03Z9tAOhUjKPi2G1d4OqXy2+zgthqZnZTU9D7O4l4m9+qwrJ4auNpP0fg1hqLdL9R1QKe/lYry3kAcIJCUA8Z6UHOKBQGkJlFy86x1K9XfSa6EdVb3zZBORuljlxsu6ipNycsVThTv97Rv84LIwdeZlR8yWRtb8TO0ljXbo45u0PSWNlzXHLNphMRiqwt0kpoo5kJQFQ9m+TfexSbgnuZf1+9rVRmu5HfoEKZd91gxdbSarNmpqQ/r9aOJXrs/DYtQR8gCBQghAvBdCD3FBoHQESi7e9aJnIZr0PLgdy6Qd0lJ5m1TBLcV20o5WiHgP4Vuu4j2LduhK09WJ9wkqNd2kbbQYj5w07uViMCwn8Z5FO5T1wJlBE3Ivu9oh91qltMOQQaSkDNOKlwZTV5tJ+k4JYSifa7b3BXeQg/uuT4OZ71mlXnfNgsnCFqQJAiYCEO9oFyBQmQSqVryr1aF6jW1ih+P9NXUETPF8wizrppKWaLJ14HyDE1xPiMqJ00nLmputc5W0s+rqzCVhGNpGq6Ud2uolLYa10g5NgiEthqrYIp6m5UfFnMGQ9r3segaEMlRtczFxDcwV61loajNJn4dJGHLeC0neN8XkJ/MKWRJYLPuQT20TgHiv7fpH6SuXQFmJd9/IfBqi1Dc1j9sR0IVUOXS0qBmmxVBNS0/T1ll1DWTIW8TWqed00op1m6XJUHKkf12DSGrZQtqoFJ4+vsViJ/NJm6GpbbtEUxKG1DarvR26lr/obSSEYbU/D5MIT9PgGec9UU4Dwj7xTtfVZ5v+juZec71TXANBtgHNcnsemp5ftgGmYj+rkV/tEoB4r926R8krm0BVine9StQOha/zFCLeXWu0fd6YrJpNWqLJNVDiK1sShtUsmkyCNlR4JpkmahIPWbU71z1n6rhyB+JcHdwsGFZzOwz1vKf1rKyGdpiWePcNkPgG8Yo9e8E2vVsV7SY2UrRzr4WId3XAUh9wC2mzxXgWSk7qIIb6PpB/2zaLLYaNyKN2CUC8127do+SVTaBsxLtvhF8XAD6Rauv0h7zcXWFD0ilWE0mTodrp0DsYaYp3nU0pN60zicy0hKeeTkhntZbboWngQ55Lk2EttMMQ8c4ZxOAO0pVKvKf9PFQFlmtA2Nc+XQK9UsS7a1AtybWQe9k1AFJO72XbwIftPVOsfgLyAQFJAOIdbQEEKpNAWYh31+i+rcOUdN1dyMu9kkRT2gxdHbC0GPo6sb5BgrRvubQZhnrruB3YchZNaTN0dXQ5AtMmpLisSyE8s2Bo45gWw5BnQtr3rSm9tBnW4r2c9mBmKEPbvVdJ7+VitHXkAQJJCUC8JyWHeCBQWgIlF+8uD6/sPEhEIRu+uKarmV7+Mo9Cv/Neqs6+3oz0QY8kDGUcjseOmCZhGCqusrpdSt0OVX4mjkn4lmLwI+126KsXfSBDz9/3DW09vE+EZtX+1HstbYau+1h/XqEd5tZw0xHyvkmrHdru82Lfy742k3Q6eMh72fUurYTnYdbPCqQPAoUSgHgvlCDig0BpCJRcvJei2Fl3hLJOvxTMfCInbZvAsHCiYAiGHAJZt5Os0+eUMeswWZcx6/Sz5sNJP+syZp0+p4wIAwLlRADivZxqA7aAAJ9ATYp314g+H505ZC11ELIqa1bpFlq3WcTPqqxZpZsFg0LTzKqsWaVbaHmziJ9VWbNKNwsGhaaZVVmzSrfQ8mYRP6uyZpVuFgyQJggUiwDEe7FIIx8QSJdAzYr3dDEiNRAAARAAARAAARAAARCoDAKVKt432KCHmD17DgsyN6wpXCFxTcZRenTotrvy1q+ZfpvyUvNwlYNbRjUPX3qF2MOqVAQSEO9oBCAAAiAAAiAAAiAAAiBQQwRqQbxTdfoEsKxybjiTkLUJWinYddGuhnfFJRHOCesS1z6B7iu3Wgbb7eEaTPGlr6dpG+Qo9q155513iKOPPjbOlv6Whzwnfye5psZR01XzdJUX4r3YrQH5gQAIgAAIgAAIgAAIgEAJCZRSvJ93xz1xyS899ggvgRDxyAkrM5TCWDWA67GmOCGilOtdD7XfBM9lVxbp+yowlBOlx51Z4cs76XVduKuCPY1rql26YOcIeIj3pDWLeCAAAiAAAiAAAiAAAiBQgQRKKd4JF1fA+8Sfz3Mtq6ZQD7RaxSF56k3DNW3eZ6OpLCZBzhmE8HGVAxTcpi3zLMSechDuZINLQHPFu87NlibEO7eFIRwIgAAIgAAIgAAIgAAI1CiBUot3roD3icwQIW3z6OpT001NQhWnJq+9FJ6mad8+bzgnbTV9jjj3DVr4uErxbsvLNp3fNwDhqq9yEO8+z3ea4p0r6PX2CM97jT60UWwQAAEQAAEQAAEQAIHaJFAO4p0j4H0iMy3xrgtH11T3kBajeqJNQtgndk0iWs3fFz9NPmq+nIEQE6dKFu8+L3moGA8NL3lCvIfcgQgLAiAAAiAAAiAAAiAAAhVOoBzEO2fqPGedtk9IugSu6im3eZMLqWpb+jJNk6c+VJzr9nE987K8vgEAmz22AY4k9vg4FFIHIXG5U+YpTZ+Yl/mGinSf9x/iPaRGERYEQAAEQAAEQAAEQAAEKpxAqcU7R7ibECcRmj7vc4iXPWQwwSSOTfFd68Vtzcw3YKEODvjCcgY3XM09jd3my128mwQ1R7yHCnfToIDOHuK9wh++MB8EQAAEQAAEQAAEQAAEQgiUUrwnFe5UvhDxzg0fIt5totiVhk8ch4hfXx37lhno8bk89YGI0HjcwQQKV8rd5jkiXZbFJ95DvPhqvZSN593X2HAdBEAABEAABEAABEAABECgOAQOGjzYm9GsWbPEpptu6g2nB3hp5gIxpFt9cDxfhBDRKIWgz6sbKt59nvwQgewrj++6Ly+XrUn4hC4tSDKYUE4C3vZNdlXAy7/1T8rpdWP75FyIcKewRfG8+25EXAcBEAABEAABEAABEAABECgvApUk3tUp6Sbvre266lW20Q+Z2u76HJxPbMvrvrKo6bjC6mJbxuPw0Qc9TIMgtoEPWz6hgxGluBt8nu8sbeLkDfGeZQ0gbRAAARAAARAAARAAARCoUALlJt4rFCPMrjACHBGddpG4eUK8p00e6YEACIAACIAACIAACIBAFRCAeK+CSkQRqopAQeK9qkigMCAAAiAAAiAAAiAAAiAAAs0IlNOad1QNCNQ6gYLEe8+ePWudH8oPAiAAAiAAAiAAAiAAAlVJAJ73qqxWFKqCCUC8V3DlwXQQAAEQAAEQAAEQAAEQyIoAxHtWZJEuCCQjAPGejBtigQAIgAAIgAAIgAAIgACbQP3Qa9lhXQEbJpyeSjqcRCDeOZQQBgSKRwDivXiskRMIgAAIgAAIgAAIgECNEoB4r9GKR7FBIEUCEO8pwkRSIAACIAACIAACIAACIGAiAPGOdgECIFAoAYj3QgkiPgiAAAiAAAiAAAiAAAh4CEC8o4mAAAgUSqCk4r2+vl40NDTkyyB/6+eNo5da3EJB6PE7XLi1WHLhW85kKQznUNPR05W/ufn5bCJ7VLs44X1lUOuDUzeUHjcct251G0zx1LbkK5O8brPTdJ7O+fItpNwumzl2htw/XD4IBwIgAAK1TIDElmt9sX7d9zv/7nGsfVbz46RnsjFEJBa6ftr13uO8uznvVVsbDHnvZ/V+Drk/QurFlW6hdRZiM9a8h9BCWBDInkDFiHebcNIRhTzIfXhtQlvGU6/b/tbzCBHvSQYH0hLvLsFuGnTxsZTXqX70utTrjCNU9fwKeSnbhDqnLdkGoLg8KBy3bVNYaZNvIKEQHiG2IywIgAAIVDMBKYxdossmtvU4NsHlGiCwiXeuPepgAeXvG4xIUpecd5jtfcp5V4X0CQqxJaTsNo5qvZjqW6+3xsnn57OtG3RJMxNc1zhp6+0y3w8L3OwO4j2kZSAsCGRPoCTi3fVw1cWdKlY4YiopMq5QpvSlN1uPQ+dN6djOS1v162r6STznaXjek3jbVfZpjcTL9uCre04HwCT41XOmgQV10MHUttIQ75x0be260HpKer8gHgiAAAjUAgGbV1sKI5e4d3nQXaJazdOWvil/XdBxvLyFenDTePfq72Hfu9oXPmm7lH1Tb3+jadaEibevztU6IXGuCnb1t+salc8m3jnnQwdwIN6TtijEA4FsCJREvOdfWgHT5tUpwSYUXO9tCEbfVHaTtz3EW0+2uKbNq9dMdtuEfaHinTNyrYtaThzTQAzH6+2bdscV+K6616ec20SxqZympR8h7SxUvHNY+wYdCrUP8UEABECgFgiYPKkmcW0S48a+iuL1dHnVdXHOTV8VdrZBAFvaofXp65fFtihLI219v7TPh5ZDzd9ms4l/oeJdt7MQ8Z5k9gaXE8Q7lxTCgUBxCJRcvKsPSl1AqQhsHs4ko75ctBzxrqYlPeimf2U4Kax177opr7Sn2Cfx4iflG+J518W3y5udRTswCfWQaXqudspta3o4VaBzpxsmraukNiIeCIAACFQrAdf0Z654d3nHfV5xl3iXzE1hdNt89VOo553Sdw12+8Q7Z/aYb7amLr59ZfYJdE5834yMmIthvwRXvRcq3lW7Q/dNcJW5XMT7Bhv0yJs5e/acFiar1+miHsZ3neK48qBrtjRN9nDaEcKAQBICJRPv6vQkXaiYhAvHQ5sEgCuOT7yb4uqedN07T3FM0+RN3nKOoJc2dOjQQYjf97MX56oPxZIlS4IR2V6aureZm7Brzbtt8CZLz7ur7eU7SIZNFW3lTUtAuzo0nI5MWnZw6xXhQAAEQKAaCfhEmsl7nn93NHnZ1anvodOaTWJcrl238ebkkUZdJZ0FFir2C7E1q3ehr12QzSHi3TdNXr8e4vW3zfDgci0H8a4LZ99vKcSlqLYJb1V0+9I0paEKfgh4botCuEIJlES8+0SaTahzCutbq+QT6748bOvd1XguD3za3nQ5GED/WgV8QuEev3yaljZwRsdt4dXznL+L5XnnlM1ki95GijFtnjPjwHZf+do0roMACIAACJgJ+ISPaU26vjFcGuJdT8Pm/XetwQ8R+yHtIVSMh4Q3heX0Rzjv95Ay6mHLTby77PO1YR+HUot3l2jminOfeE+ah2QnPfYQ8L7WhOtpECiJeJeGm0ZtQzas4zzAC4Hk87xz1qvr+XM2tHNtWOfb1b6FgE9BuLtEuVo+dTZFEiGvtgubIOaI2NA6V+3W//YNBrkGGkLt0Fm68nbdOz6bC7ELcUEABECglgi4RHP8ntOmRvumw1Mcl+fcJvzz78em/DiDBnoc2+9C6zNEjKt9A9ffpvchV5D7Zq65lqLF9WNYp68zSlO86151ysvnifctd+As7eDWe7mKd9V+m/iWYQq9Tum40oB457YmhEuDQMnFu0mk2TzvWWxK54IYIt5lOq717hQm1POur1P32RTnIafQFyDc9Zeq6bfr5ZrvJGibEsp01Li+etVfxHqdFbphnW9k39VGSiXebXyzHtBK46GDNEAABECgUghIMW77zJrPq+nzusfvRMMAAGfDOtUmWz7qYEIWn4ozDSSb6ta19t03tV0X7a5ZZpx3si0/3QHhfPdb1rOH7DZP6ZuEu+l8LU+b9wlvWU++Ne2u65w8IN4r5ald/XZWhHh3PWi5m3klqUqXUNZ3grd5y7m7z/vCSfs54l0K+CRr3E2i0OaZtoUtZAO60EED1yABt85DOgZ6mpyOAtcONZyrM+PqLKnsfR2iJHYhDgiAAAjUEgGf+E4ivFu8R5o+PSbPczYbC/G859+TSj4+z20adex7j5n2zvHNOFNnZ/oG/k39Cdu50PKaPO9x2h7G6nX1O+4yf/3TcabzdM62r4GpDXHscpW/EjzvJvt9gly97gtL6UO8h94lCJ8VgZKId1V8cDzvJoGUf0Axpjdx4IV+590ktm352L7jTuFtU+9d6SfZNZ7DIP+CV9a5xy8Jy6deTNdsI9ecEW1fu7CVgZO2q/yuqfKmtG12ptUpCEnH5oEolElIe0FYEAABEKhmAtxN6XQGro3jQkSePs3eNQtACjvT9H19UECGTbvufP0AW79Cf/dxvfquvogrr7TLzUmPs6yCk04xBl+kHeUq3n3iu9DrVH5fGpIRps1zWi3CpEWgJOI9LeORDgiAAAiAAAiAAAiAAAhUAgGI92S1lGQneJ/wDk0Tu80nqzvESp8AxHv6TJEiCIAACIAACIAACIAACDQjAPGevEG4vsFOqRay5l1a5crDtmM9xcUu88nrFTHDCUC8hzNDDBAAARAAARAAARD4f/beBN6vorz/f+6SPQESEhrQsBhBwiYgWAUBxaqIUpBNRUWIIsVilaX9ScMmhKW4UP0rVmhpoIgLgiBgRQqlCAiIgbIqDaKskSWQhez33v+Z781c5k5m5nnmbN/5nvv58tLc75nted4z53znc545c0AABKIIQLxH4UJmEAABBwGIdwwLEAABEAABEAABEAABEKiYAMR7xYBRPQiMAAIQ7yOgk+EiCIAACIAACIAACIAACMQSaPeGdbH2Ij8INJ0AxHvTexj+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kjeuZIxL68NOUEABEAABEAgTQJNnRuYv+MQ72mOPVg1cgl0tHjfddddk+65+fPnk0TIqIt/6r4kDbok40L9hT6SQZaOeVltyAUCIAACIAAC6RJo4tzA/h2HeE93/MGykUkA4r3CfpcKmSZe/CvEWlnVEO/F0UrHfPGWUAMIgAAIgAAItJdAE+dvEO/tHVNoHQQ4AhDvHKEC6VIh08SLfwFsbSsK8V4cvXTMF28JNYAACIAACIBAewk0cf4G8d7eMYXWQYAjAPHOESqQLhUyTbz4F8DWtqIQ78XRS8d88ZZQAwiAAAiAAAi0l0AT52+piffp0zdxdvLChS+0jqt0/Xd7RwNaB4EwgXnzLqWjjprdyqT+1h/zmP47VBPEe4UjTSpkmnjxrxBrZVVDvBdHKx3zxVtCDSAAAiAAAiDQXgJNnL/VId5PvfTKVsfNnX0E24GcOOfS2QaQAQRqIGALd1Okh9JcpjVavHfvOJf6Hzp1Pb9Dx83MZllfmVB/S4VMzMVf2eH7uHw18+bxIeSfWZ+kbjsPV4ZL17bF9rPPpzLFe4yvkvHI9a2vn7nxUhY73b50zNdwnUQTIAACIOAkMH78eFq+fPlQmv7uOu5D6CrfCbhtH302u/KFyqq00Mfk1QmcpDbGzN+k8ylp2+YcSFpGMpeoQ7wre6UCnhPnXLqUDfKBQJUETIFut9M28e67qJsXdPviHUpTjoV+KKQXTC1OQiJGtaUuaD4xatYhufDFChmpL6reGLHFCUhOHIfSXWm+Y6GTgeMZ8sHXp7rO2H5LQbybPnFsYseD2Q+hse7qL4ktqhzEe5WXftQNAiBQBgGfeA/NOzjh6hOn3DxH+5N3riStX/vm4ueyPY941/WE+JbRf3Ydofmna94ZMxe1b0rYZSXzN27+afoj/a3lOHLzu1D5usS7skEi4DlxzqVzrJAOAlUTCAl31badzuUvJfIuvXCa+aQXd1/dkgumrzM4ARyKKMdcEKVCJsYXLpLqE2guocf5kkeMq3Z8Pz4hrto+6QkkWRXRLvHOjS/tI3fzQcIidBOFu/ERmiRwY8Nnm3TMS3xDHhAAARAok4ArOqzEGBeNdkXmQ/MZU5BLIvQxNxPyzKO0cLd9lczdQhF127dQX1UVedf2SW5AuPJyc1FubMTM30LzszLGecz8MBXxLhHweOa9jNGBOtpJwCfG9XPv9nPubRXvNqg8PzpFxLtLvLg6zxeplYqwokIm5uLPiaqYGw+xkXXbT4kt0pPFFpLcqoEiYj9Pf5XRR5LxxDGV/Pi7xkAZPCURAYh36YhHPhAAgXYRsOciLju4KHIK4j00xzLTXAJVpXOClxO2vjZiyhUZA66bKr4bJ/oGhu13zI0Tl60xcwPJ73cRHpI5hqR+RN4llJAHBOQEODFee+SduytZxsXd1Yb0ghmKTPrEqC1+7HwSEaPKSIWM1BctWKURU8lSLUmUXPsvqU/njanXNfylYjMk+mOEMNdf0j7i2vTdUDJvILl4xO7doB8D8Y1dc1WCyuNaycCtlHDZKR3z8ksecoIACIBAuQSk4jIUdTZFoCSCrcUjJ5jtfFJbQ/W75mEhm3V+yZJznVfKqtyeHKzN5YuPG8czdGPH1XfSuYFrvsnNl0KsuLltnt9v3V5d4l2yZF7ZxC2L59KrGHOoEwRiCHSseI+5YNpAioh3VZdEdIaeedd1SEW77wLo6+jYi3/epVGcsDTtk0blTRHI8fHZLRGmvh8qZbPZd2X+YJk8JH1kC2JXf7vGmfkDHmM/d5c9dAPE105I1EsuVBDvEkrIAwIg0E4CptDMs5TcFowS8R5a3q3r00xinsnWZbhAitm+GbFW5UM3FEKiPPScf1XL5F3jpizxbvcRN29VtkjmBi6bQ7/1kjmrOW/Qf3O/69Jzrg7xLhXuymZOnHPpUnw+9YMAACAASURBVL+RDwSqIsBF1rl0267Cz7xzPxi+HxbJRTH0oyS9YHJiKHSxC3UiJ1RVWamQkfris4cTca4LuzomFehmu9wPjk+Iqzps4cqdJNyNAe5mQMzNCq6/8vRRSDyb/PP+4HL97uJjPyLiGgcc91C/Scc81/dIBwEQAIGyCdii3Z5jhOYzeZdXu0Sz7VdM3ZIbBWb9rpsGrvZUGftRAcn8jou4m7ZUJeg58W5H0303R7j9D4oGknxzKW4+Jj0P8s4l7PrrEO9Sn1Q+PPMeQwt5UyXgEujaVt9r43y+1CLeuQurMi7mR1Pll4op+2LmAuFbsizZFK0MISPxJc+dWKl4dPngi3Sby7F9QlDV58sX4m+ncSLSlW4fixHwZe427/ox9vVH3h9cTrybNkii8NwYK/OGVaoXV9gFAiDQfAKSOYmel7hoSKP1dlmp8A6JTantrrZ9PevbeM4U83bZorvrlznKOCauGwx5Vg1UKd7L4JF3LmG3nZp4L4MN6gCBdhPgls5r+yT5KhfveX6sJD94MYLXJTJ1G9LIPCckXYNCGoWU+GLWz4lyl28SMekr5xvwWuyF+HInCyeuudUBvpsBZfdX0T5y8efGIOe7ZF8B380MbtyH7A31qXTMc+MC6SAAAiBQFQFp5NlsPyY6rstJVxjG1C2t08VOl7X/5ThL28xbP9c+ly61T9XD5Y29cRI7N4idZ3G+u9LzzH/MeiDe81BHGRDgCXDCnEvXLRQW766LofnDZbvC3eG18/vEv/SCGRt590XbJWLHtl0qZKS+mPVL7OFEviRyyw/F1/cUkERmfT7Y7Zg3BuybBPaPn6uP86yaKCvyHsvV90NbRLxrRq5VJb7n7rlN6yRjQTrmJXUhDwiAAAhUQcAn0EKi1o7eSl4Bp+dH2odQGbN+6TPveSPK3DJy027XUnJJpNu3W3/V/Rmak/rS8rDXfuSZv6myXOAiLyfXvE/VFTM/g3jPSx/lQKAeApWK9zJcKFu8S3cnDwlC6UVXKmSKXPxtkWaLY64PYi7o+gfHrjOmDntpti0Ypf64np/nRD7Hoqh4d7Vv+huKlLt+XKXjzPaLKxdaMeHzQdrH0jHP9QXSQQAEQKBsArZI84lQ1a4WrdoG36ZuofSQ/b65TVU+h/yxxbz2X9sSukmg0yQ3Jqp65r1sZjH1FZm/SX9XOXuk8wxpexDvHHGkg0B7CZQi3pULVfwQherMe8GsE7dUyHSCL3Vya1dbRcV7u+xOqV3pmE/JZtgCAiAAAnUTqGLOVLcPaE++/1InsYJ476Tegq0jkUBp4r1ueJ0geKVCphN8qbt/29EexHtx6tIxX7wl1AACIAACIAAC7SXQxPkbxHt7xxRaBwGOAMQ7R6hAulTINPHiXwBb24pCvBdHLx3zxVtCDSAAAiAAAiDQXgJNnL9BvLd3TKF1EOAIQLxzhAqkS4VMEy/+BbC1rSjEe3H00jFfvCXUAAIgAAIgAALtJdDE+RvEe3vHFFoHAY4AxDtHqEC6VMg08eJfAFvbikK8F0cvHfPFW0INIAACIAACINBeAk2cv0G8t3dMoXUQ4AhAvHOECqRLhUwTL/4FsLWtKMR7cfTSMV+8JdQAAiAAAiAAAu0l0MT5G8R7e8cUWgcBjkBHi3fOuRTSt9tuO9YMdfHHJw0Cvv5CH8n7RzLm5bUhJwiAAAiAAAikSaCpcwPzd/z555+nN73pTdEd8OvnltDbpo6PLocCIAACYQIdK97RsSAAAiAAAiAAAiAAAiAAAtURgHivji1qBoE8BCDe81BDGRAAARAAARAAARAAARBoOAGI94Z3MNzrOAIQ7x3XZTAYBEAABEAABEAABEAABKonUES8V28dWgCBkUngnZttMMzxroHsw6H4wx/+QJtuuimXDekgAAIgAAIgAAIgAAIgAAIdSKCoeP/LTSd1oNcwGQTSJHDP80tbhkG8p9k/sAoEQAAEQAAEQAAEQAAE2kagqHjfdsq4ttmOhkGgaQR+t2hFfvH+3X+5uGk84A8IgAAIgAAIgAAIgAAIgIBB4Li/+Vw0D7XbvPpsPml0dFkUAAEQcBN4aunqYuI9z8mMzgABEAABEAABEAABEAABEEifgArW5Znva/E+YyLEe/q9DAs7hcDTy0oQ7/+zYGHy/u7z5uktGzvB1uRhwkAQAIERQaCJ180m+pTiYGwiZ/iU4kiLtynVfkzZrqLi/Y0TR8V3FEqAAAg4CTyzbE3reK5n3vXJ3AmCONWLIsYlCIAACKRKoInXzSb6lOL4aSJn+JTiSIu3KdV+TNmuouJ9swkQ7/EjFSVAwE3gudcg3jE2QAAEQAAEHARSnUwW6awm+lSER1Vlm8gZPlU1WuqtN9V+TNmuouJ9U4j3egc5Wms0gech3hvdv3AOBEAABHITSHUymduhrGATfSrCo6qyTeQMn6oaLfXWm2o/pmxXUfE+fXxvvZ2M1kCgwQQWLl/b8g7L5hvcyXANBEAABPIQSHUymccXXaaJPhXhUVXZJnKGT1WNlnrrTbUfU7arqHj/iwjxvs0//pQeP/cjQ4PC/u4bLSqf72PWp/JI66x3ZKI1EJAR+DPEuwwUcoEACIDASCOQ6mSySD800aciPKoq20TO8Kmq0VJvvan2Y8p2FRXv08bJI+/bzvkp/e6c18W7/q7+tT9mPjPNrsMux6XXOyLRGgjEEXhxBSLvccSQGwRAAARGCIFUJ5NF8DfRpyI8qirbRM7wqarRUm+9qfZjynYVFe9TheJ9lkOgm6PjMUPUq7zmdzOfK808Fipb72hEa00j8OdXljpduvn6u1rH33fAHs70v5g8SYziJYh3MStkBAEQAIERRSDVyWSRTmiiT0V4VFW2iZzhU1Wjpd56U+3HlO0qKt43Htsj7uTtTr2WHp170FB+/d133FWxnVflMY+50sUGIiMIBAgsXLyMugeIBroGM2V/0oP3PUFPPv1i6/tWM6bRTrvNpHXJ1JVl6M++TN9wopjryyv7WnnxzLsYGTKCAAiAwMggkOpksgj9JvpUhEdVZZvIGT5VNVrqrTfVfkzZrqLifXKEeN8hE+/25+FMzPuOu0aPyqvKmB/zmCu93lGI1ppK4IVXlw1z7fcP/pGWLVlFG0zYuHV8yWsv08QNxtBbdtpyWL5NNpKL91cg3ps6fOBXOwmc9LEP09d/eMMwE1zHQjbG5m+nv2i7mQTKmEya4zjPmC7jXDJ7pwyfiva28sn3iblu5OFZ1HZp+SKci/plly9an/a5iE+qjpAdvnFexjgJ9VlRn3TdoTFdxAfNpaw+VLb4fHb5oM7HIudrjN15+iKmfrOv7OsMN0aKiveNxsgj7zuedi09dPbrwlt/9x132W7nVXnMY6506bUN+UAgRODFV9ctm+/qoqcfe4rW9nXRhHHjaJOZU1vFXnjiJXptxQrq7RmgGbM2z0LzKjZPNG0j+bL5V1fVEHn/5D98L7qnr7jg2Ogy3MVHpf/PgoWl1ovKQMBFIGYi4/oRjZksoAdAoCoCeSaTti2x4l1y7sRMPG17yvCpTN7c5NuXnvo1ogjnomPAJ9594kzan0V84oQTNw5MG8u8oVWGTz5+MT6pOji/Yuvz2SX1WXoTKHSN841l1zUsj13cDSHp2Nb5fHYVFe8bjpaL951OXz/y/uBZB5E6rv7VH/O7q4zpu13eriuWE/KDgI/AC4uXUHe2KP75x16mSVPG0prly2nyVtOGZX/lyRdp1PjxtHTRStp01sbUny2u32TDDcRQF6+uSbzf9tWPDhnV3d1Ng//roZ6e3ux/PdTbO/ivOrb9Ud8kiHdxHyJjYgRckYKY6EFosl5EtCSGCeZ0AAHpZFI6ec8jOGPFP4e1qE9c/bHpeQRLJ1wj8nKWCiYX51jRHysG8/oUOj98aaFrPTdmYsZg2T5xNxli+k1HvTWL2P7KI959v9WcSHbZGHvtkvRFmX0vHSfKrqLifdLobmlztPPp19EDZx04lF9/V//aHzOfmWbXodLMY650sYHICAIBAi9lz7yvXbqSeieNIVqeLaEfny2Hz4Lr/33j3a1S7/nQO6j1wPu6tLVLV2V5x9LUiGfel67ub9VV6TPvKvKuxTsn3FX6rCMvhHjHqdGRBEIRH24Coiee9oRFgShr0tKRUGF02whIJpMh41yT19ixHHPjSwKqqE+SNmLycJNxm6GquxOuEXk5FxXvITZF6lbci/hkj4mQMHX1uau8eSz2vNJl8/okGeOxNnHngqRNSR7OZ9c4cdUbEux5fOHs8s0FOM6xN7VsX8sQ7xNHycT7LmesL9BNe+7/yuuiXuU1v5v5XGnmsVBZyRhCHhDwEXh5cbZsvj+LjGfBaP15+P4nh21Yt8MuW71efF3ejTeUL5tftqZG8S4R7iry/pZPfg3iHedFxxKQ/FDqCbhE+HA/zB0LCoYnT0AymfQ5Yd6MMiedXAQrFkrsapQiPsXaJsnPTfI5Xi6xKmm36jx5OBe5dnKC1/fscsz4yeOTzdkXjY2J+HJjJqZvy/ApdA3gxqe0z802YvrMZRvns+QmD9ePHJMy7DLrkFwn8tikypQh3icIxXto7O6aifX5hni3v5tlXWnmsVDZmPMHeUHAJqDEuwqsqyfZ1b//9/BTzg3rtt5h86E8Km+MeH+tLvF++9c/Hlwqr5fRq3+3PuICiHecDx1LQCK2JXm04FH/Fp2sdCxMGN5WAtwkl5sMugSJPVnnxrb0XJGCyuuTtP7YfJwQ4/y3b5LEtl9V/ljOMeLVZbNPTOnraBmrFWJ9su20fQzZrMty/R+bz7apqE+h8SPxj7Nf6n/MOPb5HLqRIFnCL7kREbrehfpCwsGXpwy7ii6bH98ri7yrfnzbmdfRb88cjLD7/rbT7P43y7nGBpceM56QFwRMAosy8a6F+3OPPzO0Yd2Uraa0si16ctHQhnWbbfPGobxTIiLvy9fWFHm/48JPeJ9xN4W7+nvmx86HeMe50LEEJD+Uyjnfj7hZnhM2HQsJhncEgaITe5ewlExCteDyQSpyXhT1qWjHcdeHWJFQhEVRX0Ll83KWRD1d7dpC0c7TbvHuuq77xgL3iBXnf0y/5u0nSRuuvrR/+6SCWXrdkNjF+ey7ycLdjOBs5NJDNxV8K0dMf808ZV4Xyoi8j+3Vb7Xme2j3M39Gvznzr4cy6u++464a7bwqj3nMlc5bhhwgwBN4JXvmXX1e/P0imjQ127Bu2XLaYIupLZGuPupMWPKnl2jUxGzDupdW0rS3DIr6yRHPvK9cO1hb5c+83/XNI52b09nCXX3f6vBzId758YEciRLgfqBdZkOwJ9qZI9wsbpLL4XGdC5LzwyX6dVuS8iG7ivrE+RybzjEyhYSuu8yJeay90vx5OecR71wZF8M8LIv65BOFJlPuJoTP7rznRV6fJOOAG9v2OR3Kn9c/l52cz77xFCveuXFp28bZFboGhviEbpCoOrnrSRnifYxQvL89E+73GsJd2aeOqY8+bn939bGrHlddknGMPCAQQ+DVTLz3r1hF3eOyDetWZkJ+rOf97evSdN6NIsT7qrrE+z3fnr3ervIu4a6ObXHoXIj3mJGCvEkR4H4oTWNdP5pcee6HNikYMKajCUgnkz4npZN3l3jxTUaLTuKL+lR2h3KMfOkhO1K4RsRy5q57Ln99G4ZJ2cSOpVifbDtcYs4UT1J7uDETM0aL+hRqS+KPr9/NMSypp0yfmybeY67PrrxliPfRPfLIe0xfIi8IjEQCq/tqirzf991jhr0Ozifcu7q6afNDzoJ4H4mjsSE+68lIaCda5WoecVL2JKYhyOFGRQSKTuylwjNWhBURp0V9Khs1J8S4dE4glm2vtL6yOEuueZI8rmuutJz2uahPvsit/ZvBMY4dE6H6ivpUVLy7btzZx8wbHBwbSTrnc5niPebmDGeX9k3a/0VuiJkcyxDvoyDeJUMTeUBARGBNXeL9gUuOG3qPe0i4d3V10YyDvwLxLuo+ZEqNgP5Rlf5o+iLvoefhiwiX1HjBnrQJSCeTPi+kk0xX+Tw3tyQ0i/okaSMmDycgYxly9cXYViRvWZw5fzg+PsHsEvOcv0V9gnhfn3Ao8m7+npb5u8f1YxniPY/tnF2hMcudJ9xNEu4GT9EN63q7EXnnri9IBwEpgbX9NUXeH7r0+NaGdZxwV4ZDvEu7D/lSI+D6wQ5N2CDeU+tB2GMSkEwmQ8Q4YRVbNo/gstso6lPZI4RjxKXb9sRM4sv2pcyxo+vi/JHw8Qkpru6yx07M70NIbEl8lvZtledDLF/JjZbYOl0cfD6HBLd9Yz50MyHkR+gaxvWF5KaCpN9jGZYRee+RbzYvcQF5QGBEE+gb3Gy++g3rHpn3RZFwh3gf0eOxMc5zP4462oBn3hvT5Y10hJtMck4XERm+iJxqs0gUrqhPnM+x6b5rRadfI8rizF1LJTcvbJYhtqH+K+qTyw57LPtsM8+H2Ju+VfoUqjtv3+U5J2LOu1A/ugSy65pj9pN9rfL1qWmjqw9j7JLe3LJvAuW5fkK8x4wu5AWB6gnUJt5jXbnigmNjiwTzF/3RLdUYVAYCIAACHUCgidfNJvqU4lBqImf4lOJIi7cp1X5M2a6iy+axaj5+nKIECPgIrFs1X23kPQX8qV4UU2ADG0AABEDARaCJ180m+pTi6G0iZ/iU4kiLtynVfkzZrqLiPdvOCh8QAIGSCAyse2l8pe95L8nWQtWkelEs5BQKgwAIgECFBJp43WyiTxUOgdxVN5EzfMo9HJIqmGo/pmxXUfGe1ACAMSDQEAIQ7w3pSLgBAiAAAmURSHUyWcS/JvpUhEdVZZvIGT5VNVrqrTfVfkzZrqLi/bRbn663k9EaCDSYwNn7zmh5B/He4E6GayAAAiCQh0Cqk8k8vugyTfSpCI+qyjaRM3yqarTUW2+q/ZiyXRDv9Y5RtAYCIQIQ7xgfIAACIAACTgKpTiaLdFcTfSrCo6qyTeQMn6oaLfXWm2o/pmxXEfH+tqnj6+1gtAYCI4DAb19ajsj7COhnuAgCIAACUQRSnUxGOWFlbqJPRXhUVbaJnOFTVaOl3npT7ceU7YJ4r3eMojUQ4AhAvHOEkA4CIAACI5BAqpPJIl3RRJ+K8KiqbBM5w6eqRku99abajynbBfFe7xhFayDAEYB45wghHQRAAARGIIFUJ5NFuqKJPhXhUVXZJnKGT1WNlnrrTbUfU7YL4r3eMYrWQIAjAPHOEUI6CIAACIxAAqlOJot0RRN9KsKjqrJN5Ayfqhot9dabaj+mbBfEe71jFK2BAEcA4p0jhHQQAAEQGIEEUp1MFumKJvpUhEdVZZvIGT5VNVrqrTfVfkzZLoj3escoWgMBjkBh8c41gHQQAAEQAAEQAAEQAAEQAIHOIwDx3nl9BoubTQDivdn9C+9AAARAAARAAARAAARAIBcBiPdc2FAIBCojAPFeGVpUDAIgAAIgAAIgAAIgAAKdSwDivXP7DpY3kwDEezP7FV6BAAiAAAiAAAiAAAiAQCECEO+F8KEwCJROAOK9dKSoEARAAARAAARAAARAAAQ6nwDEe+f3ITxoFgGI92b1J7wBARAAARAAARAAARAAgVIIQLyXghGVgEBpBCDeS0OJikAABEAABEAABEAABECgOQRSEe/Tp29CCxe+QPpfTdj+7jvuy2f3lMrn+qi2XR9pvc0ZEfCk3QQg3tvdA2gfBEAABEAABEAABEAABBIk0E7xbgppUzz7hLyJTyLC7Ty6DVOQ239Lu8gn9qXlkS9dAvPmXUpHHTW7ZaD6W3/0MdNyM6993C7ny2uTgHhPd2zAMhAAARBIkkDXDmfTwMOnDbPNdUxlUMe5j1kXl99ul6sb6SAAAiAAAvkJVCHeT730ypZBc2cfITKME9C2UNai3CX47QZdkfOQeHcJfFWnr4zIQWTqGAK2cDcFuy2+tbC3Rb0rn3kzwHUTwAQE8d4xwwWGggAIgEAaBGLEu22xT+S7PLPzxpRNgxSsAAEQAIHOJlCFeFdEJAJeGj33iXRphN4l/n0i3RbqZu9iCX1nj3WJ9aHouEvYS6LpoRsCLpsg3iU9hTwgAAIgAALOKLqOhPsEvRSbqoeLupt1IQIvJYt8IAACIJCfQFXiXSrgbbEceubdF0VXdYSeWdd0pMvm8wj7/D2AkqkQ4IS4K50ro3wLReIh3lPpfdgBAiAAAh1MQBp5L5JP4ZFE3ru6umhgYKCDacJ0EAABEEiXQJXiXSLg7SXwMRvWmaLdtZTevDFgRuldvWFH97k86fYoLMtLgHt+PeaZdy3a1b/csnrbXkTe8/YgyoEACIDACCVgimpftNz1HLuOrptRdtez8yGsiLiP0EEHt0EABNpCoErxHrt0Xu82b4MwI+E6LfRsuhb1pqCXPOdut4vn3NsyJNvWKBdFR+S9bV2DhkEABEAABHwETLFuC3SJsJY+ty7Nh54CARAAARCojkBV4l0q3EOvhwu9Js5HxPd8O8R7dWOoKTVDvDelJ+EHCIAACIwgAlq8m1F05X5Zu81rlBDvI2hQwVUQAIFkCVQh3iXCXQHh3u3ObUgnWWLveh2dJKIe++x9sh0Mw8QEuGfTpZH3PPWYRmLZvLjLkBEEQAAERjYBLailz7JLaOXZ6E4S4Ze0jTwgAAIgAAJhAlWI91jmXFSce92bbk+yG7xU8MfuUB/rM/KnScD3Ojhlbcwz7773w3PRfdUOxHuaYwNWgQAIgEByBPKKd24Xedfy+1AkH+I9uaEBg0AABBpKIBXxrvH6No6zn3sPPQfv6ipuQztVxpfHTHPZ2dChMSLdkojrImAk9UO8FyGMsiAAAiAwAglUFXm3N8JzifT1dqDHbvMjcATCZRAAgboIpCDe6/IV7YCAhIBEYEvqsfNI64V4z0MXZUAABEBgBBMwI/A+DOb73zlUPpHO1a3S8ao4ji7SQQAEQCA/AYj3/OxQEgSqIADxXgVV1AkCIAACIFALAYj3WjCjERAAgRFKAOJ9hHY83E6WAMR7sl0Dw0AABEAABEAABEAABECgfQQg3tvHHi2DgIsAxDvGBQiAAAiAAAiAAAiAAAiAwHoEIN4xKEAgLQIQ72n1B6wBARAAARAAARAAARAAgSQIQLwn0Q0wAgSGCEC8YzCAAAiAAAiAAAiAAAg4CQz0r6DFD+1P1LfUTahnEm2448+pq3scCDaQAMR7AzsVLnU0AYj3ju4+GA8CIAACIAACIAAC1REY6HuNXp2/fbCBjXZ9hLp6JlRnRI01r161lB66/zJ65NkbaFHXn2nZqNXU1000dm03bbhmEm05YRfaecfZNP2NbxuyatGLv6cHHvx3WvDKHbS4dwmtGLWWuvq7aMLaUTS5f2PaZtq+tPPOs2nCBpuW4smtT15M9y+8gfoH+mgg+0/y6aIu6u7qoR03eR+9f+YXJEVaeSDexaiQEQRqIVC5eJ9x8FeiHXn6mjOcZarcVVi9+kh91CuLzNcg2a8w0vlinHK9BkmXfz57R/GmA/yF15dPWl61F5tX26jss8v66nK9/zmGlc4bU896733O+jLEXLXB1e97j7XUF8n7qSV22O3F2s2N19DrvPS54PK5KF8pR+QDARAAARBoL4GBvuX06v170UD/S+65WfdU2miXX2XifXx7DS2h9d/e+y908zMX0dJxa2na8gm02aiZtOHY6TSqdywtXf5nemHVk/TsmBdp5SiirRdvQntu+3ma/8QV9OjYBdTbR7TZyik0ffRM2mDSDOrvX0NLXnuWnl/9BC0c+yr1DnTTPpMOob3fHT8vtl07/479aE3/Shrdo1Y7dAk9H6DVfSuot3sMnfKum4RlIN7FoJARBGoiUIt4v+ubnxpyp6urm7q7B//X09OT/dsz9K86NuvIC8kl3pVwV58BgdCVsLNFjSlGTIGURxia7ZvlleCVfmxBb4pl39+SujkBb9po2lCleOcEpumXRBRzAlfX58tXtLyrH2LbimGi2zOFuE9cc775blr46i5ip2S8Ik+aBEL97ruW+q6LPg+LXntjyXFjP1Rf6Iavfb3xseO4cedurL/IDwJSAkq8vzI/E+99HvHeM5Um75pPvPuCMnrO55v35S3H+Xzu1TvR+IFxdMSeF9Mmm77VmX3lilfo/vn/Rnc8/31aOGkNbbysm/ba+FDabffP07gJU51llrzyFP30ls/RE2OeobMOeJgzg00/71cfUjNiOna3S2jcqA2G5VfRdfVRUXnzs2LNEvrefcdkh7rolL1uZNvQGRB5F6NCRhCohUCt4p0T7kq8v+WTX19PvOuLdFWR99AksegE0hbveaPsEvHuEtjSURS6WaDr0PWHbgBIxRw3UXXZLZlcSybRIREhnSBLbDEn7bY/vqi2RIBL2MTeLLAFho9RmeeDdGwiX3oEYsZX0XPF5z23+iOWWoyddt2hG76hc0ulhVhyPpTNgGuvjHTzNyK0sq3MNNcKo5j6y/C7qjpCIpcTwFKbWuL9t3tm4v1lZ5Guno1p8tvujI68+4Iy9lzP9V0ZYgdzuHISf//tqvfSiu41dPwht7PZFy9+is7PRPTRW55F2+zwETb/T67/FD2z4vf0pcPvZfNyGc67/cOtLCfu+WMaY614UNF19RmMyr/+WZX14zfuPLx14JS9b+CaGEqHeBejQkYQqIVAbeI9JNx3vnZXevjQB1tR+K2PuMAZeVc02iHe7V4wxSHXQ+YSfJW3ysi7rtt1cyDPknv7ZoHPV7s9qfg165MKflXGNeEKRYV9kXqu73S6JNLfGpuBpfo+wSu9aSQRzFLuMXZqBiFhEitapHZK+wf52kMgRrzb54ck8uw6p6oaO7Y9eR4X4WzznSdcuTo51DGSpNc815jJuzrOd0NXel2rg0veNkJitQwhO/Q7mIm+Rb95VzDyPmX3O6LEe0xQxvQlVK4Mn2+79Uy6efHVdPr+d9KYMcMj9miQgQAAIABJREFU2nY/tcT7bR+mT291Om2706FsN57/411p5phZdNiB32fzchnOydpVnxP3/EEWeZ80lH3l2mX0nbtVdJ3ob99xCY3tnTiUtmLN0ky8f7z1fc67Id45xkgHgVQJ1CLef/2tT3uXyivhrj6PHv5IK8/Mj51fi3iPEYxDP2DG8/B2h0omsy4RzS1j1+2EIu8qj+u5dNNG6bJ33w0G6U0ByWRUwk5Sj+7DULRaUo+yR5IvNGZCEbA84j3EiBPgqmyeZfOSMZw3j4RvqhdJ2LU+gbzngu9c48Z08PzKHkcq43Eqlw2+Y9IxYd/AtQWj+dui/3aJTZ8AldqRaj6pgC5D9OetI1V2LrtcIndoXBU8T16+a9dMvL/oxNHVM4023mN+LlSSoIwrj+SYpG7b6Kf+cDt946Hj6fhZF9Cbt9kv6NOrrz5J5916EB098zTa9q1h8b508TM095b96YjNT6C37nZ0LlZmobNvOaD19eS9rxwm3letfS27oXBYK+3L776KxvS+vomgEu9fu/2IVtpp771ebEMKkffp0zehhQtfIPWv66PS9EfnNfO5jvkASNooUre2VWKTnUdSRtyxyNixBGoR7/d8++iWMN/jl3vTbz5099Az7lq4K3q/+9hjrcj6mz56Xi3i3eyx0I+63bMS8eKrO28E3KxPi3T7mPrO3QiQLHvX9Uqeq3e1l0ekxTJVNtqTWW7yr8rECGzJGS0dN658Lns48SCdwMdMUrWfLjHmuinC2Wj2jfTckbBGns4mEDpffYKW87jsJeOSse2zSXL9Mc957tqhz0c72sxdxzhmqaVDvJfbI2WK977lf6Tu0VOyH9veTLRnkfd79802rPMsm+/emKa8/dbByHv2nHX/qpeoZ8JWIuc4gR16tj20bD7vPklrVr9Gp1+zB+0zeT/a7wP/FPThFSXebz6IZm+difedw+L9f3/z73T5ny6kOftcTVOmbS1iE8p01s2D4v3v3z0o3lesWaZmOdm/S+nbdxzbSjv+Xd9bJ+y7sn8nttK+etugeD/9fZ0p3m0mPjHrE+BmedfNAJewNtuQ1KvbMG8oqGPSmwpcG3a9hQcTKogmMG/epXTUUbNb5dTf+qOP6e+xaWa9IaNqEe+/uegzLcH+l/+5Z8uWBw6aTy7hrgT+loed0zbxHop4aIjSiaZL+MQsm1ftuTaMs5fHh0R23vbsTetibjqEInLmQHRNSqVnT2hC65oMSvvM177v2ciYJfV23ebSXO45d26ib9fNifdQP7ieDZVwCfV72SJLOk6QrxoCknM89HiLskp6k0+arwxPTcEcupnlOt/0MckNQunNSp+wrZNJGVx9dXDXNamw1+PJ1QfSOly/EZ123eKW0Cs+MStUlj91BS174svZu9uzpeNdozNN/kpWw/AN0F7v255MuE/Ovq7N8r1KE7c8g8ZvNbh0m/uUKd5bY8HY3Jir22fbNy/bOws49dIXPnVr0PxXXnmS5v7iI3TMrFNZ8X7NNbPpkWUP0mlH3schEaWf8YsDW/n+8a9+oLymC//nsy0Br14bt7pvZSttdM/YLGVQuJ+wz7+qEUDn/tfgsvmv7HedqB2VqYrI+6mXXtlqf+7swZsJoY8tnsuOXHOiWtp+KB/no0+Q++rk6kN6dQRs4W4K9irSXJ7UIt7nf+9zrefZd7/xHevZoCPuSrir5+K3OPTstoh3ZZgtomIiMb6oqFmHdOm6q6Pyblgn2SDPbs+8QcDdAMhTf8ykjTv9OKEqnYBJJsQS0aLt9T2fqdLzTMpDk1CbUV4mEruknLgbEly/Ir1zCHBjIuY66hrLLhLS81pC0Tyv8+yfYS6N54S5+Tth2+a6Zpg3FMz8vuMSf1PJE/M7EHNNk1zH7Ouw/q7nAdyYToXhsDHhWBZfVMgu+925tPzZ70S5O3bTz9IG28lfhRYS2HnTtMF5xfv11/0d3bH4V3TuJ+7JAk+jvf4r8X7WjQfTsdvPoW13CUfeL5j3Tpo2ahod/YmfRfH0ZT7t54Pi/dT3D4r3r//3oHjP7tAME+/ZxLol3k96z6B4n/vLQfF+9v7tFe8t2wUCXiKIXUvmXeVCUfpQlJwT92YfccvaJenSAYIIvJRUuflC0XFpmp0vJPpd1tci3h+45LjgUnkt3NWFdvNDzqpVvLsmQaGJETc5sycFnHh3dQr3fLlrM7mYd7GHhnFoaX3MsvtQG5JJm6u8JNIdI3KHfuDXbTaXZ8ImESacv7Yd5kQy5pIjER4hHyWTXo6R1NcYv5A3HQKxN7CKik/J+VUWHd/YLXLNt89lbkWC61oQ+k0py/e665H0a+hanict5trEXefq5sW1JxGpkjyudpb937do2R/P50xopU/Y/Es06S3/IMo7NNY9z+Jz9lb1zLuy6/FHbqRvzT+VznjfFTRt+vZef15ZlIn36zPxvmMWed/1EG++VSsW0yk/fg8dOuPjtMe+fx/Fx5d5zvUHtZLmfOA/aPzowWXzamVFa1O6W49rpZ2473dby+YVKyXgl69eSufcNPjq5nMOuFZsRxWRd904J+DNJeS+iLvruXBVvy3q7WPaBq4N17L5UPS/rGX2pn0Q6uLhWmlGbll7GeJdOcC1U4t4f+jS41uRd/1+9x1+stPQM+6mcFcXmBkHf8Ur3svsEXNS6ZoIcBM2ySTW3qxIEnmXLFF3ReGLbIZncs0r3qU8VFvcJEoysRv64bd2ea9DvEtErsmU89fni2u867piRLiqRxIJl5wH3KSW85UrX+Y5jrqqJxA7Hu3zXzqOQ+dTWV5KrzuuGxKucW+ed+Y5zp2PXP2dfg5xv62u62HouiK96ZKnjrLGVpX1SJ8J58RwyMbXFnyXliyYG3Rj4lYnZcL9xGhXfSLcroh7LdzQuFm3bL51nmViNs/ntaUv0JwffYA+vt3f0F/uMfj8uOujxPsZ1x5Cx+08h2YFxPtTT/yKzr/97+i0fS+mTbfYPY9J65U55drBV9Odtv/lLfGuPyvXLKfTr/9Y6+tZB/yQxo7K9iFY91Hi/eyfH9n6dt5BPxXbUaV4V0ZwAl7lMTescwnZ0MZu3NJzu27JhnWSPCbgmJUAdjlXR0HMi4dvqRml4txsVD/3Hvs8vJ3frLMW8f7IvC8OCXct4tUF2xbuyrC6xLsJwTUBjRVovtGh65EId1VHSLybbejofKhebgO70IgO3QyQbGYXqjsksKUTO11/zITMZRMnNu0yXH6JAIj1UeJraDxLb2ho0aDrsm8+qeOxYovjVepVFZXVSiBGsIZuHknOGd850BqTBXfR5s4viVjmzgvznHKdq6HrTJPOIfsao/z27X/i22vELqOvSzZj37gK9YUvrdYTK6IxvSzeLGIKVjM9r5DVdS97/CJauuBsp3UT33QyTdr2pAjL088696I96Q0TZ9DRR/7Qa6wS73OuOoy+sNspNOtt/sj7LT8/k27604103jF3Uk+vfxl+DJV/uOrgVvYzD7xsmHhfvnoZ/dN/fr6V9v8+eFGW9vqr4pR4P/O6T7fSLjjsGnFzVYr3PMLdJZx9S+eVk64l8fq4rktvXsdtWGdD424MqPyhPKGl/KaNEOvi4VppxjziXRskfR5e5U8i8v7Y5SesE++D0XefcFcG1yneuagRJ+olI8Ql3mMEt71BnWozJMrLWtoutVFyg0AqsKX5TO55bgTo8iERrfKElriGxo5P1Jh2u8RMrD2qvtAENaYNV11FRZW0Tsl5hDxpEDDFl++5c51HsoeIfS7aZc10/fd652VB8W775LLBZxd3LXH1mkvA2r7FXF/SGBmwomkEBrJXjrWu4b0qctvV+nvp775DSx4fHoGfNPNk2mB7Ldyz7dLWLl9X7vVXlHUim+/PO5IeW7KATvjoZbTozwtoTf8qGtU7liZP2YKmbjZrkMeShXTS5QfQye86g7bZefC960tefooWvbCg9dx5T/bflE3eTJdffXy2CqCPvvT5X5aG4qQrB8X7OYddMSy6ro6tWrOilTZm1Lhh7amo/JyrPtk69vUj2i/epcJdOyHZvV3llUbhdb2uqL5ElNtthZ6NN28SuMqpY+bu9+ZNBNeggZgv7VSKqsgnqjmxrRrpOPEeRSbL/PQ1Z8QWyZ2fi6q4JqKxjZmTTS6yLt0AzreRnC8iH2uzeRNAlbXtsnek5+rnJv15hKtqM3aSy9lh+lHWhJ2LnIXEgrKH25wrJJa4fvHVH+oPV6SM22Vb28H5IrEXeUBg2HlaULyDJgiAwPoEnr122+xgN73hoEeHJS574vv06gMntI6pjek2mDX4fLX+PHvtdtmf/Vm533U01v+9+wd0zj0X0tj+ARrVT9Sb3cDoVzu5dxP9RV8v7Tp1e3rrLgfSP99yNn1m58/Qyy89Sfc8dQc93bWq5Xdvdl3qz5bt92X3PZb1dNFnt/ggvf8g+UZ+HLwvXnZIZk22bP4j36bxY16PrqtyPdljqurT1z/87QDLVy2js396fOtWzDc/fTXXxFB6FZF3iXC3DQwJYJ3XzqOOc0I85pl306bYmwTaFvVvzI75Lg4Q7+LhW2pGl0iXCvqOEu+lUkNlIAACIAACIAACIAAClRJ4+kfTWvVv9tcPU3fvOnGYicKu7PVjL9/1xeyVcKto6l7/0vqX+te28vavXUbP/WyH1t8zPvpipfZVXfnyZS/TDT8+lWbM2Ilmbrs3jZ84hVYuX0zPPPlbeuTRW+julx6hhaOUOO/KxP0ATe4boN03mEk7bbsvvfFNu9GESdNo1aql9NTjd9Mf/nQfvXe/E2jK9OLvd9d+H3fJwbR67aos6j5WPTskw5HdTFi5ZiWNzpbuf/eYdJ55DxnvEtY6v2T3+JDA9rUrKROKsqt6fbaZtqu/Y0U4V69sICBXEQK+d7zrOu1Xx7mOq2O+d8BLoviVP/NeBBDKggAIgAAIgAAIgAAI1EvgT98fFO+uT/foTbPDWWR59XPePFt8orPFO0e7b+1quu26r9JNj91I73zj2+mDh55OYzOBX9fnytsvpl///tZ10XXpxnxdraj8bm/ekz79ni+ITa0i8i5u3Mro2yhOZbOj2ZzAtm1wRe1VHjtyb7Zl1mHbFlr6HiPaffXmZYhyxQhIxHWRFiT1Q7wXIYyyIAACIAACIAACINAwAk//5O00sHpxFk1/Ocqz7t6NqWv0hjTj0HujyiFzugRSEu/pUoJlI4mARGDn4SGtF+I9D12UAQEQAAEQAAEQAAEQAIGGE4B4b3gHw72OIwDx3nFdBoNBAARAAARAAARAAARAoHoCEO/VM0YLIBBDAOI9hhbyggAIgAAIgAAIgAAIgMAIIQDxPkI6Gm52DAGI947pKhgKAiAAAukQ4F6B6LOUez2nLmfmk5ZJhw4sAQEQAIFmEIB4b0Y/wovmEIB4b05fwhMQAAEQqJyAEtLcZ+Dh04ayxOZXBUM3BiDkOfpIBwEQAIHyCEC8l8cSNYFAGQQg3sugiDpAAARAYIQRkEbeuXyudIXSvgGgvkO4j7BBBndBAATaTgDive1dAANAYBgBiHcMCBAAARAAAREBSRRdV6TFd4x413ntJfNcnSLjkQkEQAAEQCCaAMR7NDIUAIFKCUC8V4oXlYMACIBAswlw0XCJ4Dej7IqWWcYVcefabDZxeAcCIAAC9RGAeK+PNVoCAQkBiHcJJeQBARAAARAYIhAS5LYQt7FJhLdvKb1ZF9cOugsEQAAEQKA4AYj34gxRAwiUSQDivUyaqAsEQAAERgAB307wnDDn0l3o8pQZAV0AF0EABECgFgIQ77VgRiMgICYA8S5GhYwgAAIgAAKKQJ7Iu+t5dl2X+Xy8lDAi71JSyAcCIAAC+QlAvOdnh5IgUAUBiPcqqKJOEAABEGgwgZjIu28TOvNZ9lB0HZH3Bg8kuAYCIJA8gXaL9+nTN6GFC19Yj5PvuMroSgvlN8vY+aTtc/Un39EwsGMIQLx3TFfBUBAAARBIg0BM5N0XcVeehNK0pxDvafQ5rAABEBiZBNot3n3CugzxrurQH/MGga6ba8M1Ilw3GkbmyGmu1/PmXUpHHTW75aD6W3/0Mf09Ns2sN0QP4r25YwuegQAIgECpBOxd4O3KQ7vE+wQ/t/wd4r3ULkRlIAACIBBFoArxfuqlV7ZsmDv7iChbTDFtCm9ViS2+zYpVGifEdXm7Xrtu9V3ncQn+KIeQueMI2MLdFOxVpLkAQbx33LCBwSAAAiAAAiAAAiAAAiBQPYEqxLuyWiLgQ0vYY5ez+5bSuwiGRLl9A4G7MVB9D6GFOgmEouNS8W7bGyoH8V5n76ItEAABEAABEAABEAABEOhgAlWJ91gB74qIm1jNyLlvCbzKzz0/H3vDwBWF7+DuhukBAtyy9jLEu2qeaweRdwxTEAABEAABEAABEAABEACB9QhUKd5jBbxpXGhTOtcz677n2G3xHbNhnXkzACK++SePNOruEuC+sq7jEO/NH0vwEARAAARAAARAAARAAARKJ1CleI9dOu9asq4cDi2Jd0Xkfc/O6yXwNkTX8/ChSL8p6kvvEFTYNgIQ721Dj4ZBAARAAARAAARAAARAAAQ4AlWJd4lwt4V5zPPmkgh6KBofepY9tIQfu81zI6pz04tEz2Mi7Ii8d+4YgeUgAAIgAAIgAAIgAAIg0DYCVYj3GOGuo9ihZfI2HGleqXiP3RyvbZ2FhislUESA22Vjovi2U3jmvdJuRuUgAAIgAAIgAAIgAAIg0JkEqhDvMSQkS+LN+qRC21dGGt2X3iCI8RV50yfge8e7ttx+dRx33E7nou4qP8R7+uMEFoIACIAACIAACIAACIBA7QRSEe/mUnXf0nTpu9xtiL66XcddG9zp+rBkvvbhWXuDEnFdxChJ/RDvRQijLAiAAAiAAAiAAAiAAAg0lEC7xXtDscKtDiYgEdh53JPWW1i8r1i5No99tZYZN7a31V4n2ForGDQGAiAAAh4CTbxuNtGnFAdwEznDpxRHWrxNqfZjynZBvMePM5QAgSoJQLxXSRd1gwAIgECHEkh1MlkEZxN9KsKjqrJN5Ayfqhot9dabaj+mbBfEe71jFK2BAEcA4p0jhHQQAAEQGIEEUp1MFumKJvpUhEdVZZvIGT5VNVrqrTfVfkzZLoj3escoWgMBjgDEO0cI6SAAAiAwAgmkOpks0hVN9KkIj6rKNpEzfKpqtNRbb6r9mLJdEO/1jlG0BgIcAYh3jhDSQQAEQGAEEkh1MlmkK5roUxEeVZVtImf4VNVoqbfeVPsxZbsg3usdo2gNBDgCEO8cIaSDAAiAwAgkkOpkskhXNNGnIjyqKttEzvCpqtFSb72p9mPKdkG81ztG0RoIcAQg3jlCSAcBEACBEUgg1clkka4I+TR+t/No+X2nkPrX9VFp+qPzmvlcx1z1+OpXeXUbeeuX2qDaivE3lvlIGzuxfFLJ38R+4tim6nPKdkG8c6MK6SBQLwGI93p5ozUQAAEQ6AgCqU4mi8CTiHe7fp8gDolwXYfvZoBLpNvtuL6bAt93Y8C8yZDnZkPMDQBfX4y0sVNkTLazbBP7ieOZqs8p2wXxzo0qpINAvQQg3uvljdZAAARAoCMIpDqZLALP55MpWH1/+9rlRLctoCWR99ANhJC45m4ocDcNyhDuyvaRNHaKjMd2l21iP3FMU/U5Zbsg3rlRhXQQqJcAxHu9vNEaCIAACHQEgVQnk0XguXwKCXfdlmvJvKscJ6x1JJ4T0aaPMUvoJeI71t88vEfK2MnDJqUyTewnjm+qPqdsF8Q7N6qQDgL1EoB4r5c3WgMBEACBjiCQ6mSyCDyfeLdFOhdN1xFuW9Sreuxl665oeEi82/ltwa9tzSvqzfp9z9hLbgKE+mGkjJ0iYzGFsk3sJ45rqj6nbBfEOzeqkA4C9RKAeK+XN1oDARAAgY4gkOpksgg8yTPvoWfcfZvWSZbacxvEmcI/dPOg6DP4tviX+hvDfaSNnRg2KeVtYj9xfFP1OWW72inep0/fZL0uXbjwhWHHVB77mGscxORzlfe1Ia2XG5tIBwEpAYh3KSnkAwEQAIERRCDVyWSRLuCeeQ8JbN/SeVN0m8LYPp43Uq7qMe1ybUjHMfHdDJD6y9Vvp4+ksRPLJqX80n4aO3oNLX5of6K+pW7zeybRhjv+nFauHpWSe05bpD7X7UjKdrVbvJui2SWUzWMusa/6UtXhK2v2tW7LrtM8Lh0bkhsK0rqQLy0C8+ZdSkcdNXvIKPu7TlDH9cfMr4650nz12N5DvKc1HmANCIAACCRBINXJZBE40mXzug1pVDom8q7qDi2l1+mSJfm+ukxGrufsdbpriX+emwN2n4yUsVNkLKZQVtpPY0etolfnbx80eaNdH6GVa8ak4FbQBonPPV0r6KH7L6NHnr2BFnX9mZaNWk193URj13bThmsm0ZYTdqGdd5xNG05961BbK5Y+QQ88+O+04JU7aHHvEloxai119XfRhLWjaHL/xrTNtH1p551nU/foaU77JHaZBX/9/KV0/8IbqH+gjway/ySfLuqi7q4e2nGT99FebzhOUqS1+WQV4v3US69stT939hFBO7SINv/1FQhF5EMRfMkNAU7UK5t8gl8EGpk6hoBLuCvjXeLcJ/BD4l8i4CsX79sccU50hzx+5Zz1yowf9/od3eUr1kTVGXNRfDVrZyNB/b580vLKgdi82mlln102pq4oeFnmmOcf7Umsqy3f5DAmMqXr5Z5N9fka41OIV0w9eW2N7S/kB4EyCMRcN8tor446OJ/sZ9l91yRlq2QJvemT7zn50KvdfBH3mOuOsoFbah96v3yefuE456mz3WVGsk9jM/H66v170UD/S85u6OqeShvt8qtMvI9udzex7XP9+OiD/0o3P3MRLR23lqYtn0CbjZpJG46dTqN6x9LS5X+mF1Y9Sc+OeZFWZlPSrRdvQntu+3ma/8QV9OjYBdTbR7TZyik0ffRM2mDSDOrvX0NLXnuWnl/9BC0c+yr1DnTTPpMOod3fcdp6dnJ22QW+ed+HaU3/ShrdMy5L6mL9HswwQKv7VlBv9xj60m43ispUJd5V4xIB7xLv3LJ5u4xqKySsY8S7huZbKo8l9KJh1dGZTHGt/3YJ7pAI7wjxfttXPzrUUd3d3TT4vx7q6enN/tdDvb2D/6pj2x/1TbLFuxLupmC3v3OjwHdRVIJX+rEFvSmWfX9L6uZEt2mjaUOd4j00+bN9DE0q86Rxk9S8gpir19V3rmiZr48l71rOY4NkTCEPCJRBwBeldkWE7fa4iG7M2I/Jy/ldReSduwa5RLu2M6+ojmXiu6nK9RPH05ceK0TytlNnuZHskxLvr8zPxHufR7z3TKXJu+YT79x8zpceKhdK4/rxwht3pfED4+iIPS+mSZPdqw26BpbS/fP/je54/vu0cNIa2nhZN+218aG02+6fJ+rZyDks16x4jn56y+foiTHP0Cnve2C9PJxddoF//s2BLTF+7G6X0LhRGwxLVtF19VFRefOzYs0S+t59x2SHuuhLu18nOn2qFO/KAE7Ac+JdR9RdS+vtaLsreq5sMPNxEXa7PU74iyAjU8cQCC2P90Xe9fL40DJ76TJ8DaqWyLsW75xwV+mzjrxwPfFu9yp3sbfzh8R73ii7RLy7BLZ0hIZuFug6dP3cDQBpmypfjEDV9foiUGa7McKdsyHUnq+sZAdoFyeJb+uNz93Oc+44zb1uKqafkBcEqibAPR+urxcSAcid06qumBU5eX2XTJBDttoR6tjVQhyH0O7vts/c8nazrVBeib+xvEOcQ3ZxNnM3O1zjSHrjwjeete+SsRPLqer83IpFqU8t8f7bPTPx/rLT5K6ejWny2+6Mjrxr+3yrKX3poXJcnZzPV17/AVrRvYY+86Fb2e5Zveo5Ov9XH6KjtzyLZrz5ADb/jTcfTc+s+D0d+9d3rZeXs8su8M/3HtQ6dOKeP6Z+a8VDz6jB1al9a4YHqLqzfvzGnYe30r709mtZe1WGqsW7aiMk4IuKd06Mq/alS/PtGwQugHjOXTSsOjZTrHhXjmrR7orYaxDJineJcFeR97d88mu1infpCIqNvOuIuevmQJ4l9/bNAp/dkpsRUp/NfFykxzUBlCzFlEStfFFs248yXqkUYsNNvM2yIUHD+Zynf1AGBMomULZ4z3MjTPlU5vkSO0Eum+lIqU8yduy+5frZt4JBUs712+Aqp2zy3ejotLEjWbEo9UmJ90W/eVcw8j5l9zuixLu2j4ugt/rEeJQxVE5SJ+fzPXfNpZsXX02n739nFrkeHzxlW+L9tg/Tp7c6nbbYZlBMhz7f/NnbaeaYWfThD1y2XjbOLrvAN+7W4v0HmUpXS+cHP129K+k7d6voOtHfvuMSGlg79vWiPSsy8f7x1vcT35GGeC8SeXctj1e+xRw3I+mhTeokO81jyTx3BnR+eqx4z/PMu6LEPfdeS+T99q9/PLhUXi+jV/9ufcQFQfEeG3VXEGIi79Iodijyrtp0PZduDlvpsnff0v6YmwJlnC6ceNdtcBMp2xZbEEuieGYddlRFslxdlZf642vL56+LtT3pjI3WldF/qAMEYglIJpOSsWyOf25lTJEbZBL/JD5J6kGeMAEp59D125UmuW776gz9Num0UP1Sn1IZG2WKd+XT8vlvz8T7i073unqm0fhd783lOrcsnkt3/uZaj1qaebh+fPG5u+gbDx1Px8+6gN6w+V8FfVq18mk679aD6OiZp9EWbwmL97WrFtLcW/anIzY/gbbZ4VPr1cvZZRf42p0faR06ee9s4zdDvHf3rspuKBzWSvvyu6+i/rXGJoKZeP/a7YMbxJ28509F/VVl5J0T7spAX+Rd8gy7dEl77DPyJjhsUicaRo3JNKLE+x0XfsL7jLsp3NXfMz92flvFuxphIQFvi2kt0s2RqYU1dyMgZtm75Ll6rj3p2VNkAu1bomi3zYlsbpL+S2CsAAAgAElEQVSv6vOJYskNBMkk0LbZVyZUlz0p5PK2Jkn3nSLtKuQDgcoISKKn3HnqE0Ux519MXg5G7ASZqw/pbgJSzlLxrluRjIU84l1Sv9SnVMZEUfE+uv+ZbGf0KSqUm4n25bTo3n2zDes8y+a7N6Ypb7+VunqySHX2nHX/qpdodc8MEQpOnHPprkaKPPPe272KTr9mD9pn8n60zz7hDZdXKvF+80E0e+tMvG8bFu+PP/QfdPmfLqQ5+1xN4yZttZ7ZsePrq78aFO9//+514r1nZfZtgFasWUrfvuPYVtrx7/pe9jz8pOyvbEO7viwCn4n3r942KN7/fq/2ineJcDch+SLkKo8t0kPPuqv8rg3vdFuSZfY6r6td33P1opMBmZInMKLE+13fPNK5OZ0t3NX3rQ4/1yve80Td1UgIRd5jRoprwzh7eXxIZMdskKfsMm8CaDtDEf0yxbskAi6NutlLFl3iWvkXK1pN4cA9B1/WM+8x48W1sZfrUQJJ1CemXeQFgTIISMS7akcyfiU3BFN55r0MdiO9DokQ4W6ySn5fbM6S6LouE1u/xKfU+r3IM+8DL/yQlj3xZerqzjZD6xqdafJXMveGb4D2ur89mXCfnH1dm+V7lSZueQZ1bXq0CIdrXmceq1u8K6Mv/tG+WcCplz572C+DPqxc8TTN/cVH6JhZp7Li/T9//jl6ZNmDdPLhdzvrjB1f5992SKuef/yrbNl8Js4v/J/PZsJ9Weu1cav7lJCnbCf6sVlKVybgJ9IJ+/xrdmSAzv2vwWXzX3731aL+qTLyLjIgy8RFt+10VS/32rjQs+khUa5t5qL6WEIv7d3Oyxezs3zse94VDW7JvMpTy7L5e749e71d5V3CXR3b4tC5TvGeV7grJ6XL5mPEb94N6/I8k27eIOBuAOSp3z51pJOaUL5QxDkUbdG2xEb0pO3FXCbyTC599cdMKmNsRF4QqIqA67ppr3ZRbUvFe+wNNmndMf7HTpBj6kbe1wlIOOe5vnKR95jrrPR3Tnsl8SmlMVA08q586fvjBbT82e9EuTV208/SqDet/yo072+jY4m7edNBl7M3teOelfdtgifpx/+66US6Y/Gv6NxP3EOr12QvePd8lHg/68aD6djt59AWs8KR9//vh3vRtFHT6GOHXOOsTWKXWfDcWwfF+6nvHxTvX//vQfFOA8PFO3UNiveT3jMo3uf+clC8/+O+nSHeQyLZtUu8Dde1G73K46tXpXHC35VH12m2j83roi4dHZNZIq6LOCOpvxbxft93jxn2OjifcO/q6qbNDznL+ao4G0TMu95jxLsLOPd8uWszubLexR5aWs8tu+cmOt4fU8Fu6aqsb/Kj0kLRdlu8r9e32bJxbmLlEwyuGwNlcfCtGHDZbx+LmVQWOelRFgTKIuAT775VOaHzLI9QM68xec9hm0XsBLksliOtHo4zd30P/b7ErNAI3SiW2GD2G+dTan1chnhXPvU9fREt++P5IvcmbP4l6t3iRFFenYkLzLQj8v70EzfRt+afSme87wqauNFbvP6sXJ6J9+sz8b5jFnnfTr26zf3pHniNTvnxe+jQGR+nXfY4wZkpdnzNvfnQVj1zPvAf1NWfbViXLZsfyIS7Wjb/jVuPa6WduO93W8vmuzIBr5bND3SvoHNuGnze/tT3/UTUTylE3kWGIhMI1EhAIrDzmCOttxbx/sAlxw29xz0k3NUFZsbBX2F3m48FEiPeJa9oU+1zkXdXFD8msq99LCLeVR15Jr3SSY1LhEtehyaxqYgN5vhw3UTgxk/odU3cjtk+3yDeOepIT41AEfEeK9Yl57vkusExjJ0gc/Uh3U0gxDnPNVK3Ii3r+u3jxiT3e9lpY6cs8a649D9zCS1ZMDc43CdudVIm3P8u+pRIUbz3r1lEc370Afr4dn9DO+36Ga9PSryfce0hdNzOc2jLgHh/8dlf0/m3/x2dtu/FtNFf7OKsL3Z8nfWLwU3pTtv/8kHxvu7T1bOaTr/+Y61vZx3ww+wxhtFDaUq8n/3zI1vfT9/vKlFfQbyLMCETCNRKoBbx/tClx7c2rOOEu/K8LvEes9u7L/Ju9pRvkzrJRnOSHg/dDODaiJ30chNpX9Tb9CM24qEnTurfsl75JrEzxD6vD9xmfNpXyav0JGMDeUCgCgIS8e47RzihZJ6b+pz3XT8kx6X+S5/jt89RV/3cddJnkyrn+8Tu+yH1u+58Ic62La69QVxjwtcnLp6h3xDdvuQ6bdoaK67qZu4co9mS9CF/jdet6WMxPvU9dTEtXXC2062JbzqZerf8YgouszZIff76pfvQGybOoI8dfoW3TiXe51x1GH1ht1Noy+39kfe7bp1LN/3pRjrvmDtp9Vr3MnypXdqYM64ffF/7mQdeNky8D3SvpH/6z8+30v7fBy/K0l5/VZwS72de9+lW2lcO+DHLSmWAeBdhQiYQqJVALeL9kXlfFAl35Xk7xHtIyLvSlJ2uzetcPcctbZf2ttRGl8gvW7wrm6VLZF0C2hWxV3XmiWpLfJPkcfmUR5hIIkOcsJGOCeQDgSoJSASYT3hx53PoPLHL2j5qsZZH6HIRYY6necPNzKvFol0+dNy+5kivU5yNKaTHCpEUbOZsGGk+jc1eOaY+Xb3jacXKwY3q1v7xe7Tk8eER+EkzT6ZRMweF+7ixPdl7xZe3/l5pvqKMg1tjurQfr/nhbHpsyQI64aOX0aI/L6A1/atoVO9YmjxlC5owZetBHqtfopMuP4BOftcZNGPb/VrH1rz2HC16YUFr07ie7L8pm7yZLr/6+GxJex8dO/vnXk+ldukKTr1mULyfc9gVw6Lr6lh3z5pWWn/f6zdvWn2ZReXnXPXJVtrcgyHeaxx2aAoESiVQi3iPtfjxK+fEFgnmD10UfUvZ7V3kOYN8G8lJXxsnqd98LZ1reb+uo4xN62x7pBNLLlqt6pXuZO9iIimry+WZ5JtRnJjIDNdWaBWAlC03RpAOAmUSiJ1Mltl2VXVJfOJurrmucaHrnnk98ol5nSfPDYmqWBWpV8K5SP3tKDvSfFr0ix0yzN00Zb8Hh+Hue/ZH9OoDg89tb7DdV2jUVscMS1/0i52y7/1ZuYfb0U1sm9J+fPyBq+icey6ksf0DNKqfqDfbFK5f7eSeBc7/oq+Xdp26Pb11lwPpn285mz6z82fo5ZeepHueuoOe7hq86dGbPQbanz2D3pc9br6sp4s+u8UHaa/9/Bv5Se3SDn75Rx/NrMmWzX/k2zR+zMRhfvdkK13Vp69/+NsBlq9aRmf/9Hj14jg6/6M/YlmpDIi8izAhEwjUSqBy8V6rN57GYi+KKdgMG0AABECgnQSaeN0MPQrAiXLdF6Fl73Z/cXuASER/O8dA3rZHytjJyyeVcqF+eum6TVtmbvbXD1N37zpxmInClWt6afn8k7Jo7yqasPu3aeyoTCD2r23l7V+7jJ77mRL9RFMPfD4VN4fZIR2bA2sX0w0/PpVmzNiJZm67N42fOIVWLl9Mzzz5W3rk0Vvo7pceoYWjlDjvysT9AE3uG6DdN5hJO227L73xTbvRhEnTaNWqpfTU43fTH/50H713vxNo3Ebrv99dGye1S+c/8T8Oz5bgr8r4Z8vi1YZ0kk92M2HlmpU0unc0feNTeOZdggx5QCBFAhDvKfYKbAIBEACBNhOInUy22VxR89yjAK7HAGJW+5hG2M/1m2mu/S6atAJnJI0d0cBLNFOon164elC8uz7do1VaFlle/Zw3zyaHdLZ457psdG8/3XbdV+mmx26kd77x7fTBQ0+ngd4NuGLe9Nhz5qf3Xkq//v2t66LrKgYv+XSRisrv9uY96fB3Du5Iz30QeecIIR0E6icA8V4/c7QIAiAAAskTiJ1MJu9QZiD3zHuMqPZF4LlXmY3kDes6YYz4bBxp58NLN+xBA6sXZ9H0l6O6rbt3Y+oavSFN/fBdUeXqypxqP6Zs13f/5WI67m8+F91Fv35uCb1t6vjocigAAiAQJgDxjhECAiAAAiCwHoFUJ5NFuioUeTefR3dF21W7eTbV1Pbm3Z2+iL/tKjuSxk67GJfRbhP7ieOSqs8p2wXxzo0qpINAvQQg3uvljdZAAARAoCMIpDqZLAKPE+8uoc3tjO+yh9vs0vd6syK+pVR2JI2dlLjH2tLEfuIYpOpzynZBvHOjCukgUC8BiPd6eaM1EAABEOgIAqlOJovA821Yp+r0RdUlr380beLEPhe9L+JfKmVHythJhXdeO5rYTxyLVH1O2S6Id25UIR0E6iUA8V4vb7QGAiAAAh1BINXJZBF4ksg796o43b5U1IdeI9mkTerMfhlJY6fIeGx32Sb2E8c0VZ9TtgvinRtVSAeBeglAvNfLG62BAAiAQEcQSHUyWQQeJ95jnkvPs/Ec95o5vOe9SO9WW3YknQ/Vkmxv7an2Y8p2pSbep0/fhBYufME7kFS65KPqcOW16+ba021J80lsQx4QCBGAeMf4AAEQAAEQWI9AqpPJIl3VRJ+K8KiqbBM5w6eqRku99abajynb1YniPSTu1YjTQtsW3C4Bbh7z3RjQNwK4dusd7WitKgLz5l1KRx01e6h6+7tOUMfNj1nGzKOP++qx/YB4r6pnUS8IgAAIdDCBVCeTRZA20aciPKoq20TO8Kmq0VJvvan2Y8p2VSHeT730ylbHz519BDsAJJF0UzSbwtxVuSm0bREfaisUkZdE8FlHkaEjCLiEuzKcE+Yu57S4l9wIMMtDvHfEUIGRIAACIFAvgVQnk0UoNNGnIjyqKttEzvCpqtFSb72p9mPKdlUh3lWvSwU8Fx2PTVdtu0S7L3ruq9+OyGtxj+Xz9Z7Tdbdminf9tytiLomiQ7wHei/Vi2LdAw7tgQAIgICUQBOvm030SdqfdeZrImf4VOcIqq6tVPsxZbuqEu9SAR8rzotG3u0ovrJTEtmHeK/uvE2l5tDyeDvyzi2ZLyL8EXlPZUTADhAAARBIiECqk8kiiJroUxEeVZVtImf4VNVoqbfeVPsxZbuqFO8SAZ9XvOuRFXqO3ReBN8uGxLtLsCPyXu85XWdrseI9tBwe4p3puVQvinUOOLQFAiAAAjEEmnjdbKJPMX1aV94mcoZPdY2eattJtR9TtqtK8S5ZOp/3mXdbvLuWuYfEO7epnWQ5fbWjGbXXTSBGvNu2uZbbqzx5ltwj8l53z6M9EAABEOgAAqlOJouga6JPRXhUVbaJnOFTVaOl3npT7ceU7apKvEuEu2t0cJHtUKSee9bdJdhjRDpnW72jHa2VTaBM8W7bFrNpXWHxXjYY1AcCIAACIAACIAACIAACINB+AlWI97zCXdHgBLIkUq/q8T3bLlmmb/aKuXTerrf9vQcLyiQQI95jXifnel7etXu99gXivcxeRV0gAAIgAAIgAAIgAAIg0BACVYj3Imgk4p1733rMTvF2XpdA99VXxE+UTZNAzDJ3c9M6nxiXinyTBsR7mmMDVoEACIAACIAACIAACIBAWwl0oniXAONeDWdG8H03A3Se0DvgJbYgT+cQkLwCrog3kvoh3osQRlkQAAEQAAEQAAEQAAEQaCiB1MR7QzHDrQ4iIBHYedyR1gvxnocuyoAACIAACIAACIAACIBAwwlAvDe8g+FexxGAeO+4LoPBIAACIAACIAACIAACIFA9AYj36hmjBRCIIQDxHkMLeUEABEAABEAABEAABEBghBCAeB8hHQ03O4YAxHvHdBUMBQEQAAEQAAEQAAEQAIH6CEC818caLYGAhADEu4QS8oAACIAACAwR6NrhbBp4+LTWd/W3/dFp+rjO78qr85hlzPrNus3ydhvoHhAAARAAgfIJQLyXzxQ1gkARAhDvReihLAiAAAiMQAIhce0S1XZ+6Xdb7Ku6fW2PwG6AyyAAAiBQOQGI98oRowEQiCIA8R6FC5lBAARAYOQSCEXZYwS9T7yHxLoZvUfUfeSOQXgOAiBQLwGI93p5ozUQ4AhAvHOEkA4CIAACIDCMABc515nt5fXmUnvfMnnJEntV/1BdXV00MDCAHgIBEAABEKiAAMR7BVBRJQgUIADxXgAeioIACIDASCTAPfOuxbXrGXVXWZeQ9wn/kcgbPoMACIBAuwhAvLeLPNoFATcBiHeMDBAAARAAATGBkCD3LW2PWfIeG3kXG46MIAACIAAC0QQg3qORoQAIVEoA4r1SvKgcBEAABJpFQIt3c/M4W5y7ouacKLeX1CPy3qxxA286l8BA/wpa/ND+RH1L3U70TKINd/w5dXWP61wnYbmXAMQ7BgcIpEUA4j2t/oA1IAACIJAsAVcEnTumnfE9767SbWFv7yrv2sguWUgwDAQaRmCg7zV6df72Qa822vUR6uqZ0AjPV69aSg/dfxk98uwNtKjrz7Rs1Grq6yYau7abNlwzibacsAvtvONsmv7Gtw35u+jF39MDD/47LXjlDlrcu4RWjFpLXf1dNGHtKJrcvzFtM21f2nnn2TRhg01LYXTrkxfT/QtvoP6BPhrI/pN8uqiLurt6aMdN3kfvn/kFSZFWntTE+/Tpm9DChS947Vfpko+vDkn9rrJcOW2TNJ/EB+QZmQQqF+8zDv5KNNmnrzljvTJd2aZEQ5PACjYnCkWTTGNcuy1zDoZ2Rn4+82tTgT++fNLyysbYvNovZZ9dNqYum59kp+iY10FJN8+y+8nVRqjdUN9L3lHtGiehHbq5caXSJSx1PVKmIZt87UmegZbYK7VRwgZ5qiMQirSrVkPnluS84yL3MeO+OgqoGQRGBoGBvuX06v170UD/S06Hu7qn0ka7/CoT7+M7Hshv7/0XuvmZi2jpuLU0bfkE2mzUTNpw7HQa1TuWli7/M72w6kl6dsyLtHIU0daLN6E9t/08zX/iCnp07ALq7SPabOUUmj56Jm0waQb196+hJa89S8+vfoIWjn2Vege6aZ9Jh9De746fF9tgz79jP1rTv5JG96jVDq/Pj8MdMECr+1ZQb/cYOuVdN4n7qhPFe0jcK8dNAS0R+2Z9tvjW312iXFK37gjOZnGHIWPlBObNu5SOOmr2UDv2d52gjuuPmV8dc6X56rEdqkW83/XNTw2129XVTd3dg//r6enJ/u0Z+lcdm3XkhWSLdyXczd2E7e95eikUyQkt14wVF2Z+JXilH1vQm2LZ97ekbk50mzaaNlQp3mNuiOR5h7SLS1GBatbJjRczbx6RLxE7ug0Xy1DE0/ZDMoZUHrsfJEucXTdZ8rYnLYd81RDgxrw55rQFksi7yuuKwpvje72xV9Zu893ZzLu/h0j96/qoNP3Rec18rmN2PXYerkwo3WevtpOrW9kWa081wwm1Jk5AifdX5mfivc8j3num0uRd84l333zOF7Axjw9dW4wASNFAz7lX70TjB8bREXteTJts+lZnz6xc8QrdP//f6I7nv08LJ62hjZd1014bH0q77f55GjdhqrPMkleeop/e8jl6YswzdNYBDxfu8fN+9SH1S0zH7nYJjRu1wbD6VHRdfVRU3vysWLOEvnffMeoqS6fsdaPYhirE+6mXXtlqf+7sI1g7JALYJa595VReW7xzkfwY8e6LrPvEPUQ7OwSSyuAS7spAlzj3CfyQ+JcI+FrFOyfclXh/yye/vp54t3utDPFu1hmK3OaN6ur6bfGeN8ouEe8ugS0d8aGbBboOXb/rBkBINIZYqzTpDRGJiLUjgi7/fbZyPnCRd84+W5S4bJPcnMjLrAhnrk1JpFTSviSPdEwjX3UEXOeZeX6EIuO+88i1VF4f056Y30t/VZxP7IaOc4hNwa/ySsWyKcz1DQWuLrt+102I0M0Jly92m5y/gvTQOMmTJrluh24mmb/V5jgTuJJUltC8qOicqSXef7tnJt5fdvrc1bMxTX7bndGRdy207Vc9SgM2XL48fv/bVe+lFd1r6PhDbmf7d/Hip+j8TEQfveVZtM0OH2Hz/+T6T9EzK35PXzr8XjYvl+G82z/cynLinj+mMdaKBxVdV5/BqPzrn1VZP37jzsNbB07Z+wauiaH0KsS7qlwq4H2Rbm1gbLoqV1XkXdskWZKP5fPiIZhURlNc679dgjtGoLvqDDldm3gPCfedr92VHj70wVYUfusjLkhKvNvwJAJMl7Eno1VG3nXdrpsDeZbc2zcLfIPIdzNCwsk1oeLO0JiIrzS67hP80hs3evLICW/uxkKsvRwrlW6LalcZF1Nf3VxeX3TVxVJiv5kHS6VjiY2M/Hkm6OuRMUW1728fzjyC3FeXGTV35TGFPBf9l/ghtb2koZT3RnnMtdj3G5G37ZJcr7Qanwhu/QasW/FnC+QYg5R4X/SbdwUj71N2vyNKvOvzVnL+hqLzoVWZkrptDrfdeibdvPhqOn3/O2nMmOERbTtvS7zf9mH69Fan07Y7HcoiPf/Hu9LMMbPosAO/z+blMpyTtas+J+75gyzyPmko+8q1y+g7d6voOtHfvuMSGts7cShtxZqlmXj/eOv7nHe3X7wrOyQCPlacm8vYXRwlkfdQ9NysU9elj9l1q+OSlQMqHyLw3Khvf3poeXxZkXflJRd9r0W8//pbn/YulVfCXX0ePfyRVp6ZHzvfK97L+BHSXR+KovqGhy3GzXwS4eUS0dwydt1GKPKu8rieSzftky57991giLkpoNqV8DD7IiTKff1hi2Yu8u1rL0a8h8aGq/5QRNquS8osJjot9S3EWCKaXX6G/JP2VWiMtP8yDgsaQSAk3LWDriXzrnKSZe4mtBgBrsvZUXlXfVJR7ovO19SxoeuGNC30O5ynjtDvV01YopupWrwrg16+a9dMvL/otK2rZxptvMf8aLtbrAWPvbjySI5J6raNfuoPt9M3Hjqejp91Ab15m/2CPr366pN03q0H0dEzT6Nt3xoW70sXP0Nzb9mfjtj8BHrrbkfnYmUWOvuWA1pfT977ymHifdXa17IbCoe10r787qtoTO/rmwgq8f612weXqZ/23uvFNlQVedcGcAI+r3jX9XPL1Tmxr+vR4toVtTdFO2evGDwyJkegCvGun32XPEOvgdQi3u/59tEtYb7HL/em33zo7qFn3LVwV8b87mOPtS7ib/roeR0RebdHlER45Y2Am21pkW4fU9+5GwGhZe+2P5Ln6s08EvHW+qHe4ezg89KmHSGRaotSLq+qNxQVNtO1DVydXKTd9tdls24r5saQfePJfo7e7kvnUmNPP0ivlNKbLZLzwjUupJE2qb3IBwJeAqaA9T0v7hLDqkJb1NvHdKO6DUl+3zP3um7XknrTOdcye+75dy69ouEjFdeS6wH32yKpQ3LtrwhF7mpDEeyY6LZtQN/yP1L36CnZj3ZvJtqzyPu9+2Yb1nmWzXdvTFPefutg5D17zrp/1UvUM2ErkU/ccv/Wb7NjU19OvOcN9qxZ/Rqdfs0etM/k/Wi/D/xT0IdXlHi/+SCavXUm3ncOi/f//c2/0+V/upDm7HM1TZm2tYhNKNNZNw+K979/96B4X7FmmSKV/buUvn3Hsa2049/1vXXCviv7d2Ir7au3DYr309+XhnjnhLuyVRK5jnkmXdfpEuN2mqsPuA3rIN4LD+9kKyhLvCsHTdEu3QBPg6lFvP/mos+0BPtf/ueerXYfOGg+uYS7EvhbHnZO28S7K0rJLbXzjTCXUIxZNq/qdW0YZy+PD4nsvO3Zm9ZJbzr4+LV+fB8+rYXKN8GKOVNdYtVVfyjqbLfHCVxbMPvKS5b1+248cGxibxZoGyXjOtQ3EqGu+djPKLv6lVt6b46XmHGBvCBQiEAooq0qDkWzQ0vUXfXam835ni0PReZ99obaMwGFbhKofBU87242z4lpqbC3r3O+Nrj2QvUUGlcVF65KvC9/6gpa9sSXs3e3Z0vHu0ZnmvyVzBPPZo7Ukwn3yVn62izfqzRxyzNo/FaDS7e5jyQ6zgn1YX1uPCYgqdtl3zcv2zsLOPXSFz51a9D8V155kub+4iN0zKxTWfF+zTWz6ZFlD9JpR97HIRGln/GLA1v5/vGvfpD9fxdd+D+fbQl49dq41X0rW2mje8ZmKYPC/YR9/jU7MkDn/tfgsvmv7HedqB2VqarIu0S4u4zknhUPiWfXzvCu/Ha70psDulwovxg8MiZHoEzxbjqXpHif/73PtZ5n3/3Gd6zXETriroS7ei5+i0PPrmW3+WEX+ywKqT62AOTu5Nt1uKKnZh3Speuu0Zp3wzrJBnl2e+YNAu4GgF0/x4xLV7aEIt62rdzNlVjBG5owhq4iPjtc9cWKd+lz5C52ofZdLKVXStd+BRLWMQxjx4LUduQDgfUIcNFsVcC3dN5OU999kXY7Kh4S4K5ucj3z7ouax9yMkC6zL3HocGIa4p2HbYrT0OZteUXsst+dS8uf/Q5viJFj7KafpQ22k78KTWIbtzGdz0BJ3a6y11/3d3TH4l/RuZ+4Jws8jfb6r8T7WTceTMduP4e23SUceb9g3jtp2qhpdPQnfhbF05f5tJ8PivdT3z8o3r/+34PiPVumMEy8ZxPrlng/6T2D4n3uLwfF+9n7t1e85xXuynaJeJdAlkbeQ+Let1w+Zjd7ia3IkwaBssQ7J9aTeOb9gUuOCy6V18JdXWg3P+QsZ+RdL4FS3Vdk4xW7+82IoU5zHTPTOJHim3RId4Pnni93bSZX1rvYQ0vruWX3vki3yVwq3l2nKcddlZGIb27S6OvrUPRdskkSJ9qlbLhVDL5n1CX94zo/Yp95t8+j1jm7buWFPRakl2OJDdK6kA8EhhFwLZvXGThh7MoXKqPy+145xz1D77rB4NuJnrNfpbcx8l70WpfnGi4pE3PjOIWzyJwXaXv0/CiUFmP7sv/7Fi374/miIhM2/xJNess/iPIO/U44nnnnxHreDeykhj3+yI30rfmn0hnvu4KmTd/eW+yVRZl4vz4T7ztmkfddD/HmW7ViMZ3y4/fQoTM+Tnvs+/dSM9luBuMAACAASURBVIL55lx/UCt9zgf+g8aPHlw2r/q+tSndrce10k7c97utZfOKlxLwy1cvpXNuGnx18zkHXCu2o6rIu9gAK6NEvHObv/nezS55Pl6Zw0XWffXn9Rnl0iEg2VleWxv7nndVjhPuKk8ty+YfuvT4VuRdv999h5/sNPSMuync1QVmxsFfYZfNl9GF9jJfSdRdtWsKIM4OOxIvibxLlqi7ovBFNsMz/ShDvJucbEaxkzZd3jepKjvybtormey5fLVvIJh1mmPCvBnArdqw7VLfY29mcP3CjWc73X58wfU99oaBZHzE2on8ICAmYEfMfcvWVYUSEW42bC+Vt42Sboqny/mWx5u2uVYAuGDU+Mx7GddyybWZy8Oli8dMIhm5Z8eLBD1eW/BdWrJgbtDTiVudlAn3E6NphIS4rox7ldyw38d1y+Zbv5GOZ+UlBr629AWa86MP0Me3+xv6yz0Gnx93fZR4P+PaQ+i4nefQrIB4f+qJX9H5t/8dnbbvxbTpFrtLTGDznHLt4KvpTtv/8pZ415+Va5bT6dd/rPX1rAN+SGNHZfsQrPso8X72z49sfTvvoJ+ybegMnSjeJc7ZUXNVxozG6zokNwJc7bl2npfYhTxpE5CI6yIeSOqvRbw/Mu+LQ8Jdi3h1wbaFu3K2LvFugnUJDF8EN/bOvM4vEe7KppB4N23W0flQvdwGdqHBFboZ4Lp5IJ0IcfmkEztte93i3cdMsrSdE7IcG5/PrrGsjvnqixnD0ryS80XSt756ilwIUbZ8AtKx6ms5NK4k46RUj4pG3qVLzkPPr9sO+Zbxh5buqzokNxS4iLtpS8nPvZs3LHUzrj1MVFpobwzpPhzSOji7Sh1vFVVWpXhXJi97/CJaumDwEUP7M/FNJ9OkbU+qyLP2VDv3oj3pDRNn0NFH/tBrgBLvc646jL6w2yk0623+yPstPz+TbvrTjXTeMXdST69/GX6Mp/9w1cGt7GceeNkw8b589TL6p//8fCvt/33woizt9VfFKfF+5nWfbqVdcNg14uZSE+9iw5ERBCoiIBHYeZqW1luLeH/s8hPWiffB6LtPuCtH6xTvUjFVRFC4xHuM4LY3qFOMQqKcW9ouHUxSG3U+6WQ8RmxLuIfyhESAzcElvl3l7TEjsdFuSyJOfG2rusxN4WImp6FIuW9ccOI9xEPVyYk8Sbr2WTp2ka96Aq5+c/WTLYpceyVoa7nxyY3F0rwOiVt7N/o8gtw0lIt4hyL/qh6XuPZF20NtcXaUBhcVdQqBgeyVY61reK+K3Ha1/l76u+/QkseHR+AnzTyZNtheC/dsu7S1y9eVe/0VZZ3is2nn9+cdSY8tWUAnfPQyWvTnBbSmfxWN6h1Lk6dsQVM3mzXIY8lCOunyA+jkd51B2+w8+N71JS8/RYteWNB67rwn+2/KJm+my68+PlsF0Edf+vwvS0Nx0pWD4v2cw64YFl1Xx1atWdFKGzNq3LD2VFR+zlWfbB37+hEQ76V1BioCgZoJ1CLeY316+pozYovkzs9NCPXkMzTp5Bo3J6VcZF26wZxvIzlfRJ6z0U43bwKoNNsue0d6rn6bo52fE9p5nuOWiGRlh0SIuMaBPSakz2VL25PUb4oj39J75WPomfOQ3dz54eJn9m3MTZ2QnVK23DhEenECRW7Ama37VqvY48dnMcZE8b5EDSDgI/DstdtmSd30hoMeHZZl2RPfp1cfOKF1TG1Mt8Gsweer9efZa7fL/uzPyv2uo+H+790/oHPuuZDG9g/QqH6i3uwGRr/ayb2b6C/6emnXqdvTW3c5kP75lrPpMzt/hl5+6Um656k76OmuVS2/e7PVpf3Zsv2+7L7Hsp4u+uwWH6T3HyTfyI+D98XLDsmsyZbNf+TbNH7M69F1Va4ne0xVffr6h78dYPmqZXT2T49v3Yr55qev5poYSkfkXYwKGUGgFgKVi/davEAjIAACIAAClRPgVlooA3yrUVzHfTcC7HZC9VbuNBoAgRFI4OkfTWt5vdlfP0zdvevEYSYKu7LXj7181xezV8Ktoql7/UvrX+pf28rbv3YZPfezHVp/z/joix1Nbfmyl+mGH59KM2bsRDO33ZvGT5xCK5cvpmee/C098ugtdPdLj9DCUUqcd2XifoAm9w3Q7hvMpJ223Zfe+KbdaMKkabRq1VJ66vG76Q9/uo/eu98JNGV68fe7a6jHXXIwrV67Kou6j80uuoMrI9hPdjNh5ZqVNDpbuv/dYzr3mXfWT2QAgYYTgHhveAfDPRAAARAok4AprF31+jZlVHl9q0lsYa/z5nkspUxfURcIjFQCf/r+oHh3fbpHb5odziLLq5/z5tniE50t3rl+71u7mm677qt002M30jvf+Hb64KGn09hM4Nf1ufL2i+nXv791XXRdxeAln65WVH63N+9Jn37PFyQFWnkQeRejQkYQqIUAxHstmNEICIAACHQ+Ad/jL5JHVOxHPBQN1zF93NzbwSaHJfOdP5bgQdoEnv7J22lg9eIsmv5ylKHdvRtT1+gNacah90aVQ+Z0CUC8p9s3sGxkEoB4H5n9Dq9BAARAIBcBLvKuK7X3YJDsn2AKd1vES56Rz+UQCoEACIAACHgJQLxjcIBAWgQg3tPqD1gDAiAAAkkTcInw2Mi77aBvp3nJM/ZJw4JxIAACINDhBCDeO7wDYX7jCEC8N65L4RAIgAAIVEcgtPGc700K2hr7eXjfqw59b07Acvnq+hU1gwAIgICLAMQ7xgUIpEUA4j2t/oA1IAACIJA0AW7XeG55vHQnea6dpCHBOBAAARBoCAGI94Z0JNxoDAGI98Z0JRwBARAAgeoJuJayq1a5Z9Jdm92FNrEzN6yzl9Wb7VXvMVoAARAAgZFLAOJ95PY9PE+TAMR7mv0Cq0AABEAABEAABEAABECgrQQg3tuKH42DwHoEIN4xKEAABEAABEAABEAABEAABNYjkJp4nz59E1q48AVvT6l0ycdXh6R+V1munLZJmk/lN/PGlJP4jzydSwDivXP7DpaDAAiAAAiAAAiAAAiAQGUEOlG8h8S9SxRz8Mz6bBGtv7vEtfRGgmqfuyEA8c71Uhrp8+ZdSkcdNbtljPpbf/Qx/d2VZpYNeQPxnkZfwwoQAAEQAAEQAAEQAAEQSIpAFeL91EuvbPk4d/YRrK8SAewS175yKm9MRNsn1rXhtnj3iWyfuOdWEeh0iHd2qLQ9gy3cTcGeN83lFMR727saBoAACIAACIAACIAACIBAegSqEO/KS6mAl4pnW0z7vqvjtnjnqEsj77oeyZJ8iZj33WSAkOd6rD3peQV6qBzEe3v6Eq2CAAiAAAiAAAiAAAiAQMcRqEq8SwV8XvFeJPIeip6bHaij+KZod9kr6XRXhB3iXUIujTz2kvfQ95i8EO9p9C+sAAEQAAEQAAEQAAEQAIHkCVQp3iUCPq9412C5CLe57D3UGT5xrcqYS/E5e7kO5wQ7ou4cwfakc2JdWWUvo9eWup6Ht4+ZXmHZfHv6GK2CAAiAAAiAAAiAAAiAQNIEqhTvkqXzeZ95t8U7J4pDYt/sIG7DuqLiXbXl2gRPc+A240t6MDXYONdmc3pTOiXEpUvqFSJu4zqI9wYPJLgGAiAAAiAAAiAAAiAAAnkJVCXeJcLdZTMXeQ6JZ58otp9pt9st8sw7Z2/Ix5iN9fL2L8qVQ4AT3EmJ9xUr15bjdYW1jBvb26q9E2ytEAOqBgEQAAExgSZeN5vok7hDa8zYRM7wqcYBVGFTqfZjynZVId7zCnc1NDgxLInUq3p8u7hzkXOzft9y+bJEd1n1VHhKoep1BGKeY4/J6wJcOPLeCYI41YsiRjwIgAAIpEqgidfNJvqU4vhpImf4lOJIi7cp1X5M2a4qxHt8z71eQiLeuaXlrgi878aALaBN4c+V4WzlOEC8c4TSSneJcm2h5D3vKi8XwVd5IN7T6ndYAwIgAAJJEEh1MlkEThN9KsKjqrJN5Ayfqhot9dabaj+mbFcninfJqLKj5qYot6Profp8kX77ffISm6SrBuwbCJK6kad6AhLhzVkhqQPinaOIdBAAARAYgQRSnUwW6Yom+lSER1Vlm8gZPlU1WuqtN9V+TNmu1MR7vSMGrYFAHAGJ+PbVKC0L8R7XJ8gNAiAAAiOCQKqTySLwm+hTER5VlW0iZ/hU1Wipt95U+zFluyDe6x2jaA0EOAIQ7xwhpIMACIDACCSQ6mSySFc00aciPKoq20TO8Kmq0VJvvan2Y8p2QbzXO0bRGghwBCDeOUJIBwEQAIERSEA6mXx13CjaaMUaLyFfOldOVyjNJ+kiqU+SupDHT6CJnOFTM0Z8qv2Ysl0Q780Y+/CiOQQg3pvTl/AEBEAABEoj4JtMKjHNfUwxb4tv/d0lyiV167ZDNwx89qU6QeZ4dlp6EznDp04bhW57U+3HlO2CeG/G2IcXzSEA8d6cvoQnIAACIFAagZB4j4m0c+I9JjJfNAqf6gS5tE5LpKImcoZPiQyugmak2o8p2wXxXnDQoTgIlEwA4r1koKgOBEAABJpAoI7IOxdFN8V6UeGu2kp1gtyE8WL60ETO8KkZozTVfkzZLoj3Zox9eNEcAhDvzelLeAICIAACpRGIibyHouemQSpiby6N19/tZfYSJ7BsXkKpPXlSFSJFaMCnIvTSKZtqP6ZsF8R7OuMXloCAIgDxjnEAAiAAAiCwHgFOvHPPp2txbUfPVUOmaPctq6+iS1KdIFfhazvrbCJn+NTOEVVe26n2Y8p2QbyXN/5QEwiUQQDivQyKqAMEQAAEGkaAE+/aXW45e+wz71x9RTCnOkEu4lOKZZvIGT6lONLibUq1H1O2C+I9fpyhBAhUSQDivUq6qBsEQAAEOpRAjHi3XZTuNq/LhfKXiS/VCXKZPqZQVxM5w6cURlZxG1Ltx5TtgngvPu5QAwiUSQDivUyaqAsEQAAEGkIgRrxzYt0U6a5XxZW9MZ2vC1KdIDdkyAy50UTO8KkZozTVfkzZLoj3Zox9eNEcAhDvzelLeAICIAACpRFwTSYlz6f7nnHXhvne7+7avK40Z9ZVlOoEuWw/211fEznDp3aPqnLaT7UfU7YrNfE+ffomtHDhC94BodIlH18dkvpdZbly2iZpPkl+n6/avti2JNyQp/0EIN7b3wewAARAAASSIxAS73qzOnNTOu0Atwu8b6M7iPfkhkBug1IVIrkdygrCpyL00imbaj+mbFcniveQuFej0RS1ErFv1mcLYv3dJZQldeuzI3RDIK8Iz1sunTO28yyZN+9SOuqo2S3D1d/6o4/Zx810s2zIc4j3zhsXsBgEQAAEKieQ6mSyiONN9KkIj6rKNpEzfKpqtNRbb6r9mLJdVYj3Uy+9stXxc2cfwQ4AiQB2ietQVNoW71wkP0a8+wSzT9xLVwCE6jUhqvpcvnM3NNiOQAaWgC3cbcFufteV2YJdIuAh3tmuQAYQAAEQGHkEUp1MFumJJvpUhEdVZZvIGT5VNVrqrTfVfkzZrirEu+p1qYD3Rbr1yIlNV+WqirxrmySCPBQVz3sDwF4FEFoVUO+ZNzJag3gvsZ9TvSiW6CKqAgEQAIFSCTTxutlEn0rt9JIqayJn+FTS4GhzNan2Y8p2VSXepQI+VpybgtU13HRkOvRceN4ot123vlEgGfZmxDwUPddRddN+s37TBoh3Cfly8nARdFdE3Rdl56LviLyX02eoBQRAAAQaRSDVyWQRyE30qQiPqso2kTN8qmq01Ftvqv2Ysl1VineJgM8r3vXI4parc2Jf1+MS+6aQ9gnlos+d5ynvi8DXe7aNrNZ84lxTkCyZ13kh3jMSqV4UR9awhrcgAAKdRKCJ180m+pTimGoiZ/iU4kiLtynVfkzZrirFu2TpfN5n3m3x7nvOnbs5YI8yX/52iHcJG/vmQ/xZgxISAoi8SyhF5En1ohjhArKCAAiAQK0EmnjdbKJPtQ4KYWNN5AyfhJ2feLZU+zFlu6oS7xLh7hpOXCQ6JMZdAtuV325XumGdSyhz9rpuDnCnkb1k3rVUXtUR2zbXLtL9BGLFeyi6jsh7xjnViyJOAhAAARBIlUATr5tN9CnF8dNEzvApxZEWb1Oq/ZiyXVWI97zCXSJIpdFo3zPvXCTerF8imvMI6JhVAq6zAO95j782FC0B8V6UoFU+1YtiyW6iOhAAARAojQB33VTva3e9m10f14aM3+08Wn7fKevZ5Ttul7PzceVCADifSoM3witqIuf/v71zgdasqO583VfT3dA8mkdaDQK2D5BogADLiATDxIhG4wNE7SSmbUWCwySCZI2GFiK2yvgAzRgdMem0j+kRGTRGMRIiwyggGIIsCWaFBeODhy0i8rJft++9c+q7FNStW1V71zmnzrdPff+Pxep7v1OPvX97f9+t/6nHgU9lJLXUOEq2K4d4b5JNlBimrts3ACih7t4scA+LC91MaOOgOM6+dWolQRt2NInVqNX1CXjDwN3zXvewOt0eDqwbtcyCvyAAAiDAIOAbTGphbl5auJtXSMjHBLxPhOv3zMsW/KZsE+Gu25U6QGaEo1dFSuQMn3qVgkFjpcZRsl19FO+cbHVnzXUd3wnu1PPRQzP9vpPnKbu4qwaMrT6BH+qD8oOyDddpAtRyd7oFpThtQLxzSKIMCIAACIwYgdhg0p5dtwW9T9iHsMWEuH3NFvQ+YZ8SFqkD5BQf+lC2RM7wqQ+ZR9soNY6S7ZIm3ukoowQIDI8AR3yHrOPWhXgfXnzRMwiAAAiIJUDNvNuG+2bhKceomXe7vm8Wnmrfd13qALmOL5LrlMgZPknOOL5tUuMo2S6Id35+oSQIdEEA4r0LyugDBEAABHpGIGXmPSTezay5Ed++WXSDJSTQsee9Z4lTmStViDQhCZ+a0JNTV2ocJdsF8S4nf2EJCGgCEO/IAxAAARAAgUUEQoNJs0zeCHb3gLqmB9b5BD9m3vuVoFKFSBOK8KkJPTl1pcZRsl0Q73LyF5aAAMQ7cgAEQAAEQMBLgBLvupI5bd5twJ6JTz1t3j20Dnve+5egUoVIE5LwqQk9OXWlxlGyXRDvcvIXloAAxDtyAARAAARAgC3eqcfDubPuuuEU8R46VR6nzfcrSaUKkSYU4VMTenLqSo2jZLsg3uXkLywBAYh35AAIgAAIgEDr4t0W8ZQgtzunyjYV8VIHyKWlYImc4VMZWSo1jpLtgngvI/fhRTkEsOe9nFjCExAAARBojUCdA+t8M/PuHnZjYMqj4uwD7/TPdZ/3LnWA3FrQhDRUImf4JCS5GpohNY6S7YJ4b5h0qA4CLROAeG8ZKJoDARAAgRIIUOLd+OieNO++n7Js3hb25mf3sDrf+1zeUgfIXPv7Uq5EzvCpL9kXt1NqHCXbBfFeRu7Di3IIQLyXE0t4AgIgAAKtEZA6mGziYIk+NeGRq26JnOFTrmzptl2pcZRsF8R7tzmK3kCAIgDxThHCdRAAARAYQQJSB5NNQlGiT0145KpbImf4lCtbum1Xahwl2wXx3m2OojcQoAhAvFOEcB0EQAAERpCA1MFkk1CU6FMTHrnqlsgZPuXKlm7blRpHyXZBvHebo+gNBCgCEO8UIVwHARAAgREkIHUw2SQUJfrUhEeuuiVyhk+5sqXbdqXGUbJd0sT7qlUHqC1b7gsmjr7OebltmHbd9kP9cctxbEEZEEghAPGeQgtlQQAEQGBECEgdTDbBX6JPTXjkqlsiZ/iUK1u6bVdqHCXb1UfxHhP3OuNsoW4y0K4TEvJ2toZuElB9d5vx6K1rAps2bVRr164bdKt/Ni/znmuPWz5Uzq4H8d51VNEfCIAACPSAgNTBZBN0JfrUhEeuuiVyhk+5sqXbdqXGUbJdOcT7+o2bB4HfsG4NmQCcmfSQ8PY1rsvGZs19/flm6XXbvn5Jh1CgWAIxIW5fMwCMuLcFu6+cCwzivdgUgmMgAAIgUJ+A1MFkfY+UKtGnJjxy1S2RM3zKlS3dtis1jpLtyiHeddS5Ap5anp56Xfftm3m3MzEmyu3+ODP03WY4ehsmAYj3FulL/VJs0UU0BQIgAAKtEoh9b7rPbg89y90YZK7rf30v8yx397r9vv2897qO4m9BXXJp9UrkDJ/SckBqaalxlGxXLvHOFfCp4pwjzKmZ95B49+1/NzP1WC4v9VPfjV3ujDn399CMfGz5PGbeu4kpegEBEACBXhGoK959Qt4W764IDwl/+32f6K8j5qUOkHuVGAxjS+QMnxiB70ERqXGUbFdO8c4R8HXFu0nHkOA2YtsV31R/drv651A7Pfg4wMQWCcSWxetuXDFuykO8B4Ig9UuxxZxBUyAAAiDQKgFKvFOdaXEdmml36/qEuCve25iFx98CKmrtXC+RM3xqJzeG3YrUOEq2K6d45yydr7vn3RXvvuXuuozdvtkP7+apK9Bd0e7O1NvXh53z6L8bAtyZdm0NdUgdte8dM+/dxBS9gAAIgECvCIQGk7GZ9ZCDvpn3lKX2trin6sUgSx0g9yoxGMaWyBk+MQLfgyJS4yjZrlzinSPcfSnFeVQctezd3asemm2PPSYulO5YPt+DL4IMJqaKd9eElEPrIN4zBBBNggAIgEDfCfgGk2Ym3SemqaXxhkdsBt235z11fz3E+/AzT6oQaUIGPjWhJ6eu1DhKtiuHeK8r3HUmccQ7J+PsU+cp8Y5nvXOIjnaZFPFuk8Ky+UDeSP1SHO00h/cgAAKSCXBm3m0x7xP22j9fGZ/fZpl97MaAaa/OfnddF38Lusm4EjnDp25yJ3cvUuMo2a4c4r1JnDninZr95h5YFztNntpL38RH1O0nAZ+AN55wnvOuy1JL5nUZzLz3Mz9gNQiAAAhkJUCJd3emnXNQXWgfu3GEOryuyZJ5iPes6bKgcalCpAkB+NSEnpy6UuMo2a4+indOxvn2qet61Pu+A+5Mf9RNA45dKNNfAhzhTXnHaQPinaKI6yAAAiAwggQo8e4T3Bzx7UPJOYyuqXCHeO8uiaUKkSYE4FMTenLqSo2jZLukiXc52QRLQGAxAY74DnHj1oV4R+aBAAiAAAgsIpBTvIcOoPM9Hs59BnzdJfMQ790luVQh0oQAfGpCT05dqXGUbBfEu5z8hSUgoAlAvCMPQAAEQAAEGol3XZlzEF1sX7tuwz6wjiPwU8MmdYCc6of08iVyhk/Ss45nn9Q4SrYL4p2XWygFAl0RgHjvijT6AQEQAIEeEagz827cs/fDm/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JQrW7ptV2ocJdsF8d5tjqI3EKAIQLxThHAdBEAABEaQgNTBZJNQlOhTEx656pbIGT7lypZu25UaR8l2Qbx3m6PoDQQoAhDvFCFcBwEQAIERJCB1MNkkFCX61IRHrrolcoZPubKl23alxlGyXRDv3eYoegMBigDEO0UI10EABEBgBAlIHUw2CUWJPjXhkatuiZzhU65s6bZdqXGUbBfEe7c5it5AgCIA8U4RwnUQAAEQGEEC1GDSPMvdoHF/1+/7yvhQ2s9sN892p5DjOe8UoeFdp3JneJbV7xk+1WcnqabUOEq2C+JdUgbDFhBQCuIdWQACIAACILCIgG8wyRXWujEjrm0B7/s5dhMgVLduuKQOkOv6I7VeiZzhk9RsS7NLahwl2zVs8b5q1QFqy5b7vIE21zhl0jLlidLctmPl6vaNeiDgIwDxjrwAARAAARBgiXe7EGfmXZd3BbgPdWzmXV/z3TTAzLvcpJUqRJoQg09N6MmpKzWOku3qk3jXApr7MjcEuHXs8r6fdb8Q8Fz65ZbbtGmjWrt23cBB/bN5mffM775rdt0YIYj3cvMHnoEACIBAbQLUYLKOoK478869UUA5S/lE1cd1HoESOcMnXuyll5IaR8l25RDv6zduHqTKhnVryJSxBXFMaFOz81RHrvAOCXHXnlC/VH+4Xh4BV7jbgr3uNR8liPfycgcegQAIgEBjAtzBpG+vu+ncCHx7Cb3PMM7Mu5mBt/9NdZLrU2q7KL+QQImc4VMZWS41jpLtyiHedTZxBLxPrNtimTPTzSmj7eGId+4svW4Por6M74wUL+oK9Fg9iPftu1JigLIgAAIgMLIEYoNJau+7K8Z9S9xjot+Fbsq6/6YGR+oAOdUP6eVL5AyfpGcdzz6pcZRsVy7xniLgfUvc9Xu+Pe8cge0T1hzxbmcZ96YALzNRqu8E3CXvsd9TykK8Q7z3/bMB+0EABDoiQIl334F02rTQEneO4I+Vwcx7R4FvoRupQqSJa6Ps09Il0+qhW1+q1MwjfoQTK9Rez/ma2r5zqgniTupKjaNku3KKd46A9y1Td0V7bCl7TJRzhL5JTFfwh+pixr2Tj7K4Tnz71UN73iHeGeGT+qXIMB1FQAAEQGAoBCjxHjOKmnl3l9PbbcVm11Nm63324W9BN6lUIudR9mnp1A714M2HR5Nn76NuU9und+smwRr0wonjxNg2det3P61uu+er6oGxn6pHp3aqmXGllu4aV3tNr1AH736kOuI569Re+/3645Zse+ROdcv3/k7d8Ytr1UOTD6ttU7vU2OyY2n3XlNpndl/1zP1PVEccsU6NL9nfaz3HLrvit3+yUX13y1fV7NyMmqv+47zG1JgaH5tQzzngRer4p5zBqaK0XTnFO3fpvHtAXFvi3YZQd+Yde+BZqVR8oRRBOVl1gwAAIABJREFUnlLWBy77nvdnrnlvcsBu33xusM7yZVNq67bppDZTvhQfrNrfm9F+qBy3vnYgtaxxWtvn1vW1Re1FjZ3WbM+A+faYprTNGXBzTqTW/nNOmOb0p9sKlaPq+65TdVxxwvXFTfSUflLr1uWR9GFE4d4Q4H5vUjnp2/dunyDvfqZt8W5gtTHrrtvi+tSbIAk1tETOo+zT0kq8Pvjd49Xc7P3ejBsb30/tfeS3KvG+RGhGPmEWFcfvf+9v1FV3f1w9smyX2n/r7urJU6vVXktXqanJpeqRrT9V9+34gbpnt5+p7dUig2c8dIA67tC3qpvv/Jz6/tI71OSMUk/evlKtWrJa7bniQDU7O60e/uU96ic771Rblj6oJufG1QkrTlbHPO9dizhRdrkVPnrTy9T07Ha1ZGJZdWmMyX1O7ZzZpibHd1NvO/oKVp2c4p0j3LWR7gy3u1xel4ntg+eKcm45Y1PohgILLAoVRyBFkKeU9YHqRLxf88HXPt73+Pi4mv9/Qk1MTFb/T6jJyfl/9XuHr/2oCol3LdwHoochrm1nQ1+KWvByX66gt8Vy6GdO25SAt220beCId91/qiBzRbvxIeW05zri1hXv1B5Z3/La0DJeNw7U8l27fEhY+Nrk3Fiw63FFDyePQgeChR6zNfgcVY/g4vrBiQ/HTpTpDwHf92adz04od3wz7K5w5y7N51KlBsjLlo+pbVvnlPnXtOv+Hno/VM61T5fzvXTfvhe3XS6H3OUozrn7z9H+KPukxfsvbq7E+0xAvE/sp/Y5Ko94D03YxCZyYteoOF58xVFq+dwytea4S9SKffyrDcbmHlHfvflv1bU/+Z9qy4ppte+j4+r4fU9RRx/zVqUm9vam3/S2e9WXvvEWdedud6t3vuiWRWUou9wKH/mXV1RvzanTj/6UWja154LLenZdv/SsvP3aNv2w+uRNp1Vvjam3HfNl1sckl3hPFe6pe95TxLwBUVe86/rY/85Kp6ILpQjylLI+aJ2Kd0q46+uHveHiTsV73Vl2jnj3CWxu5sZuFpg2TPuxGwCp4t20HRPgnFl3ziA/tLS2js11xGVqP6EbBrEbCdx4+8pxb4Jw/eAwooSWtpO66dDEZ9SVQ4A7mOTkgzv77uaRT8ibMiEiqTfLdDs+n2whbYvnkJC37eGIcLeM6cMW5O7P3CwIiX1u/VzluFsufDdHjU1tXvPd3ExpP5Q7ufiltGsmNXQdd2Ijdi3Fp4F4/9fjKvH+c69pYxP7qn1+47rWZ95DEzaxiRxqkof6Xtv8lRerbePT6k2/dzUZhp077lUXfuv31BsPvkAd+PSXk+WvuOqN6u5t/6FO//3rF5Wl7HIrfOQ7rxy8dfZxX1CzzoqHian51akz0wsnqMarOF503amDa2879u9Je02O5Fw2zzLisUIhcW1m5qlnr9sz+L7965z3tCm+R9eZ1QD6Ova8p0S1rLI+UW485DznXZflPOu9M/HOEe565v1Zf/ghr3g3d1LbXDafc+bdtO27OVBnyb17syCU7pybEbouNeB2RVyoP87MNCX2Uz66oQE7x97YYM21gTMrHRMcoZlwjq/ubGPsRkjosVnuDGasXw5Tuz6VOxwfUUY+gdTBpHyP4svmKQHtCmUjyn2C32XhmzmPiXefwB8MpB9bGeD+LI19KHfc747YDcU2rtl/6+r2bdhK/Dy44yH799i1VJ+0eH/gX14QnXlfecy1nYj32FiQM06k4njj9RvUVQ9drs576XXVzPXy6EdrIN6veZn640POUwc9c15Mx14f/Ydj1erdDlMve/GnFxWj7HIrXHSDEe//q1Lpeun8/Gtscrv66xv07LpS//l5n1Jzu5Y+UXViWyXeXz/4/ezn9Uu8U7PisZlv6prmwTl9Xpez99rH6oWuUTmC6/0mwBHelIecNjoR79/88OujS+XNMnr97zPWfKBT8c6Z4faBjs286/K+fel2O9xl76EbDCk3BXz2x2ZrfeW5YlbX5Qh6tw/OjG8s4TlCmlM/pUzdPuuKX87MubGfmrXn2MCd0ae+iHC9nwRSB5N98JKaebd9iIlyn4iOLW1PEe/GBu5SfYncubnThkCnbg7X2Xrha5Pr0zDjkbqUPMWnrTcfW4n3n3ndG5vYXy0/6jutuk4J8VRfH/9cVQew6de2wNOHfnbv9eqiW89UZx72AfWUp/5O1Kcd2+9S77/6leqNq9+lDnpWXLzv2rFFbfjGS9Wap56lnvlrf7So3ZRY6Mofuu5VgzbO+a3NC8T7+OSO6obCawbX3vHCy9TsLusQwUq8f+iba+brHfclVrxyLZtndY5CINBDAhzxHXKLW7cT8X7txX8Q3ONuC3f98+rXXbhIvMfuJnPiGtvzniqCXTFtRLpth2mTs5+dEvmmXc6+eruMPVsb2/ds291kGTslZCmx6M4UU/vXfbPRvkOwQiKWkze6TIiJvuZbCmzejy3ppVi4trn9UPW5sXd9M/1SPtdZrszljXJyCKQOJuVYHrYk5lNsVpua8fbNwttW+JbmU8vmQ7Pvul3pe+C5udOmePd9H3Pb933nut9zXJ+G+TlIFbQxn5bM3l2djL5ST+VWon2reuA7J1YH1gWWzY/vq1Yee7Uam6hmqqt91rM77lc7Jw5shGJY4n1yfIc674vPVyfsc5I64YT4gcvbtXi/6pVq3TMq8X5oXLzffutn1Wd+dLE694TL1bIVhyxik5pfH/zWvHj/8xc+Jt4ntle/zalt04+oj117+uDamS/4ZLUffkX1U3XGxkw1A1+J9w9eMy/e//x4iPdGCYrKIDBEAp2I9+s/+gbv4XSucNe/H3Lq+7zi3WWUcmhdGwfW6f59B8a5y+NjIjtlmb7dn3toXcqy+zqzpz7xx5l51za7gyX9nru0OyaoOTcaOEvFY+KfmpU2ueZbZrkoD6tD35qIa7s9ShS7caG+N3z2c/qAeKfIjsb11MFkH6iEfHLFd8qBddpvW2jbvxsm7v75OnvlTVtS97nb8efkDvX9xBXese9fbhv2d775m+XmM8enYX4GUoW7tjXm09x9n1eP3vkONTZeHYY2tqTS5L+oaiw8AO0Jfycq4b5P9euuqtyDao+Dz1djT3pjbRycCZs6/lI+G4MvufTEasJpUr35Nf8U9WH7trvUhq+/Sp122HpSvP/j196ibnv0e+qcU2/wtpmaXxdec/Kgnb/4nWrZfCXOL/6/b66E+6ODx8btnNFCXlUn0S+troxVAn4PddYJf1O9M6fe98/zy+bf8cLLWfHBzDsLEwqBQKcEOhHvN35s3aJT5X3CXb930CkbggfWaTJt73mPneAei0TdA+u4e9Ltvu0bBNQNALf9JuKdK6RtW90Z+JCYN3V8gjQ24LLrUSsFYr5zP2VcIcuxeZC/R78/+ZR3Y2vKTLmPu+tz6g0ZasafyxTl+kEgdTDZB68o8a59MKfNu/64At2U1f/6xL7blnuKPTWbb/rnlpPEn5M7bYp36m+B77s39n3mu8bxaZgxqCNmKZ9mfvgBtfWev05ya+mT3qymnrb4UWgpjdgH7T3+9895ylAdfwefVWLZvC7zz1eera596FvqfX9wo9o5XT3gPfDS4v2CK16tTj/8XHXQYfGZ9//++ePV/lP7q9ed/EVvaxy77Irvu3pevK//3Xnx/uH/My/e1dxC8a7G5sX72397Xrxv+Kd58f4XJ0K8p+QkyoKAJAKdiPebPnHagsfBhYT72Ni4eurJFwxVvPuCQy2t9x0mx30WO5UMsRPlc5w274pv277YNVOOOwvi+h0Sv6li1x6kpYhNTllqsGkzyHUIHGUnJ36xnKvDm8phXO8ngdTBZB+8DO15jz0eLrb3POSz73A7iPcnaPm+Z2Lfr21c435/239D7PhK/jzkFLIzd31cPfrDC1kf792f+jY1edDZrLLcQl0/Kk7bddedV6q/unm9Ov9Fn1N77P2soKnbt1bi/SuVeH9ONfP+bP3oNv9rfO6X6p1f+G11yoGvV0c+/yxvodT82nDVKYN2zn3xZ9XYbHVgXbVsfq4S7nrZ/EVXnzG4dvaJnxgsmx+rBLxeNj83vk2998r5/fbrX/S/WSHAzDsLEwqBQKcEOhHvt3zqjMef4x4T7voL5sBXvzsq3uvQ4e559y1H5yxR983Cp7QV86lN8c6ZHeaIv5QZC+6AyTdj7+PCPXyojVl30z+3T1O+jgAODWa5+R6beYq1ETpc0Jcr1I0Drq0o1w8CqYPJPnjVRLxzD5ALHU5n+FCPirM5xpbvS973Hssd7vdj7O8V5xr1t4fTxoJYMGZsh/EZqCvcta3cz/js3Z9SD9+xIereHoe8vRLuf9o6gmGI99npB9S5l75Yvf7Zf6Kee9Sbgj5p8X7+35+szjjiXHVwRLz/7J5vqwu/+afqXSdeovb+lSO97XFjYSpf8PX5Q+ne9dLPzIv3x15jEzvVeV953eC3C17++Wobw5LHr2nx/p6vvWHw+3knXcaKFcQ7CxMKgUCnBDoR77duPHNwYB0l3LXnXYn3lNPeQzPvdqRCh9RxDprjRDx2MyDWR0iMU0IsNjOSMujxifLYcm3OzQPNi2MD5aPNnVOWGgya9jizSm7Mqf65HF02dXzUdXw3LCgbOXmMMv0hUEeAxfIvxXNurnHLmb5jPlGPbqNOjH+8D+txbiGfOXvqqf76KN51vNwXZzuQyStT13fT0b1G3RDltGHbmiquUvK9btnY8nLO0vMUn2Z+fIl65I73eE3d42nnqMmD/6yuG53W4/r84Y0nqKfscaB63amfC9qnxfu5l71G/Zej36kOPjw883791RvUlT+6Qr3/tOvUzl3+Zfhcu4wx539l/nntf/mKTy8Q73Pj29V/+8e3Dq7915d8vLr2xKPitHj/yy//8eDau1/+BRZ3iHcWJhQCgU4JdCLeb9v0Zyzhrj0fhniPCXnfNW0nd688Z2k7J+JcG91yZrAUmmEN9R0TqhzhbNr19c+5MUAJYHsQyN2XHuPMEQGxgWcKE5tN7GA9qpyPAffmByfuVAw4eYsy/SXAFe++z4X2mnM4IkXH/nzYZUPvU/1S4t304T4mzn3fd8Cdr67rX+hUevfGga7nO5jOPehO6uF1qUKEygMJ10fNp6XVI8f0a2xyefVYtfmD6nb98JPq4dsXzsCvWH2Omlo9L9yXLZ2oniu+dfDzdvsRZRIC+JgN3Dh+8fPr1L8/fIc667WfVg/89A41PbtDTU0uVfusPEjtvvIZ8zx23q/e/pmXq3NecL468NCTBu9N//Je9cB9dwwOjZuo/lt5wNPVZy4/s1rSPqNOX/e1IAmuXaaB9V+cF+/vfc3nFsyu6/fGJ6YH12Znphb0p2flz73sDwfvbXg1xLugtIQpIJBEoBPxnmRRVfj2zeemVomWj30pxpbF60a5B8xRz2OnHhtHOWzfBPDZ5Z5Ib9oLiVJKrNoiULfFnaXgzE7bgt79OTYot+3w9eOzU78XuoFhM6d4mHaoGwWuDVS7Mds4Nz6omyxUXsViG9u3H2LN6Q9l+kEg9L3p3iDifOY5Hsc+K+7NMbs9zg0wUz51gMyxG2UWEyiR86j59MDXf60K7LhaedL3FgR45p5L1YO3zO/b3vPZ71ZTh5y24PoDX39u9ftsVe/fRH40uHG8/ZbL1HtvvFgtnZ1TU7NKTVaHws3qk9yrifNfmZlUR+13uPr1I1+hPvKN96g3HfEm9fP7f6Bu/PG16q6x+Zsek9U20NlqD/pMtd380Ykx9eaDXqKOPyl8kB/XLgP1HZe+trKmWjb/qo+p5bvtsYD1RLXSVb9mZhc+HWDrjkfVe750pn5wnLrwtZey4oOZdxYmFAKBTglkF++dehPoLPVLUYLNsAEEQAAEhknA973pW2FCiXfuE0JSxLsr2KmbZIYj/hZ0k1Elch41n+7/8pMGyfLk3/83NT75mDisROH26Um19ea3V7O9O9Tux3xMLZ2qBOLsrkHZ2V2Pqnv/QYt+pfZ7xU+6SbbEXrhxnNv1kPrqF9arAw98rlp96G+p5XusVNu3PqTu/sG/qtu+/w11w/23qS1TWpyPVeJ+Tu0zM6eO2XO1eu6hJ6pffdrRavcV+6sdOx5RP779BvX/fnST+k8nnaWW7b34+e51v5vO/uyp1RL8HRX/alm8PpCO86puJmyf3q6WTC5RF/0R9rxzkKEMCEgkAPEuMSqwCQRAAASGTCAk3o1ZdZeuh9yixLtdz+2bO/vOHbgPGX3vuy+R86j5dN/l8+Ld9xpfoq9VM8s77w2WOeDkfot36kO4ZHJWXfPlD6or//0K9Zu/eqx6ySnnqbnJPalqweup+fWl72xU3/6Pqx+bXddz8JzXmNKz8kc//Th16m/On0hPvTDzThHCdRDongDEe/fM0SMIgAAIiCeQsuc9tp0k5Ghor7xdPnRwoinju4EQ22ufOkAWHyShBpbIedR8uv+rz1dzOx+qZtN/npRl45P7qrEle6n9XnZ9Ur2uCkuNo2S7PvE/LlFn/MlbkkP07XsfVr+x3/LkeqgAAiAQJwDxjgwBARAAARBYREDynnfqMLxQOKUOkEtLvxI5w6cyslRqHCXbJU28r1p1gNqy5T5vQrrXYmVDGU3VCV2n6pXxCYIXEghAvEuIAmwAARAAAWEEpC2bpw6z1PgoUS91gCws9I3NKZEzfGqcFiIakBpHyXb1SbzrJLNFtP459DI3AGJlTF37ZkHoBgHEu4iP+NCN2LRpo1q7dp3S/7ov/b77MuX1+/bPMUcg3oceZhgAAiAAAvIIUIPJ0GMJuYfHuR6n7nmPPRYxRJPySV4U+mlRiZzhUz9z0bVaahwl25VDvK/fuHkQmg3r1iQnFlckt1WOms03191/kx1Dhd4TCInv2PvaaVvUcwQ8xHvvUwUOgAAIgED7BGLL5nVvoUPiFp0+v2xKbd02/9zh2CtV9PvEO9WG1AEyxaZv10vkDJ/6loV+e6XGUbJdOcS7jk5dAc9ZNm8LaV8muDPpVHZzZ95NO6Fl/VQ/uN5vAhDvLcZP6pdiiy6iKRAAARBolUBo2Txn+foCce8R75zD6owz7lJ4U9c9JC9U3oaCvwWtpkiwsRI5w6ducid3L1LjKNmuXOK9roD3LXO3l8Drn2Oz4NRMurYrtq/dzlHTly3auTP+uXMd7XdLoI5wN8vr3eX01Ow7Zt67jS16AwEQAIFeEGhrMMl9znsXUNryqQtb+9xHiZzhU58z8gnbpcZRsl05xXsdAU+JY3fPuy3mfcKcmqW3hblb39xIoG4YlPHpgRcxAhDvLeeH1C/Flt1EcyAAAiDQGoESvzdL9Km1gLfYUImc4VOLCTLEpqTGUbJdOcV7naXzHPHOSTF3tt7U4bTvW0aPPe8c6uWWSRHv1CF1mHmv8kTql2K5KQzPQAAE+k6gxO/NEn2SmGclcoZPEjMt3SapcZRsVy7xXke4+2bO7SzwzbrbdXzC3LeM3s0s7HlP/6yNWg2f4KYOqrMZpRxah2Xzo5Zd8BcEQAAEGASkDiYZpgeLlOhTEx656pbIGT7lypZu25UaR8l25RDvdYV7qniPZRd35j0m7kPL5anZ+26zHr11QSBFvNv21KkH8d5FRNEHCIAACPSMgNTBZBOMJfrUhEeuuiVyhk+5sqXbdqXGUbJdOcR7k6hzTpsPtU8dVkfNzNt73E0fVJ0mvqJuvwi4Qpxa/q69q1MH4r1feQFrQQAEQKATAlIHk02cL9GnJjxy1S2RM3zKlS3dtis1jpLtGqZ4950sH8oY92A6u5zdTmi/ui5vz8ab+tRj30I2UvW6zXz01gUBjlin7OC0AfFOUcR1EAABEBhBAlIHk01CUaJPTXjkqlsiZ/iUK1u6bVdqHCXbNUzx3m12oDcQaE6AI75DvXDrQrw3jxNaAAEQAIHiCHAHk/q56+6z2Lkw3Lr271S71HWfDVyfuPajnJ9AiZzhUxnZLjWOku2CeC8j9+FFOQQg3suJJTwBARAAgdYIcAeTMQEeM8Yn1PV75kXdEIB4by3UrTfEzZ3WO87YIHzKCLfDpqXGUbJdEO8dJii6AgEGAYh3BiQUAQEQAIFRI+AbTNrimuIRE9++dnT5lBsBEO9UBIZ3XaoQaUIEPjWhJ6eu1DhKtgviXU7+whIQ0AQg3pEHIAACIAACiwhwB5OUiF6+bEpt3TbNIhwS9XZl05/7L6cDrk+ctlAmTKBEzvCpjIyXGkfJdkG8l5H78KIcAhDv5cQSnoAACIBAawS4g0lKvIcMcoW6b+bdV9cn2rk2cH1qDeKINlQiZ/hURjJLjaNkuyDey8h9eFEOAYj3cmIJT0AABECgNQKhwSRn6Ty1X10bGdrzbur6BHnsQDuOgJc6QG4taEIaKpEzfBKSXA3NkBpHyXZBvDdMOlQHgZYJQLy3DBTNgQAIgEAJBLiDSY5oDs2g2++bmXfznnsDgLMfnrKF61MJ8RumDyVyhk/DzKj2+pYaR8l2Qby3l39oCQTaIADx3gZFtAECIAAChRHIeWCdRkXNvNtlqFl4gx7iXUYSShUiTejApyb05NSVGkfJdkG8y8lfWAICmgDEO/IABEAABEBgEQHuYJISzCG09t51XcadeTf1Qkvw6/TL9Qnp0IxAiZzhU7OckFJbahwl2wXxLiV7YQcIzBOAeEcmgAAIgAAIZBPvodPmqYPnKHFOXfeFVOoAubT0K5EzfCojS6XGUbJdEO9l5D68KIcAxHs5sYQnIAACINAaAe5gkhLRPvEe278eO5ROO2cfmMc5GM8GwvWpNYgj2lCJnOFTGcksNY6S7YJ4LyP34UU5BCDey4klPAEBEACB1gi0NZhMec57a8YHGmrLp9x29r39EjnDp75n5bz9UuMo2S4p4n3VqgPUli33DeJo/0xlZkpZTtuh9rj9cMtRfuH66BKAeB/d2MNzEAABEAgSkDqYbBKyEn1qwiNX3RI5w6dc2dJtu1LjKNmuPol3LYy5L/tGAFXHlPWJeyPGfaK8jj2ULbgum8CmTRvV2rXrlP7Xfen33Zcpr9+3f455CfEuOwdgHQiAAAgMhYDUwWQTGCX61IRHrrolcoZPubKl23alxlGyXTnE+/qNmweB37BuDTsB6s68Ux1QM+Hu9dDvMRHvE/2h9yh7cV0ugZD4jr2vvbFFPUfAQ7zLzQFYBgIgAAJDIyB1MNkESIk+NeGRq26JnOFTrmzptl2pcZRsVw7xrqPOEfDuzLVv2bwp486OhzLLLmcENJWF3Jl3047bh3k/1w0Iyn5c74YAxHuLnKV+KbboIpoCARAAgVYJlPi9WaJPrQa9pcZK5AyfWkqOITcjNY6S7col3rkCPiR8Y0I5ZV96aLm7T4D7bibY7+k6vpl5TtqHBD+nLsoMn0Ad4W6W17vL6anZd8y8Dz/esAAEQAAExBGQOphsAqpEn5rwyFW3RM7wKVe2dNuu1DhKtiuneE8R8Cmz1nXEO7U/nZr1Dy2bp5bld/sJQG+5CEC8t0xW6pdiy26iORAAARBojUCJ35sl+tRawFtsqETO8KnFBBliU1LjKNmunOKds3Q+NPMem6mOCXHfsvnYsng3XVP3vEO8D/ED32HXKeKdOqQOM+9V4KR+KXaYU+gKBEAABJII+L437Wesu43Zz1wnn/1+9PsXVDd1Y/VC16i+7I7wtyApBWoXLpEzfKqdDqIqSo2jZLtyifcU4a6TKDbzHlv6nnqQnE/4N9nzDvEu6isgmzE+wU0dVGcbk3JoHZbNZwsjGgYBEACB/hIIiXdbpBvvXAFNCWr7euyGgG6fuilA9QXx3n0OShUiTUjApyb05NSVGkfJduUQ73WEu86i0HPeYyfCU8vtuafJmywO7XEP9QPxLufzn9OSFPFu21GnHsR7zkiibRAAARDoKQGOeDfCOfRvyHW3vC7HFeEpYt/tX+oAuacpEjS7RM7wqYwslRpHyXblEO/cbLJPkufOvKeIcaqsttPt176J4F63Bb7v8Dqu3yjXTwKuEKeWv2sv69SBeO9nfsBqEAABEMhKILZs3l3mHhPvy5dNqa3bphfYGhPvPhFfazm9p1+pA+SsgRxC4yVyhk9DSKQMXUqNo2S7hine7RTwiWj7uiuW3RlyV1jbwtu+SWDeN+WpU+BD++sh3jN8gIU3yRHrlAucNiDeKYq4DgIgAAIjSCA2825mvykRH8IWFfvVfvjY0vzUJfq2DVIHyKWlV4mc4VMZWSo1jpLtkiLey8hAeFE6AY74DjHg1oV4Lz2L4B8IgAAI1CBALZt3961rwe2bUfd13XTPO/fgPLdvqQPkGuERXaVEzvBJdMqxjZMaR8l2Qbyz0wsFQaATAhDvnWBGJyAAAiDQLwLUzLtPrNcV79ShdIYcd198iLTUAXK/MoO2tkTO8ImOex9KSI2jZLsg3vuQ2bBxlAhAvI9StOErCIAACDAJtLXnPTTzbr/v3gjQ19yl85zZet9ye7sfqQNkZkh6U6xEzvCpN+kXNVRqHCXbBfFeRu7Di3IIQLyXE0t4AgIgAAKtEaCWzdsd1T1t3rQRW4Kvy4T22PtsiAGQOkBuLWhCGiqRM3wSklwNzZAaR8l2Qbw3TDpUB4GWCUC8twwUzYEACIBACQTqiHevGI+cNm+EeWjZvE/U++p428Fp80NLQ6lCpAkQ+NSEnpy6UuMo2S6Idzn5C0tAQBOAeEcegAAIgAAILCJAiXf30Diz9N009PhJ9IR4twW/W9c2KnXZvO8RdVIHyKWlX4mc4VMZWSo1jpLtgngvI/fhRTkEIN7LiSU8AQEQAIHWCLQ1mPSJ6NaMjDQE8d4FZX8fbeXO8DxY3DN8khSN+rZIjaNkuyDe6+cbaoJADgIQ7zmook0QAAEQ6DkBqYPJJlhL9KkJj1x1S+QMn3JlS7ftSo2jZLsg3rvNUfQGAhQBiHeKEK6DAAiAwAgSkDqYbBKKEn1XcAQxAAAFYUlEQVRqwiNX3RI5w6dc2dJtu1LjKNkuiPducxS9gQBFAOKdIoTrIAACIDCCBKQOJpuEokSfmvDIVbdEzvApV7Z0267UOEq2C+K92xxFbyBAEYB4pwjhOgiAAAiMIAGpg8kmoSjRpyY8ctUtkTN8ypUt3bYrNY6S7YJ47zZH0RsIUAQg3ilCuA4CIAACI0hA6mCySShK9KkJj1x1S+QMn3JlS7ftSo2jZLuGKd5XrTpgUYJs2XLfgvd0Gd97upB+P6UNX1nTjuk01J9rQ7eZjd5GiQDE+yhFG76CAAiAAJOA1MEk03xvsRJ9asIjV90SOcOnXNnSbbtS4yjZrmGLd1sUc4QzVYa6bmekr6y+HhL5dl2I+W4/21J627Rpo1q7dp3S/7ov/b77MuX1+/bPMX8g3qVEG3aAAAiAgCACvsGk79nu2mT7GeyUCyllU9um+pY6QKbs7tv1EjnDp75lod9eqXGUbFcO8b5+4+ZBgDasWxNNLCOe7X9DFYxYdusYse1eN+3YAj30c6hPV9yHxH4Znx54QREIie/Y+7pNW9RzBDzEOxUJXAcBEACBESQQEu9bb3rngIYr5F1Eppz7vivefb9zcIfaj9WVOkDm+NunMiVyhk99ysCwrVLjKNmuHOJdR4gj4H3inVo2786Km6Xz9hJ6n5B3hbvJIt/Mv0/kQ7iX8R3RxAuI9yb0nLpSvxRbdBFNgQAIgECrBGLi3RbcsZl0SuDbBts3BShhnjp7b/rB34JWUyTYWImc4VM3uZO7F6lxlGxXLvHOEfCUeDdCPba0PiaqbaHPmZnXNof61NewVD73J1hu+3WEu1le7y6np2bfMfMuNw9gGQiAAAgMjUCqeOcKakrsu8KdmqlPASR1gJziQx/KlsgZPvUh82gbpcZRsl05xTsl4OuId1tg+zLCJ7B9S+3turHl8alL7eksRYk+EoB4bzlqUr8UW3YTzYEACIBAawQ44p07A28bRYl87mw9NTvvA4G/Ba2lR7ShEjnDp25yJ3cvUuMo2a6c4p1aOh8T7zHBHTtoLrTsPravPrR0Xudr7KT73PmM9uUQSBHv1CF1mHmv4ir1S1FOysESEAABEFhIoK097xwxzt0f3zRG+FvQlCCvfomc4RMv9tJLSY2jZLtyiXdKuOtcCol3arabewidb9m8yWHuDQDKFumfCdjXDgGf4KYOqrN7Tjm0Dsvm24kZWgEBEACBoghwxLstuqkZ9TpwTJtttS11gFyHjeQ6JXKGT5Izjm+b1DhKtiuHeOcIdzuq9j5zzgnvHNHvZo27l90n3qk99ji0jv9ZLK1kini3fa9TD+K9tOyBPyAAAiDQAoGQeLeb1uLdFtj6WmjPekiIh4R5nSX5lNtSB8iU3X27XiJn+NS3LPTbKzWOku3KId5Tsoma2a4zQ276bzrzzrmRkOIryvabgCvEqeXv2ts6dSDe+50nsB4EQAAEshCgZt51pz6BHTpgLibGY4fStSnipQ6QswRwiI2WyBk+DTGhWuxaahwl2zVM8R6a/bYf+6bTwz4p3qRL6GA6u7ybWraYd6/FniNv3wzAifMtfmB71hRHrFMucdqAeKco4joIgAAIjCABSrxzBDclvH2z8dw6dUIidYBcxxfJdUrkDJ8kZxzfNqlxlGzXMMU7P7IoCQIyCHDEd8hSbl2IdxmxhhUgAAIgIIoAJd6NsfaBdLET4EMH14X2zccOuqtz0ry2V+oAWVTgWzCmRM7wqYXEENCE1DhKtgviXUDiwgQQsAhAvCMdQAAEQAAEFhGQOphsEqoSfWrCI1fdEjnDp1zZ0m27UuMo2S6I925zFL2BAEXAJ97/P/TDKmoFvWo4AAAAAElFTkSuQmCC">
            <a:extLst>
              <a:ext uri="{FF2B5EF4-FFF2-40B4-BE49-F238E27FC236}">
                <a16:creationId xmlns:a16="http://schemas.microsoft.com/office/drawing/2014/main" id="{0857CFA5-6227-4FA3-9AA0-4C3766CD9DF6}"/>
              </a:ext>
            </a:extLst>
          </p:cNvPr>
          <p:cNvSpPr>
            <a:spLocks noChangeAspect="1" noChangeArrowheads="1"/>
          </p:cNvSpPr>
          <p:nvPr/>
        </p:nvSpPr>
        <p:spPr bwMode="auto">
          <a:xfrm>
            <a:off x="155575" y="-2030413"/>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endParaRPr lang="zh-CN" altLang="en-US" sz="1800"/>
          </a:p>
        </p:txBody>
      </p:sp>
      <p:pic>
        <p:nvPicPr>
          <p:cNvPr id="3" name="图片 2">
            <a:extLst>
              <a:ext uri="{FF2B5EF4-FFF2-40B4-BE49-F238E27FC236}">
                <a16:creationId xmlns:a16="http://schemas.microsoft.com/office/drawing/2014/main" id="{077B18E6-E120-4001-A7B7-1ADCE2E9EDE9}"/>
              </a:ext>
            </a:extLst>
          </p:cNvPr>
          <p:cNvPicPr>
            <a:picLocks noChangeAspect="1"/>
          </p:cNvPicPr>
          <p:nvPr/>
        </p:nvPicPr>
        <p:blipFill>
          <a:blip r:embed="rId3"/>
          <a:stretch>
            <a:fillRect/>
          </a:stretch>
        </p:blipFill>
        <p:spPr>
          <a:xfrm>
            <a:off x="0" y="681038"/>
            <a:ext cx="9144000" cy="4616460"/>
          </a:xfrm>
          <a:prstGeom prst="rect">
            <a:avLst/>
          </a:prstGeom>
        </p:spPr>
      </p:pic>
      <p:pic>
        <p:nvPicPr>
          <p:cNvPr id="4" name="图片 3">
            <a:extLst>
              <a:ext uri="{FF2B5EF4-FFF2-40B4-BE49-F238E27FC236}">
                <a16:creationId xmlns:a16="http://schemas.microsoft.com/office/drawing/2014/main" id="{DB228D7D-A072-4ADB-B96D-B0109204428F}"/>
              </a:ext>
            </a:extLst>
          </p:cNvPr>
          <p:cNvPicPr>
            <a:picLocks noChangeAspect="1"/>
          </p:cNvPicPr>
          <p:nvPr/>
        </p:nvPicPr>
        <p:blipFill>
          <a:blip r:embed="rId4"/>
          <a:stretch>
            <a:fillRect/>
          </a:stretch>
        </p:blipFill>
        <p:spPr>
          <a:xfrm>
            <a:off x="0" y="681038"/>
            <a:ext cx="9144000" cy="4727304"/>
          </a:xfrm>
          <a:prstGeom prst="rect">
            <a:avLst/>
          </a:prstGeom>
        </p:spPr>
      </p:pic>
      <p:pic>
        <p:nvPicPr>
          <p:cNvPr id="5" name="图片 4">
            <a:extLst>
              <a:ext uri="{FF2B5EF4-FFF2-40B4-BE49-F238E27FC236}">
                <a16:creationId xmlns:a16="http://schemas.microsoft.com/office/drawing/2014/main" id="{29915359-4D77-4CFC-9D0F-3EF20A6DC5DA}"/>
              </a:ext>
            </a:extLst>
          </p:cNvPr>
          <p:cNvPicPr>
            <a:picLocks noChangeAspect="1"/>
          </p:cNvPicPr>
          <p:nvPr/>
        </p:nvPicPr>
        <p:blipFill>
          <a:blip r:embed="rId5"/>
          <a:stretch>
            <a:fillRect/>
          </a:stretch>
        </p:blipFill>
        <p:spPr>
          <a:xfrm>
            <a:off x="0" y="696583"/>
            <a:ext cx="9144000" cy="4689038"/>
          </a:xfrm>
          <a:prstGeom prst="rect">
            <a:avLst/>
          </a:prstGeom>
        </p:spPr>
      </p:pic>
      <p:pic>
        <p:nvPicPr>
          <p:cNvPr id="7" name="图片 6">
            <a:extLst>
              <a:ext uri="{FF2B5EF4-FFF2-40B4-BE49-F238E27FC236}">
                <a16:creationId xmlns:a16="http://schemas.microsoft.com/office/drawing/2014/main" id="{8C6687C3-4F23-480E-A3EB-253901765CA6}"/>
              </a:ext>
            </a:extLst>
          </p:cNvPr>
          <p:cNvPicPr>
            <a:picLocks noChangeAspect="1"/>
          </p:cNvPicPr>
          <p:nvPr/>
        </p:nvPicPr>
        <p:blipFill>
          <a:blip r:embed="rId6"/>
          <a:stretch>
            <a:fillRect/>
          </a:stretch>
        </p:blipFill>
        <p:spPr>
          <a:xfrm>
            <a:off x="0" y="645459"/>
            <a:ext cx="9144000" cy="4995949"/>
          </a:xfrm>
          <a:prstGeom prst="rect">
            <a:avLst/>
          </a:prstGeom>
        </p:spPr>
      </p:pic>
      <p:pic>
        <p:nvPicPr>
          <p:cNvPr id="2" name="图片 1">
            <a:extLst>
              <a:ext uri="{FF2B5EF4-FFF2-40B4-BE49-F238E27FC236}">
                <a16:creationId xmlns:a16="http://schemas.microsoft.com/office/drawing/2014/main" id="{BE0548CB-37E6-4AAC-B922-49AD3A7823C3}"/>
              </a:ext>
            </a:extLst>
          </p:cNvPr>
          <p:cNvPicPr>
            <a:picLocks noChangeAspect="1"/>
          </p:cNvPicPr>
          <p:nvPr/>
        </p:nvPicPr>
        <p:blipFill>
          <a:blip r:embed="rId7"/>
          <a:stretch>
            <a:fillRect/>
          </a:stretch>
        </p:blipFill>
        <p:spPr>
          <a:xfrm>
            <a:off x="0" y="681038"/>
            <a:ext cx="9144000" cy="4735421"/>
          </a:xfrm>
          <a:prstGeom prst="rect">
            <a:avLst/>
          </a:prstGeom>
        </p:spPr>
      </p:pic>
      <p:pic>
        <p:nvPicPr>
          <p:cNvPr id="6" name="图片 5">
            <a:extLst>
              <a:ext uri="{FF2B5EF4-FFF2-40B4-BE49-F238E27FC236}">
                <a16:creationId xmlns:a16="http://schemas.microsoft.com/office/drawing/2014/main" id="{9549573C-28E3-4BB9-A4E9-62B40E6805CD}"/>
              </a:ext>
            </a:extLst>
          </p:cNvPr>
          <p:cNvPicPr>
            <a:picLocks noChangeAspect="1"/>
          </p:cNvPicPr>
          <p:nvPr/>
        </p:nvPicPr>
        <p:blipFill>
          <a:blip r:embed="rId8"/>
          <a:stretch>
            <a:fillRect/>
          </a:stretch>
        </p:blipFill>
        <p:spPr>
          <a:xfrm>
            <a:off x="-148856" y="564911"/>
            <a:ext cx="9144000" cy="4732587"/>
          </a:xfrm>
          <a:prstGeom prst="rect">
            <a:avLst/>
          </a:prstGeom>
        </p:spPr>
      </p:pic>
      <p:pic>
        <p:nvPicPr>
          <p:cNvPr id="9" name="图片 8">
            <a:extLst>
              <a:ext uri="{FF2B5EF4-FFF2-40B4-BE49-F238E27FC236}">
                <a16:creationId xmlns:a16="http://schemas.microsoft.com/office/drawing/2014/main" id="{15144BE8-99FE-41BF-8A4E-297476B334E8}"/>
              </a:ext>
            </a:extLst>
          </p:cNvPr>
          <p:cNvPicPr>
            <a:picLocks noChangeAspect="1"/>
          </p:cNvPicPr>
          <p:nvPr/>
        </p:nvPicPr>
        <p:blipFill>
          <a:blip r:embed="rId9"/>
          <a:stretch>
            <a:fillRect/>
          </a:stretch>
        </p:blipFill>
        <p:spPr>
          <a:xfrm>
            <a:off x="66001" y="651254"/>
            <a:ext cx="8714286" cy="464761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a:extLst>
              <a:ext uri="{FF2B5EF4-FFF2-40B4-BE49-F238E27FC236}">
                <a16:creationId xmlns:a16="http://schemas.microsoft.com/office/drawing/2014/main" id="{77B9E7DE-DE88-459C-A7D7-D906750108D2}"/>
              </a:ext>
            </a:extLst>
          </p:cNvPr>
          <p:cNvSpPr txBox="1">
            <a:spLocks noChangeArrowheads="1"/>
          </p:cNvSpPr>
          <p:nvPr/>
        </p:nvSpPr>
        <p:spPr bwMode="auto">
          <a:xfrm>
            <a:off x="-36513" y="206375"/>
            <a:ext cx="777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 typeface="Wingdings 3" panose="05040102010807070707" pitchFamily="18" charset="2"/>
              <a:buNone/>
            </a:pPr>
            <a:r>
              <a:rPr lang="en-US" altLang="zh-CN" b="1" dirty="0">
                <a:solidFill>
                  <a:srgbClr val="002060"/>
                </a:solidFill>
              </a:rPr>
              <a:t>3.2 </a:t>
            </a:r>
            <a:r>
              <a:rPr lang="en-US" altLang="zh-CN" b="1" dirty="0" err="1">
                <a:solidFill>
                  <a:srgbClr val="002060"/>
                </a:solidFill>
              </a:rPr>
              <a:t>职称评审、毕业评定时需要打印期刊封面</a:t>
            </a:r>
            <a:endParaRPr lang="en-US" altLang="zh-CN" b="1" dirty="0">
              <a:solidFill>
                <a:srgbClr val="002060"/>
              </a:solidFill>
            </a:endParaRPr>
          </a:p>
        </p:txBody>
      </p:sp>
      <p:pic>
        <p:nvPicPr>
          <p:cNvPr id="2" name="图片 1">
            <a:extLst>
              <a:ext uri="{FF2B5EF4-FFF2-40B4-BE49-F238E27FC236}">
                <a16:creationId xmlns:a16="http://schemas.microsoft.com/office/drawing/2014/main" id="{5E5C33DB-BFD9-4FF5-9D23-90C220FBE8CC}"/>
              </a:ext>
            </a:extLst>
          </p:cNvPr>
          <p:cNvPicPr>
            <a:picLocks noChangeAspect="1"/>
          </p:cNvPicPr>
          <p:nvPr/>
        </p:nvPicPr>
        <p:blipFill>
          <a:blip r:embed="rId2"/>
          <a:stretch>
            <a:fillRect/>
          </a:stretch>
        </p:blipFill>
        <p:spPr>
          <a:xfrm>
            <a:off x="-36513" y="660745"/>
            <a:ext cx="8984511" cy="484866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H_SubTitle_1">
            <a:extLst>
              <a:ext uri="{FF2B5EF4-FFF2-40B4-BE49-F238E27FC236}">
                <a16:creationId xmlns:a16="http://schemas.microsoft.com/office/drawing/2014/main" id="{CF079AE6-ADC0-4BD1-8BD5-24331B90A2B1}"/>
              </a:ext>
            </a:extLst>
          </p:cNvPr>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200">
              <a:solidFill>
                <a:srgbClr val="FFFFFF"/>
              </a:solidFill>
              <a:latin typeface="Calibri" panose="020F0502020204030204" pitchFamily="34" charset="0"/>
            </a:endParaRPr>
          </a:p>
        </p:txBody>
      </p:sp>
      <p:sp>
        <p:nvSpPr>
          <p:cNvPr id="70659" name="MH_Text_1">
            <a:extLst>
              <a:ext uri="{FF2B5EF4-FFF2-40B4-BE49-F238E27FC236}">
                <a16:creationId xmlns:a16="http://schemas.microsoft.com/office/drawing/2014/main" id="{08966A68-6ED5-4BD3-BCC9-90AE567F0518}"/>
              </a:ext>
            </a:extLst>
          </p:cNvPr>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选题篇</a:t>
            </a:r>
            <a:endParaRPr lang="zh-CN" altLang="en-US" sz="1800">
              <a:solidFill>
                <a:schemeClr val="tx1"/>
              </a:solidFill>
              <a:ea typeface="华文细黑" panose="02010600040101010101" pitchFamily="2" charset="-122"/>
            </a:endParaRPr>
          </a:p>
        </p:txBody>
      </p:sp>
      <p:sp>
        <p:nvSpPr>
          <p:cNvPr id="70660" name="MH_Other_1">
            <a:extLst>
              <a:ext uri="{FF2B5EF4-FFF2-40B4-BE49-F238E27FC236}">
                <a16:creationId xmlns:a16="http://schemas.microsoft.com/office/drawing/2014/main" id="{AB577DE3-3D5C-4B68-B5F3-0E4AC3FB37CD}"/>
              </a:ext>
            </a:extLst>
          </p:cNvPr>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pic>
        <p:nvPicPr>
          <p:cNvPr id="70661" name="MH_Other_2" descr="E:\PPT背景\未标题-1.png">
            <a:extLst>
              <a:ext uri="{FF2B5EF4-FFF2-40B4-BE49-F238E27FC236}">
                <a16:creationId xmlns:a16="http://schemas.microsoft.com/office/drawing/2014/main" id="{A798CCD0-F4E7-40FA-9F5B-462D6C669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MH_Other_3">
            <a:extLst>
              <a:ext uri="{FF2B5EF4-FFF2-40B4-BE49-F238E27FC236}">
                <a16:creationId xmlns:a16="http://schemas.microsoft.com/office/drawing/2014/main" id="{ECE710EC-E025-4F73-9A72-C002021D296C}"/>
              </a:ext>
            </a:extLst>
          </p:cNvPr>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70663" name="Group 7">
            <a:extLst>
              <a:ext uri="{FF2B5EF4-FFF2-40B4-BE49-F238E27FC236}">
                <a16:creationId xmlns:a16="http://schemas.microsoft.com/office/drawing/2014/main" id="{3F6436B9-CBDA-4E8C-8EDB-57643787EF79}"/>
              </a:ext>
            </a:extLst>
          </p:cNvPr>
          <p:cNvGrpSpPr>
            <a:grpSpLocks/>
          </p:cNvGrpSpPr>
          <p:nvPr/>
        </p:nvGrpSpPr>
        <p:grpSpPr bwMode="auto">
          <a:xfrm>
            <a:off x="2692400" y="2695575"/>
            <a:ext cx="1352550" cy="2017713"/>
            <a:chOff x="0" y="0"/>
            <a:chExt cx="2130" cy="3177"/>
          </a:xfrm>
        </p:grpSpPr>
        <p:sp>
          <p:nvSpPr>
            <p:cNvPr id="70674" name="MH_SubTitle_2">
              <a:extLst>
                <a:ext uri="{FF2B5EF4-FFF2-40B4-BE49-F238E27FC236}">
                  <a16:creationId xmlns:a16="http://schemas.microsoft.com/office/drawing/2014/main" id="{9320F9AE-B4C3-416F-AFFC-3FB4A64FAD0D}"/>
                </a:ext>
              </a:extLst>
            </p:cNvPr>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Font typeface="Wingdings 3" panose="05040102010807070707" pitchFamily="18" charset="2"/>
                <a:buNone/>
              </a:pPr>
              <a:endParaRPr lang="zh-CN" altLang="en-US" sz="1600">
                <a:solidFill>
                  <a:srgbClr val="FFFFFF"/>
                </a:solidFill>
              </a:endParaRPr>
            </a:p>
          </p:txBody>
        </p:sp>
        <p:sp>
          <p:nvSpPr>
            <p:cNvPr id="70675" name="MH_Text_2">
              <a:extLst>
                <a:ext uri="{FF2B5EF4-FFF2-40B4-BE49-F238E27FC236}">
                  <a16:creationId xmlns:a16="http://schemas.microsoft.com/office/drawing/2014/main" id="{DB6E8FA0-15D9-40CF-B34A-B9544E61953B}"/>
                </a:ext>
              </a:extLst>
            </p:cNvPr>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写作篇</a:t>
              </a:r>
              <a:endParaRPr lang="zh-CN" altLang="en-US" sz="1800">
                <a:solidFill>
                  <a:schemeClr val="tx1"/>
                </a:solidFill>
                <a:ea typeface="华文细黑" panose="02010600040101010101" pitchFamily="2" charset="-122"/>
              </a:endParaRPr>
            </a:p>
          </p:txBody>
        </p:sp>
        <p:pic>
          <p:nvPicPr>
            <p:cNvPr id="70676" name="MH_Other_4" descr="E:\PPT背景\未标题-1.png">
              <a:extLst>
                <a:ext uri="{FF2B5EF4-FFF2-40B4-BE49-F238E27FC236}">
                  <a16:creationId xmlns:a16="http://schemas.microsoft.com/office/drawing/2014/main" id="{A2CD4697-1A21-402E-854D-8A2CDC080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64" name="MH_Other_5">
            <a:extLst>
              <a:ext uri="{FF2B5EF4-FFF2-40B4-BE49-F238E27FC236}">
                <a16:creationId xmlns:a16="http://schemas.microsoft.com/office/drawing/2014/main" id="{6D454DD4-09C4-4983-B660-0937ECAA5A3B}"/>
              </a:ext>
            </a:extLst>
          </p:cNvPr>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70665" name="Group 12">
            <a:extLst>
              <a:ext uri="{FF2B5EF4-FFF2-40B4-BE49-F238E27FC236}">
                <a16:creationId xmlns:a16="http://schemas.microsoft.com/office/drawing/2014/main" id="{3665E65D-9661-47EC-B0D9-E1256007CB5E}"/>
              </a:ext>
            </a:extLst>
          </p:cNvPr>
          <p:cNvGrpSpPr>
            <a:grpSpLocks/>
          </p:cNvGrpSpPr>
          <p:nvPr/>
        </p:nvGrpSpPr>
        <p:grpSpPr bwMode="auto">
          <a:xfrm>
            <a:off x="4940300" y="2598738"/>
            <a:ext cx="1441450" cy="2114550"/>
            <a:chOff x="0" y="0"/>
            <a:chExt cx="2269" cy="3329"/>
          </a:xfrm>
        </p:grpSpPr>
        <p:sp>
          <p:nvSpPr>
            <p:cNvPr id="70671" name="MH_SubTitle_3">
              <a:extLst>
                <a:ext uri="{FF2B5EF4-FFF2-40B4-BE49-F238E27FC236}">
                  <a16:creationId xmlns:a16="http://schemas.microsoft.com/office/drawing/2014/main" id="{3EB0873F-96A0-4DD9-9168-59A35B6182FE}"/>
                </a:ext>
              </a:extLst>
            </p:cNvPr>
            <p:cNvSpPr>
              <a:spLocks noChangeArrowheads="1"/>
            </p:cNvSpPr>
            <p:nvPr/>
          </p:nvSpPr>
          <p:spPr bwMode="auto">
            <a:xfrm rot="20988563" flipH="1">
              <a:off x="18" y="607"/>
              <a:ext cx="2130" cy="2723"/>
            </a:xfrm>
            <a:prstGeom prst="roundRect">
              <a:avLst>
                <a:gd name="adj" fmla="val 16667"/>
              </a:avLst>
            </a:prstGeom>
            <a:solidFill>
              <a:srgbClr val="92D05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70672" name="MH_Text_3">
              <a:extLst>
                <a:ext uri="{FF2B5EF4-FFF2-40B4-BE49-F238E27FC236}">
                  <a16:creationId xmlns:a16="http://schemas.microsoft.com/office/drawing/2014/main" id="{25DD4F88-7031-49F4-A47E-50CB4E97546E}"/>
                </a:ext>
              </a:extLst>
            </p:cNvPr>
            <p:cNvSpPr>
              <a:spLocks noChangeArrowheads="1"/>
            </p:cNvSpPr>
            <p:nvPr/>
          </p:nvSpPr>
          <p:spPr bwMode="auto">
            <a:xfrm rot="20988563" flipH="1">
              <a:off x="0" y="660"/>
              <a:ext cx="2013"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投稿篇</a:t>
              </a:r>
              <a:endParaRPr lang="zh-CN" altLang="en-US" sz="1800">
                <a:solidFill>
                  <a:schemeClr val="tx1"/>
                </a:solidFill>
                <a:ea typeface="华文细黑" panose="02010600040101010101" pitchFamily="2" charset="-122"/>
              </a:endParaRPr>
            </a:p>
          </p:txBody>
        </p:sp>
        <p:pic>
          <p:nvPicPr>
            <p:cNvPr id="70673" name="MH_Other_6" descr="E:\PPT背景\未标题-1.png">
              <a:extLst>
                <a:ext uri="{FF2B5EF4-FFF2-40B4-BE49-F238E27FC236}">
                  <a16:creationId xmlns:a16="http://schemas.microsoft.com/office/drawing/2014/main" id="{42F62366-A628-4674-A627-D81F6284E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0"/>
              <a:ext cx="1065"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66" name="MH_Other_7">
            <a:extLst>
              <a:ext uri="{FF2B5EF4-FFF2-40B4-BE49-F238E27FC236}">
                <a16:creationId xmlns:a16="http://schemas.microsoft.com/office/drawing/2014/main" id="{3C99206D-BF48-4586-A1B9-B9611FD7D6E9}"/>
              </a:ext>
            </a:extLst>
          </p:cNvPr>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latin typeface="Calibri" panose="020F0502020204030204" pitchFamily="34" charset="0"/>
            </a:endParaRPr>
          </a:p>
        </p:txBody>
      </p:sp>
      <p:grpSp>
        <p:nvGrpSpPr>
          <p:cNvPr id="94225" name="Group 17">
            <a:extLst>
              <a:ext uri="{FF2B5EF4-FFF2-40B4-BE49-F238E27FC236}">
                <a16:creationId xmlns:a16="http://schemas.microsoft.com/office/drawing/2014/main" id="{E9BD2733-AE4E-4A25-A08F-E75270CF8906}"/>
              </a:ext>
            </a:extLst>
          </p:cNvPr>
          <p:cNvGrpSpPr>
            <a:grpSpLocks/>
          </p:cNvGrpSpPr>
          <p:nvPr/>
        </p:nvGrpSpPr>
        <p:grpSpPr bwMode="auto">
          <a:xfrm>
            <a:off x="6484938" y="1252538"/>
            <a:ext cx="1411287" cy="2157412"/>
            <a:chOff x="0" y="0"/>
            <a:chExt cx="2222" cy="3397"/>
          </a:xfrm>
        </p:grpSpPr>
        <p:sp>
          <p:nvSpPr>
            <p:cNvPr id="70668" name="MH_SubTitle_4">
              <a:extLst>
                <a:ext uri="{FF2B5EF4-FFF2-40B4-BE49-F238E27FC236}">
                  <a16:creationId xmlns:a16="http://schemas.microsoft.com/office/drawing/2014/main" id="{5931DE0D-4BA7-4386-B64C-3273FD7948B5}"/>
                </a:ext>
              </a:extLst>
            </p:cNvPr>
            <p:cNvSpPr>
              <a:spLocks noChangeArrowheads="1"/>
            </p:cNvSpPr>
            <p:nvPr/>
          </p:nvSpPr>
          <p:spPr bwMode="auto">
            <a:xfrm rot="19841246" flipH="1">
              <a:off x="90" y="675"/>
              <a:ext cx="2132" cy="2722"/>
            </a:xfrm>
            <a:prstGeom prst="roundRect">
              <a:avLst>
                <a:gd name="adj" fmla="val 16667"/>
              </a:avLst>
            </a:prstGeom>
            <a:solidFill>
              <a:srgbClr val="F79479"/>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70669" name="MH_Text_4">
              <a:extLst>
                <a:ext uri="{FF2B5EF4-FFF2-40B4-BE49-F238E27FC236}">
                  <a16:creationId xmlns:a16="http://schemas.microsoft.com/office/drawing/2014/main" id="{689C13A5-83A7-45FC-9A5C-673E842611A1}"/>
                </a:ext>
              </a:extLst>
            </p:cNvPr>
            <p:cNvSpPr>
              <a:spLocks noChangeArrowheads="1"/>
            </p:cNvSpPr>
            <p:nvPr/>
          </p:nvSpPr>
          <p:spPr bwMode="auto">
            <a:xfrm rot="19841246" flipH="1">
              <a:off x="0" y="757"/>
              <a:ext cx="2012"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latin typeface="华文细黑" panose="02010600040101010101" pitchFamily="2" charset="-122"/>
                  <a:ea typeface="华文细黑" panose="02010600040101010101" pitchFamily="2" charset="-122"/>
                </a:rPr>
                <a:t>传播篇</a:t>
              </a:r>
            </a:p>
          </p:txBody>
        </p:sp>
        <p:pic>
          <p:nvPicPr>
            <p:cNvPr id="70670" name="MH_Other_8" descr="E:\PPT背景\未标题-1.png">
              <a:extLst>
                <a:ext uri="{FF2B5EF4-FFF2-40B4-BE49-F238E27FC236}">
                  <a16:creationId xmlns:a16="http://schemas.microsoft.com/office/drawing/2014/main" id="{392C1456-B6D8-413C-941E-626544FBE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 y="0"/>
              <a:ext cx="1017"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107500 -0.246914 " pathEditMode="relative" rAng="0" ptsTypes="">
                                      <p:cBhvr>
                                        <p:cTn id="6" dur="2000" fill="hold"/>
                                        <p:tgtEl>
                                          <p:spTgt spid="94225"/>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矩形 1">
            <a:extLst>
              <a:ext uri="{FF2B5EF4-FFF2-40B4-BE49-F238E27FC236}">
                <a16:creationId xmlns:a16="http://schemas.microsoft.com/office/drawing/2014/main" id="{1DF0263B-EF9D-4E09-8EF5-D9B0A7591855}"/>
              </a:ext>
            </a:extLst>
          </p:cNvPr>
          <p:cNvSpPr/>
          <p:nvPr/>
        </p:nvSpPr>
        <p:spPr>
          <a:xfrm>
            <a:off x="533400" y="0"/>
            <a:ext cx="238125" cy="682625"/>
          </a:xfrm>
          <a:prstGeom prst="rect">
            <a:avLst/>
          </a:prstGeom>
          <a:solidFill>
            <a:srgbClr val="00B0F0"/>
          </a:solidFill>
          <a:ln w="9525">
            <a:noFill/>
          </a:ln>
        </p:spPr>
        <p:txBody>
          <a:bodyPr lIns="67519" tIns="33760" rIns="67519" bIns="33760" anchor="ctr"/>
          <a:lstStyle/>
          <a:p>
            <a:pPr algn="ctr">
              <a:buFont typeface="Arial" panose="020B0604020202020204" pitchFamily="34" charset="0"/>
              <a:buNone/>
              <a:defRPr/>
            </a:pPr>
            <a:endParaRPr lang="zh-CN" altLang="en-US" sz="152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6" name="直接连接符 2">
            <a:extLst>
              <a:ext uri="{FF2B5EF4-FFF2-40B4-BE49-F238E27FC236}">
                <a16:creationId xmlns:a16="http://schemas.microsoft.com/office/drawing/2014/main" id="{C9B8E642-19F1-44C2-A898-AAF491AD1EC7}"/>
              </a:ext>
            </a:extLst>
          </p:cNvPr>
          <p:cNvSpPr/>
          <p:nvPr/>
        </p:nvSpPr>
        <p:spPr>
          <a:xfrm>
            <a:off x="533400" y="682625"/>
            <a:ext cx="3074988" cy="0"/>
          </a:xfrm>
          <a:prstGeom prst="line">
            <a:avLst/>
          </a:prstGeom>
          <a:ln w="9525" cap="flat" cmpd="sng">
            <a:solidFill>
              <a:srgbClr val="00B0F0"/>
            </a:solidFill>
            <a:prstDash val="solid"/>
            <a:round/>
            <a:headEnd type="none" w="med" len="med"/>
            <a:tailEnd type="none" w="med" len="med"/>
          </a:ln>
        </p:spPr>
        <p:txBody>
          <a:bodyPr/>
          <a:lstStyle/>
          <a:p>
            <a:pPr>
              <a:buFont typeface="Arial" panose="020B0604020202020204" pitchFamily="34" charset="0"/>
              <a:buNone/>
              <a:defRPr/>
            </a:pPr>
            <a:endParaRPr lang="zh-CN" altLang="en-US" sz="152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316" name="TextBox 8">
            <a:extLst>
              <a:ext uri="{FF2B5EF4-FFF2-40B4-BE49-F238E27FC236}">
                <a16:creationId xmlns:a16="http://schemas.microsoft.com/office/drawing/2014/main" id="{854BA70E-1E10-4913-AAF3-115838EA4638}"/>
              </a:ext>
            </a:extLst>
          </p:cNvPr>
          <p:cNvSpPr>
            <a:spLocks noChangeArrowheads="1"/>
          </p:cNvSpPr>
          <p:nvPr/>
        </p:nvSpPr>
        <p:spPr bwMode="auto">
          <a:xfrm>
            <a:off x="533400" y="254000"/>
            <a:ext cx="32813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19" tIns="33760" rIns="67519" bIns="33760">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1600">
                <a:solidFill>
                  <a:srgbClr val="5F5E5C"/>
                </a:solidFill>
                <a:sym typeface="华康俪金黑W8(P)" pitchFamily="2" charset="-122"/>
              </a:rPr>
              <a:t>   </a:t>
            </a:r>
            <a:r>
              <a:rPr lang="zh-CN" altLang="en-US" sz="2300">
                <a:solidFill>
                  <a:srgbClr val="5F5E5C"/>
                </a:solidFill>
                <a:sym typeface="华康俪金黑W8(P)" pitchFamily="2" charset="-122"/>
              </a:rPr>
              <a:t>一般科研工作流程</a:t>
            </a:r>
            <a:endParaRPr lang="en-US" altLang="zh-CN" sz="2300">
              <a:solidFill>
                <a:srgbClr val="5F5E5C"/>
              </a:solidFill>
              <a:sym typeface="华康俪金黑W8(P)" pitchFamily="2" charset="-122"/>
            </a:endParaRPr>
          </a:p>
        </p:txBody>
      </p:sp>
      <p:sp>
        <p:nvSpPr>
          <p:cNvPr id="13317" name="矩形 1">
            <a:extLst>
              <a:ext uri="{FF2B5EF4-FFF2-40B4-BE49-F238E27FC236}">
                <a16:creationId xmlns:a16="http://schemas.microsoft.com/office/drawing/2014/main" id="{337C4BA4-DEA6-4525-B06C-9FC0E73D8854}"/>
              </a:ext>
            </a:extLst>
          </p:cNvPr>
          <p:cNvSpPr>
            <a:spLocks noChangeArrowheads="1"/>
          </p:cNvSpPr>
          <p:nvPr/>
        </p:nvSpPr>
        <p:spPr bwMode="auto">
          <a:xfrm>
            <a:off x="415925" y="914400"/>
            <a:ext cx="75898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据美国科学基金会（</a:t>
            </a:r>
            <a:r>
              <a:rPr lang="en-US" altLang="zh-CN">
                <a:latin typeface="微软雅黑" panose="020B0503020204020204" pitchFamily="34" charset="-122"/>
                <a:ea typeface="微软雅黑" panose="020B0503020204020204" pitchFamily="34" charset="-122"/>
              </a:rPr>
              <a:t>National Science Foundation</a:t>
            </a:r>
            <a:r>
              <a:rPr lang="zh-CN" altLang="en-US">
                <a:latin typeface="微软雅黑" panose="020B0503020204020204" pitchFamily="34" charset="-122"/>
                <a:ea typeface="微软雅黑" panose="020B0503020204020204" pitchFamily="34" charset="-122"/>
              </a:rPr>
              <a:t>，</a:t>
            </a:r>
            <a:r>
              <a:rPr lang="en-US" altLang="zh-CN">
                <a:latin typeface="微软雅黑" panose="020B0503020204020204" pitchFamily="34" charset="-122"/>
                <a:ea typeface="微软雅黑" panose="020B0503020204020204" pitchFamily="34" charset="-122"/>
              </a:rPr>
              <a:t>NSF</a:t>
            </a:r>
            <a:r>
              <a:rPr lang="zh-CN" altLang="en-US">
                <a:latin typeface="微软雅黑" panose="020B0503020204020204" pitchFamily="34" charset="-122"/>
                <a:ea typeface="微软雅黑" panose="020B0503020204020204" pitchFamily="34" charset="-122"/>
              </a:rPr>
              <a:t>）统计，一个科研人员花费在</a:t>
            </a:r>
            <a:r>
              <a:rPr lang="zh-CN" altLang="en-US">
                <a:solidFill>
                  <a:srgbClr val="FF0000"/>
                </a:solidFill>
                <a:latin typeface="微软雅黑" panose="020B0503020204020204" pitchFamily="34" charset="-122"/>
                <a:ea typeface="微软雅黑" panose="020B0503020204020204" pitchFamily="34" charset="-122"/>
              </a:rPr>
              <a:t>查找和消化科技资料</a:t>
            </a:r>
            <a:r>
              <a:rPr lang="zh-CN" altLang="en-US">
                <a:latin typeface="微软雅黑" panose="020B0503020204020204" pitchFamily="34" charset="-122"/>
                <a:ea typeface="微软雅黑" panose="020B0503020204020204" pitchFamily="34" charset="-122"/>
              </a:rPr>
              <a:t>上的时间需占全部科研时间的</a:t>
            </a:r>
            <a:r>
              <a:rPr lang="en-US" altLang="zh-CN">
                <a:solidFill>
                  <a:srgbClr val="FF0000"/>
                </a:solidFill>
                <a:latin typeface="微软雅黑" panose="020B0503020204020204" pitchFamily="34" charset="-122"/>
                <a:ea typeface="微软雅黑" panose="020B0503020204020204" pitchFamily="34" charset="-122"/>
              </a:rPr>
              <a:t>51%</a:t>
            </a:r>
            <a:r>
              <a:rPr lang="zh-CN" altLang="en-US">
                <a:latin typeface="微软雅黑" panose="020B0503020204020204" pitchFamily="34" charset="-122"/>
                <a:ea typeface="微软雅黑" panose="020B0503020204020204" pitchFamily="34" charset="-122"/>
              </a:rPr>
              <a:t>，计划思考占 </a:t>
            </a:r>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，实验研究占</a:t>
            </a:r>
            <a:r>
              <a:rPr lang="en-US" altLang="zh-CN">
                <a:latin typeface="微软雅黑" panose="020B0503020204020204" pitchFamily="34" charset="-122"/>
                <a:ea typeface="微软雅黑" panose="020B0503020204020204" pitchFamily="34" charset="-122"/>
              </a:rPr>
              <a:t>32%</a:t>
            </a:r>
            <a:r>
              <a:rPr lang="zh-CN" altLang="en-US">
                <a:latin typeface="微软雅黑" panose="020B0503020204020204" pitchFamily="34" charset="-122"/>
                <a:ea typeface="微软雅黑" panose="020B0503020204020204" pitchFamily="34" charset="-122"/>
              </a:rPr>
              <a:t>，书面总结占</a:t>
            </a:r>
            <a:r>
              <a:rPr lang="en-US" altLang="zh-CN">
                <a:solidFill>
                  <a:srgbClr val="FF0000"/>
                </a:solidFill>
                <a:latin typeface="微软雅黑" panose="020B0503020204020204" pitchFamily="34" charset="-122"/>
                <a:ea typeface="微软雅黑" panose="020B0503020204020204" pitchFamily="34" charset="-122"/>
              </a:rPr>
              <a:t>9%</a:t>
            </a:r>
            <a:r>
              <a:rPr lang="zh-CN" altLang="en-US">
                <a:latin typeface="微软雅黑" panose="020B0503020204020204" pitchFamily="34" charset="-122"/>
                <a:ea typeface="微软雅黑" panose="020B0503020204020204" pitchFamily="34" charset="-122"/>
              </a:rPr>
              <a:t>。 </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由上述统计数字可以看出，科研人员花费在科技出版物上的时间为全部科研时间的</a:t>
            </a:r>
            <a:r>
              <a:rPr lang="en-US" altLang="zh-CN">
                <a:solidFill>
                  <a:srgbClr val="FF0000"/>
                </a:solidFill>
                <a:latin typeface="微软雅黑" panose="020B0503020204020204" pitchFamily="34" charset="-122"/>
                <a:ea typeface="微软雅黑" panose="020B0503020204020204" pitchFamily="34" charset="-122"/>
              </a:rPr>
              <a:t>60%</a:t>
            </a:r>
            <a:r>
              <a:rPr lang="zh-CN" altLang="en-US">
                <a:latin typeface="微软雅黑" panose="020B0503020204020204" pitchFamily="34" charset="-122"/>
                <a:ea typeface="微软雅黑" panose="020B0503020204020204" pitchFamily="34" charset="-122"/>
              </a:rPr>
              <a:t>。 </a:t>
            </a:r>
          </a:p>
        </p:txBody>
      </p:sp>
      <p:sp>
        <p:nvSpPr>
          <p:cNvPr id="25" name="矩形: 圆角 24">
            <a:extLst>
              <a:ext uri="{FF2B5EF4-FFF2-40B4-BE49-F238E27FC236}">
                <a16:creationId xmlns:a16="http://schemas.microsoft.com/office/drawing/2014/main" id="{B6EBAB36-E13B-450D-AA6A-C2267E418A08}"/>
              </a:ext>
            </a:extLst>
          </p:cNvPr>
          <p:cNvSpPr/>
          <p:nvPr/>
        </p:nvSpPr>
        <p:spPr>
          <a:xfrm>
            <a:off x="493713" y="2752725"/>
            <a:ext cx="1535112" cy="232727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dirty="0">
                <a:solidFill>
                  <a:srgbClr val="FF0000"/>
                </a:solidFill>
              </a:rPr>
              <a:t>选择课题</a:t>
            </a:r>
            <a:endParaRPr lang="en-US" altLang="zh-CN" dirty="0">
              <a:solidFill>
                <a:srgbClr val="FF0000"/>
              </a:solidFill>
            </a:endParaRPr>
          </a:p>
          <a:p>
            <a:pPr algn="ctr" eaLnBrk="1" hangingPunct="1">
              <a:buFont typeface="Arial" panose="020B0604020202020204" pitchFamily="34" charset="0"/>
              <a:buNone/>
              <a:defRPr/>
            </a:pPr>
            <a:r>
              <a:rPr lang="zh-CN" altLang="en-US" dirty="0">
                <a:solidFill>
                  <a:srgbClr val="FF0000"/>
                </a:solidFill>
              </a:rPr>
              <a:t> </a:t>
            </a:r>
            <a:endParaRPr lang="en-US" altLang="zh-CN" dirty="0">
              <a:solidFill>
                <a:srgbClr val="FF0000"/>
              </a:solidFill>
            </a:endParaRPr>
          </a:p>
          <a:p>
            <a:pPr eaLnBrk="1" hangingPunct="1">
              <a:buFont typeface="Arial" panose="020B0604020202020204" pitchFamily="34" charset="0"/>
              <a:buNone/>
              <a:defRPr/>
            </a:pPr>
            <a:r>
              <a:rPr lang="en-US" altLang="zh-CN" dirty="0"/>
              <a:t>• </a:t>
            </a:r>
            <a:r>
              <a:rPr lang="zh-CN" altLang="en-US" dirty="0"/>
              <a:t>课题来源</a:t>
            </a:r>
            <a:endParaRPr lang="en-US" altLang="zh-CN" dirty="0"/>
          </a:p>
          <a:p>
            <a:pPr eaLnBrk="1" hangingPunct="1">
              <a:buFont typeface="Arial" panose="020B0604020202020204" pitchFamily="34" charset="0"/>
              <a:buNone/>
              <a:defRPr/>
            </a:pPr>
            <a:r>
              <a:rPr lang="zh-CN" altLang="en-US" dirty="0"/>
              <a:t> </a:t>
            </a:r>
            <a:r>
              <a:rPr lang="en-US" altLang="zh-CN" dirty="0"/>
              <a:t>• </a:t>
            </a:r>
            <a:r>
              <a:rPr lang="zh-CN" altLang="en-US" dirty="0"/>
              <a:t>导师</a:t>
            </a:r>
            <a:endParaRPr lang="en-US" altLang="zh-CN" dirty="0"/>
          </a:p>
          <a:p>
            <a:pPr eaLnBrk="1" hangingPunct="1">
              <a:buFont typeface="Arial" panose="020B0604020202020204" pitchFamily="34" charset="0"/>
              <a:buNone/>
              <a:defRPr/>
            </a:pPr>
            <a:r>
              <a:rPr lang="zh-CN" altLang="en-US" dirty="0"/>
              <a:t> </a:t>
            </a:r>
            <a:r>
              <a:rPr lang="en-US" altLang="zh-CN" dirty="0"/>
              <a:t>• </a:t>
            </a:r>
            <a:r>
              <a:rPr lang="zh-CN" altLang="en-US" dirty="0"/>
              <a:t>前辈</a:t>
            </a:r>
            <a:endParaRPr lang="en-US" altLang="zh-CN" dirty="0"/>
          </a:p>
          <a:p>
            <a:pPr eaLnBrk="1" hangingPunct="1">
              <a:buFont typeface="Arial" panose="020B0604020202020204" pitchFamily="34" charset="0"/>
              <a:buNone/>
              <a:defRPr/>
            </a:pPr>
            <a:r>
              <a:rPr lang="zh-CN" altLang="en-US" dirty="0"/>
              <a:t> </a:t>
            </a:r>
            <a:r>
              <a:rPr lang="en-US" altLang="zh-CN" dirty="0"/>
              <a:t>• </a:t>
            </a:r>
            <a:r>
              <a:rPr lang="zh-CN" altLang="en-US" dirty="0"/>
              <a:t>热点</a:t>
            </a:r>
          </a:p>
        </p:txBody>
      </p:sp>
      <p:sp>
        <p:nvSpPr>
          <p:cNvPr id="65" name="矩形: 圆角 64">
            <a:extLst>
              <a:ext uri="{FF2B5EF4-FFF2-40B4-BE49-F238E27FC236}">
                <a16:creationId xmlns:a16="http://schemas.microsoft.com/office/drawing/2014/main" id="{FE9E13E0-0B81-4E06-8B10-AEF42D5FE018}"/>
              </a:ext>
            </a:extLst>
          </p:cNvPr>
          <p:cNvSpPr/>
          <p:nvPr/>
        </p:nvSpPr>
        <p:spPr>
          <a:xfrm>
            <a:off x="2768600" y="2759075"/>
            <a:ext cx="1535113" cy="2328863"/>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dirty="0">
                <a:solidFill>
                  <a:srgbClr val="FF0000"/>
                </a:solidFill>
              </a:rPr>
              <a:t>开题报告</a:t>
            </a:r>
            <a:endParaRPr lang="en-US" altLang="zh-CN" dirty="0">
              <a:solidFill>
                <a:srgbClr val="FF0000"/>
              </a:solidFill>
            </a:endParaRPr>
          </a:p>
          <a:p>
            <a:pPr algn="ctr" eaLnBrk="1" hangingPunct="1">
              <a:buFont typeface="Arial" panose="020B0604020202020204" pitchFamily="34" charset="0"/>
              <a:buNone/>
              <a:defRPr/>
            </a:pPr>
            <a:endParaRPr lang="en-US" altLang="zh-CN" dirty="0"/>
          </a:p>
          <a:p>
            <a:pPr algn="ctr" eaLnBrk="1" hangingPunct="1">
              <a:buFont typeface="Arial" panose="020B0604020202020204" pitchFamily="34" charset="0"/>
              <a:buNone/>
              <a:defRPr/>
            </a:pPr>
            <a:r>
              <a:rPr lang="zh-CN" altLang="en-US" dirty="0"/>
              <a:t> </a:t>
            </a:r>
            <a:r>
              <a:rPr lang="en-US" altLang="zh-CN" dirty="0"/>
              <a:t>• </a:t>
            </a:r>
            <a:r>
              <a:rPr lang="zh-CN" altLang="en-US" dirty="0"/>
              <a:t>课题论证 </a:t>
            </a:r>
            <a:r>
              <a:rPr lang="en-US" altLang="zh-CN" dirty="0"/>
              <a:t>• </a:t>
            </a:r>
            <a:r>
              <a:rPr lang="zh-CN" altLang="en-US" dirty="0"/>
              <a:t>查文献 </a:t>
            </a:r>
            <a:endParaRPr lang="en-US" altLang="zh-CN" dirty="0"/>
          </a:p>
          <a:p>
            <a:pPr algn="ctr" eaLnBrk="1" hangingPunct="1">
              <a:buFont typeface="Arial" panose="020B0604020202020204" pitchFamily="34" charset="0"/>
              <a:buNone/>
              <a:defRPr/>
            </a:pPr>
            <a:r>
              <a:rPr lang="en-US" altLang="zh-CN" dirty="0"/>
              <a:t>• </a:t>
            </a:r>
            <a:r>
              <a:rPr lang="zh-CN" altLang="en-US" dirty="0"/>
              <a:t>读文献 </a:t>
            </a:r>
            <a:endParaRPr lang="en-US" altLang="zh-CN" dirty="0"/>
          </a:p>
          <a:p>
            <a:pPr algn="ctr" eaLnBrk="1" hangingPunct="1">
              <a:buFont typeface="Arial" panose="020B0604020202020204" pitchFamily="34" charset="0"/>
              <a:buNone/>
              <a:defRPr/>
            </a:pPr>
            <a:r>
              <a:rPr lang="en-US" altLang="zh-CN" dirty="0"/>
              <a:t>• </a:t>
            </a:r>
            <a:r>
              <a:rPr lang="zh-CN" altLang="en-US" dirty="0"/>
              <a:t>做综述</a:t>
            </a:r>
          </a:p>
        </p:txBody>
      </p:sp>
      <p:sp>
        <p:nvSpPr>
          <p:cNvPr id="66" name="矩形: 圆角 65">
            <a:extLst>
              <a:ext uri="{FF2B5EF4-FFF2-40B4-BE49-F238E27FC236}">
                <a16:creationId xmlns:a16="http://schemas.microsoft.com/office/drawing/2014/main" id="{6C6AE742-0D66-4A44-B2B8-1C06461260E2}"/>
              </a:ext>
            </a:extLst>
          </p:cNvPr>
          <p:cNvSpPr/>
          <p:nvPr/>
        </p:nvSpPr>
        <p:spPr>
          <a:xfrm>
            <a:off x="5049838" y="2760663"/>
            <a:ext cx="1535112" cy="23272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dirty="0">
                <a:solidFill>
                  <a:srgbClr val="FF0000"/>
                </a:solidFill>
              </a:rPr>
              <a:t>中期论文</a:t>
            </a:r>
            <a:endParaRPr lang="en-US" altLang="zh-CN" dirty="0">
              <a:solidFill>
                <a:srgbClr val="FF0000"/>
              </a:solidFill>
            </a:endParaRPr>
          </a:p>
          <a:p>
            <a:pPr algn="ctr" eaLnBrk="1" hangingPunct="1">
              <a:buFont typeface="Arial" panose="020B0604020202020204" pitchFamily="34" charset="0"/>
              <a:buNone/>
              <a:defRPr/>
            </a:pPr>
            <a:endParaRPr lang="en-US" altLang="zh-CN" dirty="0"/>
          </a:p>
          <a:p>
            <a:pPr algn="ctr" eaLnBrk="1" hangingPunct="1">
              <a:buFont typeface="Arial" panose="020B0604020202020204" pitchFamily="34" charset="0"/>
              <a:buNone/>
              <a:defRPr/>
            </a:pPr>
            <a:r>
              <a:rPr lang="zh-CN" altLang="en-US" dirty="0"/>
              <a:t> </a:t>
            </a:r>
            <a:r>
              <a:rPr lang="en-US" altLang="zh-CN" dirty="0"/>
              <a:t>• </a:t>
            </a:r>
            <a:r>
              <a:rPr lang="zh-CN" altLang="en-US" dirty="0"/>
              <a:t>课题进展 </a:t>
            </a:r>
            <a:r>
              <a:rPr lang="en-US" altLang="zh-CN" dirty="0"/>
              <a:t>• </a:t>
            </a:r>
            <a:r>
              <a:rPr lang="zh-CN" altLang="en-US" dirty="0"/>
              <a:t>做实验 </a:t>
            </a:r>
            <a:endParaRPr lang="en-US" altLang="zh-CN" dirty="0"/>
          </a:p>
          <a:p>
            <a:pPr algn="ctr" eaLnBrk="1" hangingPunct="1">
              <a:buFont typeface="Arial" panose="020B0604020202020204" pitchFamily="34" charset="0"/>
              <a:buNone/>
              <a:defRPr/>
            </a:pPr>
            <a:r>
              <a:rPr lang="en-US" altLang="zh-CN" dirty="0"/>
              <a:t>• </a:t>
            </a:r>
            <a:r>
              <a:rPr lang="zh-CN" altLang="en-US" dirty="0"/>
              <a:t>秀结果 </a:t>
            </a:r>
            <a:endParaRPr lang="en-US" altLang="zh-CN" dirty="0"/>
          </a:p>
          <a:p>
            <a:pPr algn="ctr" eaLnBrk="1" hangingPunct="1">
              <a:buFont typeface="Arial" panose="020B0604020202020204" pitchFamily="34" charset="0"/>
              <a:buNone/>
              <a:defRPr/>
            </a:pPr>
            <a:r>
              <a:rPr lang="en-US" altLang="zh-CN" dirty="0"/>
              <a:t>• </a:t>
            </a:r>
            <a:r>
              <a:rPr lang="zh-CN" altLang="en-US" dirty="0"/>
              <a:t>找不足</a:t>
            </a:r>
          </a:p>
        </p:txBody>
      </p:sp>
      <p:sp>
        <p:nvSpPr>
          <p:cNvPr id="67" name="矩形: 圆角 66">
            <a:extLst>
              <a:ext uri="{FF2B5EF4-FFF2-40B4-BE49-F238E27FC236}">
                <a16:creationId xmlns:a16="http://schemas.microsoft.com/office/drawing/2014/main" id="{0634F991-4625-41B6-B275-903726C32FC0}"/>
              </a:ext>
            </a:extLst>
          </p:cNvPr>
          <p:cNvSpPr/>
          <p:nvPr/>
        </p:nvSpPr>
        <p:spPr>
          <a:xfrm>
            <a:off x="7239000" y="2787650"/>
            <a:ext cx="1535113" cy="23288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dirty="0">
                <a:solidFill>
                  <a:srgbClr val="FF0000"/>
                </a:solidFill>
              </a:rPr>
              <a:t>小大论文</a:t>
            </a:r>
            <a:endParaRPr lang="en-US" altLang="zh-CN" dirty="0">
              <a:solidFill>
                <a:srgbClr val="FF0000"/>
              </a:solidFill>
            </a:endParaRPr>
          </a:p>
          <a:p>
            <a:pPr algn="ctr" eaLnBrk="1" hangingPunct="1">
              <a:buFont typeface="Arial" panose="020B0604020202020204" pitchFamily="34" charset="0"/>
              <a:buNone/>
              <a:defRPr/>
            </a:pPr>
            <a:r>
              <a:rPr lang="zh-CN" altLang="en-US" dirty="0"/>
              <a:t> </a:t>
            </a:r>
            <a:endParaRPr lang="en-US" altLang="zh-CN" dirty="0"/>
          </a:p>
          <a:p>
            <a:pPr algn="ctr" eaLnBrk="1" hangingPunct="1">
              <a:buFont typeface="Arial" panose="020B0604020202020204" pitchFamily="34" charset="0"/>
              <a:buNone/>
              <a:defRPr/>
            </a:pPr>
            <a:r>
              <a:rPr lang="en-US" altLang="zh-CN" dirty="0"/>
              <a:t>• </a:t>
            </a:r>
            <a:r>
              <a:rPr lang="zh-CN" altLang="en-US" dirty="0"/>
              <a:t>课题成果 </a:t>
            </a:r>
            <a:endParaRPr lang="en-US" altLang="zh-CN" dirty="0"/>
          </a:p>
          <a:p>
            <a:pPr algn="ctr" eaLnBrk="1" hangingPunct="1">
              <a:buFont typeface="Arial" panose="020B0604020202020204" pitchFamily="34" charset="0"/>
              <a:buNone/>
              <a:defRPr/>
            </a:pPr>
            <a:r>
              <a:rPr lang="en-US" altLang="zh-CN" dirty="0"/>
              <a:t>• </a:t>
            </a:r>
            <a:r>
              <a:rPr lang="zh-CN" altLang="en-US" dirty="0"/>
              <a:t>成果展示</a:t>
            </a:r>
            <a:endParaRPr lang="en-US" altLang="zh-CN" dirty="0"/>
          </a:p>
          <a:p>
            <a:pPr algn="ctr" eaLnBrk="1" hangingPunct="1">
              <a:buFont typeface="Arial" panose="020B0604020202020204" pitchFamily="34" charset="0"/>
              <a:buNone/>
              <a:defRPr/>
            </a:pPr>
            <a:r>
              <a:rPr lang="zh-CN" altLang="en-US" dirty="0"/>
              <a:t> </a:t>
            </a:r>
            <a:r>
              <a:rPr lang="en-US" altLang="zh-CN" dirty="0"/>
              <a:t>• </a:t>
            </a:r>
            <a:r>
              <a:rPr lang="zh-CN" altLang="en-US" dirty="0"/>
              <a:t>论文写作 </a:t>
            </a:r>
            <a:r>
              <a:rPr lang="en-US" altLang="zh-CN" dirty="0"/>
              <a:t>• </a:t>
            </a:r>
            <a:r>
              <a:rPr lang="zh-CN" altLang="en-US" dirty="0"/>
              <a:t>期刊投稿</a:t>
            </a:r>
          </a:p>
        </p:txBody>
      </p:sp>
      <p:sp>
        <p:nvSpPr>
          <p:cNvPr id="26" name="箭头: 右 25">
            <a:extLst>
              <a:ext uri="{FF2B5EF4-FFF2-40B4-BE49-F238E27FC236}">
                <a16:creationId xmlns:a16="http://schemas.microsoft.com/office/drawing/2014/main" id="{EBAA57B8-1B01-4342-91EB-63B12BED0E75}"/>
              </a:ext>
            </a:extLst>
          </p:cNvPr>
          <p:cNvSpPr/>
          <p:nvPr/>
        </p:nvSpPr>
        <p:spPr>
          <a:xfrm>
            <a:off x="2098675" y="3700463"/>
            <a:ext cx="522288" cy="261937"/>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defRPr/>
            </a:pPr>
            <a:endParaRPr lang="zh-CN" altLang="en-US"/>
          </a:p>
        </p:txBody>
      </p:sp>
      <p:sp>
        <p:nvSpPr>
          <p:cNvPr id="63" name="箭头: 右 62">
            <a:extLst>
              <a:ext uri="{FF2B5EF4-FFF2-40B4-BE49-F238E27FC236}">
                <a16:creationId xmlns:a16="http://schemas.microsoft.com/office/drawing/2014/main" id="{9BB93D97-AE42-4F1D-AF43-E873A815A180}"/>
              </a:ext>
            </a:extLst>
          </p:cNvPr>
          <p:cNvSpPr/>
          <p:nvPr/>
        </p:nvSpPr>
        <p:spPr>
          <a:xfrm>
            <a:off x="4383088" y="3700463"/>
            <a:ext cx="508000" cy="261937"/>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defRPr/>
            </a:pPr>
            <a:endParaRPr lang="zh-CN" altLang="en-US"/>
          </a:p>
        </p:txBody>
      </p:sp>
      <p:sp>
        <p:nvSpPr>
          <p:cNvPr id="64" name="箭头: 右 63">
            <a:extLst>
              <a:ext uri="{FF2B5EF4-FFF2-40B4-BE49-F238E27FC236}">
                <a16:creationId xmlns:a16="http://schemas.microsoft.com/office/drawing/2014/main" id="{09FCF5A1-AFD0-454C-9299-9523E2C9CE64}"/>
              </a:ext>
            </a:extLst>
          </p:cNvPr>
          <p:cNvSpPr/>
          <p:nvPr/>
        </p:nvSpPr>
        <p:spPr>
          <a:xfrm>
            <a:off x="6632575" y="3711575"/>
            <a:ext cx="509588" cy="26193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defRPr/>
            </a:pP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5" grpId="0" animBg="1"/>
      <p:bldP spid="66" grpId="0" animBg="1"/>
      <p:bldP spid="67" grpId="0" animBg="1"/>
      <p:bldP spid="26" grpId="0" animBg="1"/>
      <p:bldP spid="63"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EAAE42D-759F-4615-BAE6-44DB5661ED49}"/>
              </a:ext>
            </a:extLst>
          </p:cNvPr>
          <p:cNvSpPr>
            <a:spLocks noGrp="1" noChangeArrowheads="1"/>
          </p:cNvSpPr>
          <p:nvPr>
            <p:ph type="title" idx="4294967295"/>
          </p:nvPr>
        </p:nvSpPr>
        <p:spPr>
          <a:xfrm>
            <a:off x="114484" y="260350"/>
            <a:ext cx="6731000" cy="792163"/>
          </a:xfrm>
        </p:spPr>
        <p:txBody>
          <a:bodyPr anchor="t"/>
          <a:lstStyle/>
          <a:p>
            <a:pPr eaLnBrk="1" hangingPunct="1"/>
            <a:r>
              <a:rPr lang="en-US" altLang="zh-CN" sz="2400" dirty="0">
                <a:solidFill>
                  <a:srgbClr val="002060"/>
                </a:solidFill>
              </a:rPr>
              <a:t>4.1关注主题最新动态</a:t>
            </a:r>
          </a:p>
        </p:txBody>
      </p:sp>
      <p:sp>
        <p:nvSpPr>
          <p:cNvPr id="95235" name="Rectangle 3">
            <a:extLst>
              <a:ext uri="{FF2B5EF4-FFF2-40B4-BE49-F238E27FC236}">
                <a16:creationId xmlns:a16="http://schemas.microsoft.com/office/drawing/2014/main" id="{DC1A7AB5-2B67-4EAD-843A-44E7A8851CEC}"/>
              </a:ext>
            </a:extLst>
          </p:cNvPr>
          <p:cNvSpPr>
            <a:spLocks noGrp="1" noChangeArrowheads="1"/>
          </p:cNvSpPr>
          <p:nvPr>
            <p:ph type="body" idx="4294967295"/>
          </p:nvPr>
        </p:nvSpPr>
        <p:spPr>
          <a:xfrm>
            <a:off x="1081087" y="1477962"/>
            <a:ext cx="6981825" cy="2187575"/>
          </a:xfrm>
        </p:spPr>
        <p:txBody>
          <a:bodyPr/>
          <a:lstStyle/>
          <a:p>
            <a:pPr eaLnBrk="1" hangingPunct="1">
              <a:lnSpc>
                <a:spcPct val="150000"/>
              </a:lnSpc>
              <a:buClr>
                <a:srgbClr val="C00000"/>
              </a:buClr>
            </a:pPr>
            <a:r>
              <a:rPr lang="zh-CN" altLang="en-US" sz="1600">
                <a:solidFill>
                  <a:schemeClr val="tx1"/>
                </a:solidFill>
              </a:rPr>
              <a:t>当你了解了如何查找资源，如何进一步深度挖掘信息进行选题立项之后，接下来我们还可以做什么？</a:t>
            </a:r>
            <a:endParaRPr lang="en-US" altLang="zh-CN" sz="1600">
              <a:solidFill>
                <a:schemeClr val="tx1"/>
              </a:solidFill>
            </a:endParaRPr>
          </a:p>
          <a:p>
            <a:pPr eaLnBrk="1" hangingPunct="1">
              <a:lnSpc>
                <a:spcPct val="150000"/>
              </a:lnSpc>
              <a:buClr>
                <a:srgbClr val="C00000"/>
              </a:buClr>
            </a:pPr>
            <a:r>
              <a:rPr lang="zh-CN" altLang="en-US" sz="1600">
                <a:solidFill>
                  <a:schemeClr val="tx1"/>
                </a:solidFill>
              </a:rPr>
              <a:t>对一项主题的关注是随时的且具有持久性的！每次一次次查找相关文献和信息？</a:t>
            </a:r>
            <a:endParaRPr lang="en-US" altLang="zh-CN" sz="1600">
              <a:solidFill>
                <a:schemeClr val="tx1"/>
              </a:solidFill>
            </a:endParaRPr>
          </a:p>
          <a:p>
            <a:pPr eaLnBrk="1" hangingPunct="1">
              <a:lnSpc>
                <a:spcPct val="150000"/>
              </a:lnSpc>
              <a:buClr>
                <a:srgbClr val="C00000"/>
              </a:buClr>
            </a:pPr>
            <a:r>
              <a:rPr lang="zh-CN" altLang="en-US" sz="1600">
                <a:solidFill>
                  <a:schemeClr val="tx1"/>
                </a:solidFill>
              </a:rPr>
              <a:t>不如时刻分享、时刻跟踪！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anim calcmode="lin" valueType="num">
                                      <p:cBhvr>
                                        <p:cTn id="7"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p:cTn id="13"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a:extLst>
              <a:ext uri="{FF2B5EF4-FFF2-40B4-BE49-F238E27FC236}">
                <a16:creationId xmlns:a16="http://schemas.microsoft.com/office/drawing/2014/main" id="{70578922-26A2-4B90-979F-7287E7A4686F}"/>
              </a:ext>
            </a:extLst>
          </p:cNvPr>
          <p:cNvSpPr>
            <a:spLocks noGrp="1" noChangeArrowheads="1"/>
          </p:cNvSpPr>
          <p:nvPr>
            <p:ph type="title" idx="4294967295"/>
          </p:nvPr>
        </p:nvSpPr>
        <p:spPr>
          <a:xfrm>
            <a:off x="176397" y="226219"/>
            <a:ext cx="6337300" cy="369887"/>
          </a:xfrm>
        </p:spPr>
        <p:txBody>
          <a:bodyPr anchor="ctr"/>
          <a:lstStyle/>
          <a:p>
            <a:pPr eaLnBrk="1" hangingPunct="1"/>
            <a:r>
              <a:rPr lang="en-US" altLang="zh-CN" sz="2400" dirty="0">
                <a:solidFill>
                  <a:srgbClr val="002060"/>
                </a:solidFill>
              </a:rPr>
              <a:t>4.2分享传播</a:t>
            </a:r>
          </a:p>
        </p:txBody>
      </p:sp>
      <p:pic>
        <p:nvPicPr>
          <p:cNvPr id="72707" name="图片 1">
            <a:extLst>
              <a:ext uri="{FF2B5EF4-FFF2-40B4-BE49-F238E27FC236}">
                <a16:creationId xmlns:a16="http://schemas.microsoft.com/office/drawing/2014/main" id="{665A1B76-2DE1-460E-B68E-432ADD13C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8" y="856456"/>
            <a:ext cx="9142413"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线形标注 1 4">
            <a:extLst>
              <a:ext uri="{FF2B5EF4-FFF2-40B4-BE49-F238E27FC236}">
                <a16:creationId xmlns:a16="http://schemas.microsoft.com/office/drawing/2014/main" id="{7541EEDD-7A75-4184-ACE4-6B9D6DEED5B4}"/>
              </a:ext>
            </a:extLst>
          </p:cNvPr>
          <p:cNvSpPr>
            <a:spLocks/>
          </p:cNvSpPr>
          <p:nvPr/>
        </p:nvSpPr>
        <p:spPr bwMode="auto">
          <a:xfrm>
            <a:off x="4032250" y="2525713"/>
            <a:ext cx="3384550" cy="722312"/>
          </a:xfrm>
          <a:prstGeom prst="borderCallout1">
            <a:avLst>
              <a:gd name="adj1" fmla="val 95653"/>
              <a:gd name="adj2" fmla="val 86454"/>
              <a:gd name="adj3" fmla="val 127556"/>
              <a:gd name="adj4" fmla="val 107106"/>
            </a:avLst>
          </a:prstGeom>
          <a:solidFill>
            <a:schemeClr val="bg1"/>
          </a:solidFill>
          <a:ln w="25400">
            <a:solidFill>
              <a:srgbClr val="FF0000"/>
            </a:solidFill>
            <a:miter lim="800000"/>
            <a:headEnd/>
            <a:tailEnd/>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1800">
                <a:solidFill>
                  <a:srgbClr val="FF0000"/>
                </a:solidFill>
                <a:sym typeface="宋体" panose="02010600030101010101" pitchFamily="2" charset="-122"/>
              </a:rPr>
              <a:t>多种分享模式，传送知识，时刻关注！</a:t>
            </a:r>
            <a:endParaRPr lang="zh-CN" altLang="en-US" sz="2800">
              <a:solidFill>
                <a:schemeClr val="tx1"/>
              </a:solidFill>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a:extLst>
              <a:ext uri="{FF2B5EF4-FFF2-40B4-BE49-F238E27FC236}">
                <a16:creationId xmlns:a16="http://schemas.microsoft.com/office/drawing/2014/main" id="{647E286D-1EA2-45E2-BD2D-0FF0EDFC3C1E}"/>
              </a:ext>
            </a:extLst>
          </p:cNvPr>
          <p:cNvSpPr>
            <a:spLocks noChangeArrowheads="1"/>
          </p:cNvSpPr>
          <p:nvPr/>
        </p:nvSpPr>
        <p:spPr bwMode="auto">
          <a:xfrm>
            <a:off x="148855" y="171877"/>
            <a:ext cx="633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r>
              <a:rPr lang="en-US" altLang="zh-CN" b="1" dirty="0">
                <a:solidFill>
                  <a:srgbClr val="002060"/>
                </a:solidFill>
                <a:sym typeface="Calibri" panose="020F0502020204030204" pitchFamily="34" charset="0"/>
              </a:rPr>
              <a:t>4.3免费订阅</a:t>
            </a:r>
            <a:endParaRPr lang="en-US" altLang="zh-CN" b="1" dirty="0">
              <a:solidFill>
                <a:srgbClr val="002060"/>
              </a:solidFill>
            </a:endParaRPr>
          </a:p>
        </p:txBody>
      </p:sp>
      <p:pic>
        <p:nvPicPr>
          <p:cNvPr id="3" name="图片 2">
            <a:extLst>
              <a:ext uri="{FF2B5EF4-FFF2-40B4-BE49-F238E27FC236}">
                <a16:creationId xmlns:a16="http://schemas.microsoft.com/office/drawing/2014/main" id="{6F604919-C4BF-428C-9A7C-32BFAB2BCF03}"/>
              </a:ext>
            </a:extLst>
          </p:cNvPr>
          <p:cNvPicPr>
            <a:picLocks noChangeAspect="1"/>
          </p:cNvPicPr>
          <p:nvPr/>
        </p:nvPicPr>
        <p:blipFill>
          <a:blip r:embed="rId2"/>
          <a:stretch>
            <a:fillRect/>
          </a:stretch>
        </p:blipFill>
        <p:spPr>
          <a:xfrm>
            <a:off x="85060" y="628650"/>
            <a:ext cx="9144000" cy="4601736"/>
          </a:xfrm>
          <a:prstGeom prst="rect">
            <a:avLst/>
          </a:prstGeom>
        </p:spPr>
      </p:pic>
      <p:pic>
        <p:nvPicPr>
          <p:cNvPr id="4" name="图片 3">
            <a:extLst>
              <a:ext uri="{FF2B5EF4-FFF2-40B4-BE49-F238E27FC236}">
                <a16:creationId xmlns:a16="http://schemas.microsoft.com/office/drawing/2014/main" id="{B674DEFE-1187-44A7-8DE4-2B667F0B2556}"/>
              </a:ext>
            </a:extLst>
          </p:cNvPr>
          <p:cNvPicPr>
            <a:picLocks noChangeAspect="1"/>
          </p:cNvPicPr>
          <p:nvPr/>
        </p:nvPicPr>
        <p:blipFill>
          <a:blip r:embed="rId3"/>
          <a:stretch>
            <a:fillRect/>
          </a:stretch>
        </p:blipFill>
        <p:spPr>
          <a:xfrm>
            <a:off x="148855" y="968315"/>
            <a:ext cx="9016410" cy="417518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MH_PageTitle">
            <a:extLst>
              <a:ext uri="{FF2B5EF4-FFF2-40B4-BE49-F238E27FC236}">
                <a16:creationId xmlns:a16="http://schemas.microsoft.com/office/drawing/2014/main" id="{13FDDA54-7B03-49E4-ADDD-649A7A9196E4}"/>
              </a:ext>
            </a:extLst>
          </p:cNvPr>
          <p:cNvSpPr>
            <a:spLocks noGrp="1" noChangeArrowheads="1"/>
          </p:cNvSpPr>
          <p:nvPr/>
        </p:nvSpPr>
        <p:spPr bwMode="auto">
          <a:xfrm>
            <a:off x="412750" y="1079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r>
              <a:rPr lang="zh-CN" altLang="en-US" sz="4000" b="1">
                <a:solidFill>
                  <a:schemeClr val="accent1"/>
                </a:solidFill>
              </a:rPr>
              <a:t>小结：</a:t>
            </a:r>
            <a:r>
              <a:rPr lang="en-US" altLang="zh-CN" sz="3200" b="1">
                <a:solidFill>
                  <a:schemeClr val="accent1"/>
                </a:solidFill>
              </a:rPr>
              <a:t> </a:t>
            </a:r>
            <a:endParaRPr lang="zh-CN" altLang="en-US" sz="3200" b="1">
              <a:solidFill>
                <a:schemeClr val="accent1"/>
              </a:solidFill>
            </a:endParaRPr>
          </a:p>
        </p:txBody>
      </p:sp>
      <p:sp>
        <p:nvSpPr>
          <p:cNvPr id="74755" name="MH_Other_1">
            <a:extLst>
              <a:ext uri="{FF2B5EF4-FFF2-40B4-BE49-F238E27FC236}">
                <a16:creationId xmlns:a16="http://schemas.microsoft.com/office/drawing/2014/main" id="{5FA8202A-F98F-4892-8FF9-B129AE69485E}"/>
              </a:ext>
            </a:extLst>
          </p:cNvPr>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74756" name="MH_Other_2">
            <a:extLst>
              <a:ext uri="{FF2B5EF4-FFF2-40B4-BE49-F238E27FC236}">
                <a16:creationId xmlns:a16="http://schemas.microsoft.com/office/drawing/2014/main" id="{2C35208A-3385-4198-ABD1-DAEB8D656D37}"/>
              </a:ext>
            </a:extLst>
          </p:cNvPr>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5F5F5F"/>
              </a:solidFill>
              <a:ea typeface="幼圆" panose="02010509060101010101" pitchFamily="49" charset="-122"/>
            </a:endParaRPr>
          </a:p>
        </p:txBody>
      </p:sp>
      <p:sp>
        <p:nvSpPr>
          <p:cNvPr id="74757" name="MH_Other_5">
            <a:extLst>
              <a:ext uri="{FF2B5EF4-FFF2-40B4-BE49-F238E27FC236}">
                <a16:creationId xmlns:a16="http://schemas.microsoft.com/office/drawing/2014/main" id="{58E499AC-C64E-4170-8C53-090ACE2BB1E7}"/>
              </a:ext>
            </a:extLst>
          </p:cNvPr>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74758" name="MH_Other_6">
            <a:extLst>
              <a:ext uri="{FF2B5EF4-FFF2-40B4-BE49-F238E27FC236}">
                <a16:creationId xmlns:a16="http://schemas.microsoft.com/office/drawing/2014/main" id="{CD6BA551-3EB6-4639-93DE-4A6A88C06F4E}"/>
              </a:ext>
            </a:extLst>
          </p:cNvPr>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800">
              <a:solidFill>
                <a:srgbClr val="FFFFFF"/>
              </a:solidFill>
            </a:endParaRPr>
          </a:p>
        </p:txBody>
      </p:sp>
      <p:sp>
        <p:nvSpPr>
          <p:cNvPr id="74759" name="MH_Desc_1">
            <a:extLst>
              <a:ext uri="{FF2B5EF4-FFF2-40B4-BE49-F238E27FC236}">
                <a16:creationId xmlns:a16="http://schemas.microsoft.com/office/drawing/2014/main" id="{DD1CAD14-4E5D-4C1F-8F06-B8484E382027}"/>
              </a:ext>
            </a:extLst>
          </p:cNvPr>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10000"/>
              </a:lnSpc>
              <a:spcBef>
                <a:spcPct val="0"/>
              </a:spcBef>
              <a:buClrTx/>
              <a:buSzTx/>
              <a:buFont typeface="Arial" panose="020B0604020202020204" pitchFamily="34" charset="0"/>
              <a:buNone/>
            </a:pPr>
            <a:r>
              <a:rPr lang="zh-CN" altLang="en-US" sz="1800">
                <a:solidFill>
                  <a:srgbClr val="002060"/>
                </a:solidFill>
              </a:rPr>
              <a:t>   分享传播——时刻分享、时刻跟踪！</a:t>
            </a:r>
          </a:p>
          <a:p>
            <a:pPr eaLnBrk="1" hangingPunct="1">
              <a:lnSpc>
                <a:spcPct val="210000"/>
              </a:lnSpc>
              <a:spcBef>
                <a:spcPct val="0"/>
              </a:spcBef>
              <a:buClrTx/>
              <a:buSzTx/>
              <a:buFont typeface="Arial" panose="020B0604020202020204" pitchFamily="34" charset="0"/>
              <a:buNone/>
            </a:pPr>
            <a:r>
              <a:rPr lang="zh-CN" altLang="en-US" sz="1800">
                <a:solidFill>
                  <a:srgbClr val="002060"/>
                </a:solidFill>
              </a:rPr>
              <a:t>   邮箱订阅——免费订阅、主动推送！</a:t>
            </a:r>
          </a:p>
          <a:p>
            <a:pPr eaLnBrk="1" hangingPunct="1">
              <a:lnSpc>
                <a:spcPct val="210000"/>
              </a:lnSpc>
              <a:spcBef>
                <a:spcPct val="0"/>
              </a:spcBef>
              <a:buClrTx/>
              <a:buSzTx/>
              <a:buFont typeface="Arial" panose="020B0604020202020204" pitchFamily="34" charset="0"/>
              <a:buNone/>
            </a:pPr>
            <a:r>
              <a:rPr lang="zh-CN" altLang="en-US" sz="1800">
                <a:solidFill>
                  <a:srgbClr val="002060"/>
                </a:solidFill>
              </a:rPr>
              <a:t>   个人数字图书馆——一次检索、免费定制！</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矩形 2">
            <a:extLst>
              <a:ext uri="{FF2B5EF4-FFF2-40B4-BE49-F238E27FC236}">
                <a16:creationId xmlns:a16="http://schemas.microsoft.com/office/drawing/2014/main" id="{6632F144-2D08-4BCE-AF8F-1FC3103E1D4E}"/>
              </a:ext>
            </a:extLst>
          </p:cNvPr>
          <p:cNvSpPr/>
          <p:nvPr/>
        </p:nvSpPr>
        <p:spPr>
          <a:xfrm>
            <a:off x="0" y="0"/>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8" name="矩形 3">
            <a:extLst>
              <a:ext uri="{FF2B5EF4-FFF2-40B4-BE49-F238E27FC236}">
                <a16:creationId xmlns:a16="http://schemas.microsoft.com/office/drawing/2014/main" id="{F211B3B0-B603-4449-A274-A3C35A7A842A}"/>
              </a:ext>
            </a:extLst>
          </p:cNvPr>
          <p:cNvSpPr/>
          <p:nvPr/>
        </p:nvSpPr>
        <p:spPr>
          <a:xfrm>
            <a:off x="722313" y="0"/>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9" name="矩形 4">
            <a:extLst>
              <a:ext uri="{FF2B5EF4-FFF2-40B4-BE49-F238E27FC236}">
                <a16:creationId xmlns:a16="http://schemas.microsoft.com/office/drawing/2014/main" id="{22364CC1-8DFF-4C62-B854-5C4757175958}"/>
              </a:ext>
            </a:extLst>
          </p:cNvPr>
          <p:cNvSpPr/>
          <p:nvPr/>
        </p:nvSpPr>
        <p:spPr>
          <a:xfrm>
            <a:off x="1031875" y="0"/>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76805" name="文本框 4">
            <a:extLst>
              <a:ext uri="{FF2B5EF4-FFF2-40B4-BE49-F238E27FC236}">
                <a16:creationId xmlns:a16="http://schemas.microsoft.com/office/drawing/2014/main" id="{01FB8FCB-4DED-4522-BCBC-C707A48D87B0}"/>
              </a:ext>
            </a:extLst>
          </p:cNvPr>
          <p:cNvSpPr txBox="1">
            <a:spLocks noChangeArrowheads="1"/>
          </p:cNvSpPr>
          <p:nvPr/>
        </p:nvSpPr>
        <p:spPr bwMode="auto">
          <a:xfrm>
            <a:off x="722313" y="2981325"/>
            <a:ext cx="4271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r">
              <a:lnSpc>
                <a:spcPct val="100000"/>
              </a:lnSpc>
              <a:spcBef>
                <a:spcPct val="0"/>
              </a:spcBef>
              <a:buClrTx/>
              <a:buSzTx/>
              <a:buFont typeface="Arial" panose="020B0604020202020204" pitchFamily="34" charset="0"/>
              <a:buNone/>
            </a:pPr>
            <a:r>
              <a:rPr lang="zh-CN" altLang="en-US" b="1">
                <a:solidFill>
                  <a:srgbClr val="FF0000"/>
                </a:solidFill>
              </a:rPr>
              <a:t>全球文献整合，学术热点速递</a:t>
            </a:r>
          </a:p>
        </p:txBody>
      </p:sp>
      <p:sp>
        <p:nvSpPr>
          <p:cNvPr id="76806" name="矩形 4">
            <a:extLst>
              <a:ext uri="{FF2B5EF4-FFF2-40B4-BE49-F238E27FC236}">
                <a16:creationId xmlns:a16="http://schemas.microsoft.com/office/drawing/2014/main" id="{23C55566-77A5-41AC-93DA-C80B190ADC88}"/>
              </a:ext>
            </a:extLst>
          </p:cNvPr>
          <p:cNvSpPr>
            <a:spLocks noChangeArrowheads="1"/>
          </p:cNvSpPr>
          <p:nvPr/>
        </p:nvSpPr>
        <p:spPr bwMode="auto">
          <a:xfrm>
            <a:off x="722313" y="1117600"/>
            <a:ext cx="5535612" cy="1563688"/>
          </a:xfrm>
          <a:prstGeom prst="rect">
            <a:avLst/>
          </a:prstGeom>
          <a:solidFill>
            <a:srgbClr val="92D05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endParaRPr lang="zh-CN" altLang="en-US" sz="1800">
              <a:solidFill>
                <a:schemeClr val="tx1"/>
              </a:solidFill>
            </a:endParaRPr>
          </a:p>
        </p:txBody>
      </p:sp>
      <p:pic>
        <p:nvPicPr>
          <p:cNvPr id="76807" name="图片 2">
            <a:extLst>
              <a:ext uri="{FF2B5EF4-FFF2-40B4-BE49-F238E27FC236}">
                <a16:creationId xmlns:a16="http://schemas.microsoft.com/office/drawing/2014/main" id="{2087B6CC-D06B-4C48-AC6E-CEBCB6C30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
            <a:off x="5153025" y="512763"/>
            <a:ext cx="31940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图片 4" descr="ziti5">
            <a:extLst>
              <a:ext uri="{FF2B5EF4-FFF2-40B4-BE49-F238E27FC236}">
                <a16:creationId xmlns:a16="http://schemas.microsoft.com/office/drawing/2014/main" id="{969D8156-4E1D-4A22-A656-153BD3325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1466850"/>
            <a:ext cx="48895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矩形 2">
            <a:extLst>
              <a:ext uri="{FF2B5EF4-FFF2-40B4-BE49-F238E27FC236}">
                <a16:creationId xmlns:a16="http://schemas.microsoft.com/office/drawing/2014/main" id="{35176E67-B722-4029-A1A0-EAC74A52AE94}"/>
              </a:ext>
            </a:extLst>
          </p:cNvPr>
          <p:cNvSpPr/>
          <p:nvPr/>
        </p:nvSpPr>
        <p:spPr>
          <a:xfrm>
            <a:off x="0" y="0"/>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8" name="矩形 3">
            <a:extLst>
              <a:ext uri="{FF2B5EF4-FFF2-40B4-BE49-F238E27FC236}">
                <a16:creationId xmlns:a16="http://schemas.microsoft.com/office/drawing/2014/main" id="{3A77DE23-7E16-4BB1-8C4B-BBDE830F2541}"/>
              </a:ext>
            </a:extLst>
          </p:cNvPr>
          <p:cNvSpPr/>
          <p:nvPr/>
        </p:nvSpPr>
        <p:spPr>
          <a:xfrm>
            <a:off x="722313" y="0"/>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9" name="矩形 4">
            <a:extLst>
              <a:ext uri="{FF2B5EF4-FFF2-40B4-BE49-F238E27FC236}">
                <a16:creationId xmlns:a16="http://schemas.microsoft.com/office/drawing/2014/main" id="{6FF6C386-8796-43AF-96FD-29AE43EB83C7}"/>
              </a:ext>
            </a:extLst>
          </p:cNvPr>
          <p:cNvSpPr/>
          <p:nvPr/>
        </p:nvSpPr>
        <p:spPr>
          <a:xfrm>
            <a:off x="1031875" y="0"/>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77829" name="图片 1" descr="cli_1000px">
            <a:extLst>
              <a:ext uri="{FF2B5EF4-FFF2-40B4-BE49-F238E27FC236}">
                <a16:creationId xmlns:a16="http://schemas.microsoft.com/office/drawing/2014/main" id="{0B014E64-AFE5-4CFD-ACE4-1772C7F6F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1141413"/>
            <a:ext cx="22780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文本框 1">
            <a:extLst>
              <a:ext uri="{FF2B5EF4-FFF2-40B4-BE49-F238E27FC236}">
                <a16:creationId xmlns:a16="http://schemas.microsoft.com/office/drawing/2014/main" id="{DB23EB7C-5753-4251-B4F2-BCD262363156}"/>
              </a:ext>
            </a:extLst>
          </p:cNvPr>
          <p:cNvSpPr txBox="1"/>
          <p:nvPr/>
        </p:nvSpPr>
        <p:spPr>
          <a:xfrm>
            <a:off x="2509838" y="3565525"/>
            <a:ext cx="4381500" cy="311150"/>
          </a:xfrm>
          <a:prstGeom prst="rect">
            <a:avLst/>
          </a:prstGeom>
          <a:noFill/>
          <a:ln w="9525">
            <a:noFill/>
          </a:ln>
        </p:spPr>
        <p:txBody>
          <a:bodyPr wrap="none">
            <a:spAutoFit/>
          </a:bodyPr>
          <a:lstStyle/>
          <a:p>
            <a:pPr>
              <a:buFont typeface="Arial" panose="020B0604020202020204" pitchFamily="34" charset="0"/>
              <a:buNone/>
              <a:defRPr/>
            </a:pPr>
            <a:r>
              <a:rPr lang="en-US" altLang="en-US" sz="1350" noProof="1">
                <a:latin typeface="微软雅黑" panose="020B0503020204020204" pitchFamily="34" charset="-122"/>
                <a:ea typeface="微软雅黑" panose="020B0503020204020204" pitchFamily="34" charset="-122"/>
                <a:cs typeface="微软雅黑" panose="020B0503020204020204" pitchFamily="34" charset="-122"/>
                <a:sym typeface="+mn-ea"/>
              </a:rPr>
              <a:t>iOS</a:t>
            </a:r>
            <a:r>
              <a:rPr lang="zh-CN" altLang="en-US" sz="1350" noProof="1">
                <a:latin typeface="微软雅黑" panose="020B0503020204020204" pitchFamily="34" charset="-122"/>
                <a:ea typeface="微软雅黑" panose="020B0503020204020204" pitchFamily="34" charset="-122"/>
                <a:cs typeface="微软雅黑" panose="020B0503020204020204" pitchFamily="34" charset="-122"/>
                <a:sym typeface="+mn-ea"/>
              </a:rPr>
              <a:t>下载地址                                     </a:t>
            </a:r>
            <a:r>
              <a:rPr lang="en-US" altLang="en-US" sz="1350" noProof="1">
                <a:latin typeface="微软雅黑" panose="020B0503020204020204" pitchFamily="34" charset="-122"/>
                <a:ea typeface="微软雅黑" panose="020B0503020204020204" pitchFamily="34" charset="-122"/>
                <a:cs typeface="微软雅黑" panose="020B0503020204020204" pitchFamily="34" charset="-122"/>
                <a:sym typeface="+mn-ea"/>
              </a:rPr>
              <a:t>Android</a:t>
            </a:r>
            <a:r>
              <a:rPr lang="zh-CN" altLang="en-US" sz="1350" noProof="1">
                <a:latin typeface="微软雅黑" panose="020B0503020204020204" pitchFamily="34" charset="-122"/>
                <a:ea typeface="微软雅黑" panose="020B0503020204020204" pitchFamily="34" charset="-122"/>
                <a:cs typeface="微软雅黑" panose="020B0503020204020204" pitchFamily="34" charset="-122"/>
                <a:sym typeface="+mn-ea"/>
              </a:rPr>
              <a:t>下载地址</a:t>
            </a:r>
          </a:p>
        </p:txBody>
      </p:sp>
      <p:pic>
        <p:nvPicPr>
          <p:cNvPr id="77831" name="图片 2" descr="cli_1000px">
            <a:extLst>
              <a:ext uri="{FF2B5EF4-FFF2-40B4-BE49-F238E27FC236}">
                <a16:creationId xmlns:a16="http://schemas.microsoft.com/office/drawing/2014/main" id="{F91240C7-03BA-44DA-BA2C-1E8475795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1081088"/>
            <a:ext cx="23526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文本框 8">
            <a:extLst>
              <a:ext uri="{FF2B5EF4-FFF2-40B4-BE49-F238E27FC236}">
                <a16:creationId xmlns:a16="http://schemas.microsoft.com/office/drawing/2014/main" id="{1867F7F0-D115-4389-815C-B612850F15CB}"/>
              </a:ext>
            </a:extLst>
          </p:cNvPr>
          <p:cNvSpPr txBox="1">
            <a:spLocks noChangeArrowheads="1"/>
          </p:cNvSpPr>
          <p:nvPr/>
        </p:nvSpPr>
        <p:spPr bwMode="auto">
          <a:xfrm>
            <a:off x="1885950" y="3990975"/>
            <a:ext cx="48117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30000"/>
              </a:lnSpc>
              <a:spcBef>
                <a:spcPct val="0"/>
              </a:spcBef>
              <a:buClrTx/>
              <a:buSzTx/>
              <a:buFont typeface="Arial" panose="020B0604020202020204" pitchFamily="34" charset="0"/>
              <a:buNone/>
            </a:pPr>
            <a:r>
              <a:rPr lang="zh-CN" altLang="en-US" sz="1500">
                <a:solidFill>
                  <a:schemeClr val="tx1"/>
                </a:solidFill>
              </a:rPr>
              <a:t>触屏版访问地址：</a:t>
            </a:r>
            <a:r>
              <a:rPr lang="zh-CN" altLang="en-US" sz="1500">
                <a:solidFill>
                  <a:srgbClr val="0070C0"/>
                </a:solidFill>
              </a:rPr>
              <a:t>http://m.cnki.net/</a:t>
            </a:r>
          </a:p>
          <a:p>
            <a:pPr algn="l">
              <a:lnSpc>
                <a:spcPct val="130000"/>
              </a:lnSpc>
              <a:spcBef>
                <a:spcPct val="0"/>
              </a:spcBef>
              <a:buClrTx/>
              <a:buSzTx/>
              <a:buFont typeface="Arial" panose="020B0604020202020204" pitchFamily="34" charset="0"/>
              <a:buNone/>
            </a:pPr>
            <a:r>
              <a:rPr lang="zh-CN" altLang="en-US" sz="1500">
                <a:solidFill>
                  <a:schemeClr val="tx1"/>
                </a:solidFill>
              </a:rPr>
              <a:t>更多产品介绍请访问：</a:t>
            </a:r>
            <a:r>
              <a:rPr lang="zh-CN" altLang="en-US" sz="1500">
                <a:solidFill>
                  <a:srgbClr val="0070C0"/>
                </a:solidFill>
              </a:rPr>
              <a:t>http://m.cnki.net/mcnkidown/</a:t>
            </a:r>
          </a:p>
        </p:txBody>
      </p:sp>
      <p:sp>
        <p:nvSpPr>
          <p:cNvPr id="27" name="标题 5121">
            <a:extLst>
              <a:ext uri="{FF2B5EF4-FFF2-40B4-BE49-F238E27FC236}">
                <a16:creationId xmlns:a16="http://schemas.microsoft.com/office/drawing/2014/main" id="{E99465F7-A880-4123-B112-29EC0EAE337D}"/>
              </a:ext>
            </a:extLst>
          </p:cNvPr>
          <p:cNvSpPr>
            <a:spLocks noGrp="1"/>
          </p:cNvSpPr>
          <p:nvPr/>
        </p:nvSpPr>
        <p:spPr>
          <a:xfrm>
            <a:off x="1141413" y="6202"/>
            <a:ext cx="4810125" cy="471488"/>
          </a:xfrm>
          <a:prstGeom prst="rect">
            <a:avLst/>
          </a:prstGeom>
          <a:ln w="9525">
            <a:noFill/>
            <a:miter/>
          </a:ln>
        </p:spPr>
        <p:txBody>
          <a:bodyPr anchor="ctr">
            <a:normAutofit fontScale="95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buFont typeface="Arial" panose="020B0604020202020204" pitchFamily="34" charset="0"/>
              <a:buNone/>
              <a:defRPr/>
            </a:pPr>
            <a:r>
              <a:rPr lang="zh-CN" altLang="en-US" sz="2000" b="1" noProof="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500" b="1" noProof="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下载地址</a:t>
            </a:r>
            <a:r>
              <a:rPr lang="en-US" altLang="zh-CN" sz="2500" noProof="1">
                <a:solidFill>
                  <a:srgbClr val="0B3966"/>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500" noProof="1">
              <a:solidFill>
                <a:srgbClr val="0B39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矩形 2">
            <a:extLst>
              <a:ext uri="{FF2B5EF4-FFF2-40B4-BE49-F238E27FC236}">
                <a16:creationId xmlns:a16="http://schemas.microsoft.com/office/drawing/2014/main" id="{DDCCA6FD-1FE0-4D05-883E-83761B93AC58}"/>
              </a:ext>
            </a:extLst>
          </p:cNvPr>
          <p:cNvSpPr/>
          <p:nvPr/>
        </p:nvSpPr>
        <p:spPr>
          <a:xfrm>
            <a:off x="0" y="0"/>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8" name="矩形 3">
            <a:extLst>
              <a:ext uri="{FF2B5EF4-FFF2-40B4-BE49-F238E27FC236}">
                <a16:creationId xmlns:a16="http://schemas.microsoft.com/office/drawing/2014/main" id="{BEFFDDE9-8E3A-45C4-A8F3-A28CE6C09E70}"/>
              </a:ext>
            </a:extLst>
          </p:cNvPr>
          <p:cNvSpPr/>
          <p:nvPr/>
        </p:nvSpPr>
        <p:spPr>
          <a:xfrm>
            <a:off x="722313" y="0"/>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6149" name="矩形 4">
            <a:extLst>
              <a:ext uri="{FF2B5EF4-FFF2-40B4-BE49-F238E27FC236}">
                <a16:creationId xmlns:a16="http://schemas.microsoft.com/office/drawing/2014/main" id="{5186E6F3-E379-4CFA-9648-52837B982C00}"/>
              </a:ext>
            </a:extLst>
          </p:cNvPr>
          <p:cNvSpPr/>
          <p:nvPr/>
        </p:nvSpPr>
        <p:spPr>
          <a:xfrm>
            <a:off x="1031875" y="0"/>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78853" name="文本框 1">
            <a:extLst>
              <a:ext uri="{FF2B5EF4-FFF2-40B4-BE49-F238E27FC236}">
                <a16:creationId xmlns:a16="http://schemas.microsoft.com/office/drawing/2014/main" id="{7DFE3FA4-6827-4341-9447-6BC1DB39D9FB}"/>
              </a:ext>
            </a:extLst>
          </p:cNvPr>
          <p:cNvSpPr txBox="1">
            <a:spLocks noChangeArrowheads="1"/>
          </p:cNvSpPr>
          <p:nvPr/>
        </p:nvSpPr>
        <p:spPr bwMode="auto">
          <a:xfrm>
            <a:off x="434975" y="1735138"/>
            <a:ext cx="496411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30000"/>
              </a:lnSpc>
              <a:spcBef>
                <a:spcPct val="0"/>
              </a:spcBef>
              <a:buClrTx/>
              <a:buSzTx/>
              <a:buFont typeface="Arial" panose="020B0604020202020204" pitchFamily="34" charset="0"/>
              <a:buNone/>
            </a:pPr>
            <a:r>
              <a:rPr lang="zh-CN" altLang="en-US" sz="1800">
                <a:solidFill>
                  <a:schemeClr val="tx1"/>
                </a:solidFill>
              </a:rPr>
              <a:t>提供手机号码快速注册和普通注册；    </a:t>
            </a:r>
          </a:p>
          <a:p>
            <a:pPr algn="l">
              <a:lnSpc>
                <a:spcPct val="130000"/>
              </a:lnSpc>
              <a:spcBef>
                <a:spcPct val="0"/>
              </a:spcBef>
              <a:buClrTx/>
              <a:buSzTx/>
              <a:buFont typeface="Arial" panose="020B0604020202020204" pitchFamily="34" charset="0"/>
              <a:buNone/>
            </a:pPr>
            <a:r>
              <a:rPr lang="zh-CN" altLang="en-US" sz="1800">
                <a:solidFill>
                  <a:schemeClr val="tx1"/>
                </a:solidFill>
              </a:rPr>
              <a:t>用户也可以直接用</a:t>
            </a:r>
            <a:r>
              <a:rPr lang="en-US" altLang="zh-CN" sz="1800">
                <a:solidFill>
                  <a:schemeClr val="tx1"/>
                </a:solidFill>
              </a:rPr>
              <a:t>QQ</a:t>
            </a:r>
            <a:r>
              <a:rPr lang="zh-CN" altLang="en-US" sz="1800">
                <a:solidFill>
                  <a:schemeClr val="tx1"/>
                </a:solidFill>
              </a:rPr>
              <a:t>、微信、微博账号登录。</a:t>
            </a:r>
          </a:p>
          <a:p>
            <a:pPr algn="l">
              <a:lnSpc>
                <a:spcPct val="130000"/>
              </a:lnSpc>
              <a:spcBef>
                <a:spcPct val="0"/>
              </a:spcBef>
              <a:buClrTx/>
              <a:buSzTx/>
              <a:buFont typeface="Arial" panose="020B0604020202020204" pitchFamily="34" charset="0"/>
              <a:buNone/>
            </a:pPr>
            <a:r>
              <a:rPr lang="zh-CN" altLang="en-US" sz="1800">
                <a:solidFill>
                  <a:schemeClr val="tx1"/>
                </a:solidFill>
              </a:rPr>
              <a:t>如果用户密码丢失可以通过中心网站的密码找回功能将密码找回。</a:t>
            </a:r>
          </a:p>
        </p:txBody>
      </p:sp>
      <p:sp>
        <p:nvSpPr>
          <p:cNvPr id="78854" name="标题 5121">
            <a:extLst>
              <a:ext uri="{FF2B5EF4-FFF2-40B4-BE49-F238E27FC236}">
                <a16:creationId xmlns:a16="http://schemas.microsoft.com/office/drawing/2014/main" id="{336BAB5D-23CF-48B2-8CEB-B154910B9C41}"/>
              </a:ext>
            </a:extLst>
          </p:cNvPr>
          <p:cNvSpPr>
            <a:spLocks noGrp="1" noChangeArrowheads="1"/>
          </p:cNvSpPr>
          <p:nvPr/>
        </p:nvSpPr>
        <p:spPr bwMode="auto">
          <a:xfrm>
            <a:off x="1141413" y="-92075"/>
            <a:ext cx="46720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noProof="1">
                <a:latin typeface="微软雅黑" panose="020B0503020204020204" pitchFamily="34" charset="-122"/>
                <a:ea typeface="微软雅黑" panose="020B0503020204020204" pitchFamily="34" charset="-122"/>
                <a:sym typeface="+mn-ea"/>
              </a:rPr>
              <a:t> </a:t>
            </a:r>
            <a:r>
              <a:rPr lang="zh-CN" altLang="en-US" sz="2400" b="1" noProof="1">
                <a:solidFill>
                  <a:srgbClr val="000000"/>
                </a:solidFill>
                <a:latin typeface="微软雅黑" panose="020B0503020204020204" pitchFamily="34" charset="-122"/>
                <a:ea typeface="微软雅黑" panose="020B0503020204020204" pitchFamily="34" charset="-122"/>
                <a:sym typeface="+mn-ea"/>
              </a:rPr>
              <a:t>功能介绍-账号登录</a:t>
            </a:r>
          </a:p>
        </p:txBody>
      </p:sp>
      <p:grpSp>
        <p:nvGrpSpPr>
          <p:cNvPr id="78855" name="组合 1">
            <a:extLst>
              <a:ext uri="{FF2B5EF4-FFF2-40B4-BE49-F238E27FC236}">
                <a16:creationId xmlns:a16="http://schemas.microsoft.com/office/drawing/2014/main" id="{33893E03-341D-4D1C-BE03-CD1C731EB541}"/>
              </a:ext>
            </a:extLst>
          </p:cNvPr>
          <p:cNvGrpSpPr>
            <a:grpSpLocks/>
          </p:cNvGrpSpPr>
          <p:nvPr/>
        </p:nvGrpSpPr>
        <p:grpSpPr bwMode="auto">
          <a:xfrm>
            <a:off x="4947205" y="219075"/>
            <a:ext cx="3340100" cy="5724525"/>
            <a:chOff x="12696" y="963"/>
            <a:chExt cx="6024" cy="10708"/>
          </a:xfrm>
        </p:grpSpPr>
        <p:pic>
          <p:nvPicPr>
            <p:cNvPr id="78856" name="图片 1">
              <a:extLst>
                <a:ext uri="{FF2B5EF4-FFF2-40B4-BE49-F238E27FC236}">
                  <a16:creationId xmlns:a16="http://schemas.microsoft.com/office/drawing/2014/main" id="{6EB0AF1D-9EAE-498B-B48B-DC24F6427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6" y="963"/>
              <a:ext cx="6024" cy="1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7" name="组合 3">
              <a:extLst>
                <a:ext uri="{FF2B5EF4-FFF2-40B4-BE49-F238E27FC236}">
                  <a16:creationId xmlns:a16="http://schemas.microsoft.com/office/drawing/2014/main" id="{254A22D7-D8B3-4DA0-B41C-9F8F165FA7CE}"/>
                </a:ext>
              </a:extLst>
            </p:cNvPr>
            <p:cNvGrpSpPr>
              <a:grpSpLocks/>
            </p:cNvGrpSpPr>
            <p:nvPr/>
          </p:nvGrpSpPr>
          <p:grpSpPr bwMode="auto">
            <a:xfrm>
              <a:off x="13425" y="2503"/>
              <a:ext cx="3766" cy="6617"/>
              <a:chOff x="4179" y="-60"/>
              <a:chExt cx="10618" cy="13048"/>
            </a:xfrm>
          </p:grpSpPr>
          <p:pic>
            <p:nvPicPr>
              <p:cNvPr id="78858" name="图片 2" descr="微信图片_20171106104239">
                <a:extLst>
                  <a:ext uri="{FF2B5EF4-FFF2-40B4-BE49-F238E27FC236}">
                    <a16:creationId xmlns:a16="http://schemas.microsoft.com/office/drawing/2014/main" id="{7583366E-1BFC-4876-9499-FF4E308E9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15" b="25798"/>
              <a:stretch>
                <a:fillRect/>
              </a:stretch>
            </p:blipFill>
            <p:spPr bwMode="auto">
              <a:xfrm>
                <a:off x="4179" y="-60"/>
                <a:ext cx="10618" cy="13048"/>
              </a:xfrm>
              <a:prstGeom prst="rect">
                <a:avLst/>
              </a:prstGeom>
              <a:noFill/>
              <a:ln w="9525">
                <a:solidFill>
                  <a:srgbClr val="7F7F7F"/>
                </a:solidFill>
                <a:round/>
                <a:headEnd/>
                <a:tailEnd/>
              </a:ln>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5806EF83-090F-4025-B1D5-A3CC29A6EB09}"/>
                  </a:ext>
                </a:extLst>
              </p:cNvPr>
              <p:cNvSpPr/>
              <p:nvPr/>
            </p:nvSpPr>
            <p:spPr>
              <a:xfrm>
                <a:off x="5587" y="10888"/>
                <a:ext cx="8161" cy="1607"/>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3A3B765-345F-4CDF-9AAA-2DE56966C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5" y="672164"/>
            <a:ext cx="2146655" cy="4452282"/>
          </a:xfrm>
          <a:prstGeom prst="rect">
            <a:avLst/>
          </a:prstGeom>
        </p:spPr>
      </p:pic>
      <p:pic>
        <p:nvPicPr>
          <p:cNvPr id="10" name="图片 9">
            <a:extLst>
              <a:ext uri="{FF2B5EF4-FFF2-40B4-BE49-F238E27FC236}">
                <a16:creationId xmlns:a16="http://schemas.microsoft.com/office/drawing/2014/main" id="{6A07EAE4-8266-42AF-834D-06BC986E5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950" y="673239"/>
            <a:ext cx="2146655" cy="4470257"/>
          </a:xfrm>
          <a:prstGeom prst="rect">
            <a:avLst/>
          </a:prstGeom>
        </p:spPr>
      </p:pic>
      <p:pic>
        <p:nvPicPr>
          <p:cNvPr id="13" name="图片 12">
            <a:extLst>
              <a:ext uri="{FF2B5EF4-FFF2-40B4-BE49-F238E27FC236}">
                <a16:creationId xmlns:a16="http://schemas.microsoft.com/office/drawing/2014/main" id="{887936EA-5F6B-48F1-8ACC-589B417E3251}"/>
              </a:ext>
            </a:extLst>
          </p:cNvPr>
          <p:cNvPicPr>
            <a:picLocks noChangeAspect="1"/>
          </p:cNvPicPr>
          <p:nvPr/>
        </p:nvPicPr>
        <p:blipFill>
          <a:blip r:embed="rId6"/>
          <a:stretch>
            <a:fillRect/>
          </a:stretch>
        </p:blipFill>
        <p:spPr>
          <a:xfrm>
            <a:off x="4436755" y="673239"/>
            <a:ext cx="2154193" cy="4470261"/>
          </a:xfrm>
          <a:prstGeom prst="rect">
            <a:avLst/>
          </a:prstGeom>
        </p:spPr>
      </p:pic>
      <p:pic>
        <p:nvPicPr>
          <p:cNvPr id="15" name="图片 14">
            <a:extLst>
              <a:ext uri="{FF2B5EF4-FFF2-40B4-BE49-F238E27FC236}">
                <a16:creationId xmlns:a16="http://schemas.microsoft.com/office/drawing/2014/main" id="{726674F5-5227-4C55-A450-F8D6F589A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8098" y="673239"/>
            <a:ext cx="2154193" cy="4485955"/>
          </a:xfrm>
          <a:prstGeom prst="rect">
            <a:avLst/>
          </a:prstGeom>
        </p:spPr>
      </p:pic>
      <p:pic>
        <p:nvPicPr>
          <p:cNvPr id="17" name="图片 16">
            <a:extLst>
              <a:ext uri="{FF2B5EF4-FFF2-40B4-BE49-F238E27FC236}">
                <a16:creationId xmlns:a16="http://schemas.microsoft.com/office/drawing/2014/main" id="{2F724F87-442B-40C8-9544-889D22E713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0624" y="673249"/>
            <a:ext cx="2154193" cy="4485955"/>
          </a:xfrm>
          <a:prstGeom prst="rect">
            <a:avLst/>
          </a:prstGeom>
        </p:spPr>
      </p:pic>
      <p:pic>
        <p:nvPicPr>
          <p:cNvPr id="20" name="图片 19">
            <a:extLst>
              <a:ext uri="{FF2B5EF4-FFF2-40B4-BE49-F238E27FC236}">
                <a16:creationId xmlns:a16="http://schemas.microsoft.com/office/drawing/2014/main" id="{DF2BD15B-CA34-4E60-A4A2-FD6265F389E6}"/>
              </a:ext>
            </a:extLst>
          </p:cNvPr>
          <p:cNvPicPr>
            <a:picLocks noChangeAspect="1"/>
          </p:cNvPicPr>
          <p:nvPr/>
        </p:nvPicPr>
        <p:blipFill>
          <a:blip r:embed="rId9"/>
          <a:stretch>
            <a:fillRect/>
          </a:stretch>
        </p:blipFill>
        <p:spPr>
          <a:xfrm>
            <a:off x="6651866" y="678130"/>
            <a:ext cx="2146655" cy="4481064"/>
          </a:xfrm>
          <a:prstGeom prst="rect">
            <a:avLst/>
          </a:prstGeom>
        </p:spPr>
      </p:pic>
      <p:sp>
        <p:nvSpPr>
          <p:cNvPr id="11" name="矩形 2">
            <a:extLst>
              <a:ext uri="{FF2B5EF4-FFF2-40B4-BE49-F238E27FC236}">
                <a16:creationId xmlns:a16="http://schemas.microsoft.com/office/drawing/2014/main" id="{7BAB3900-9C6F-44DE-853B-CFED5BBBA218}"/>
              </a:ext>
            </a:extLst>
          </p:cNvPr>
          <p:cNvSpPr/>
          <p:nvPr/>
        </p:nvSpPr>
        <p:spPr>
          <a:xfrm>
            <a:off x="0" y="92075"/>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2" name="矩形 3">
            <a:extLst>
              <a:ext uri="{FF2B5EF4-FFF2-40B4-BE49-F238E27FC236}">
                <a16:creationId xmlns:a16="http://schemas.microsoft.com/office/drawing/2014/main" id="{D7901231-32AE-48FD-99AB-26C4BEFA2AFA}"/>
              </a:ext>
            </a:extLst>
          </p:cNvPr>
          <p:cNvSpPr/>
          <p:nvPr/>
        </p:nvSpPr>
        <p:spPr>
          <a:xfrm>
            <a:off x="722313" y="92075"/>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4" name="矩形 4">
            <a:extLst>
              <a:ext uri="{FF2B5EF4-FFF2-40B4-BE49-F238E27FC236}">
                <a16:creationId xmlns:a16="http://schemas.microsoft.com/office/drawing/2014/main" id="{76B5F68C-1357-4F79-B81E-88673B318ACE}"/>
              </a:ext>
            </a:extLst>
          </p:cNvPr>
          <p:cNvSpPr/>
          <p:nvPr/>
        </p:nvSpPr>
        <p:spPr>
          <a:xfrm>
            <a:off x="1031875" y="92075"/>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6" name="标题 5121">
            <a:extLst>
              <a:ext uri="{FF2B5EF4-FFF2-40B4-BE49-F238E27FC236}">
                <a16:creationId xmlns:a16="http://schemas.microsoft.com/office/drawing/2014/main" id="{20E59A7C-0F53-4637-80F9-1CF05F40EB93}"/>
              </a:ext>
            </a:extLst>
          </p:cNvPr>
          <p:cNvSpPr>
            <a:spLocks noGrp="1" noChangeArrowheads="1"/>
          </p:cNvSpPr>
          <p:nvPr/>
        </p:nvSpPr>
        <p:spPr bwMode="auto">
          <a:xfrm>
            <a:off x="1141413" y="0"/>
            <a:ext cx="46720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noProof="1">
                <a:latin typeface="微软雅黑" panose="020B0503020204020204" pitchFamily="34" charset="-122"/>
                <a:ea typeface="微软雅黑" panose="020B0503020204020204" pitchFamily="34" charset="-122"/>
                <a:sym typeface="+mn-ea"/>
              </a:rPr>
              <a:t> </a:t>
            </a:r>
            <a:r>
              <a:rPr lang="zh-CN" altLang="en-US" sz="2400" b="1" noProof="1">
                <a:solidFill>
                  <a:srgbClr val="000000"/>
                </a:solidFill>
                <a:latin typeface="微软雅黑" panose="020B0503020204020204" pitchFamily="34" charset="-122"/>
                <a:ea typeface="微软雅黑" panose="020B0503020204020204" pitchFamily="34" charset="-122"/>
                <a:sym typeface="+mn-ea"/>
              </a:rPr>
              <a:t>功能介绍-机构账号绑定</a:t>
            </a:r>
          </a:p>
        </p:txBody>
      </p:sp>
    </p:spTree>
    <p:custDataLst>
      <p:tags r:id="rId1"/>
    </p:custDataLst>
    <p:extLst>
      <p:ext uri="{BB962C8B-B14F-4D97-AF65-F5344CB8AC3E}">
        <p14:creationId xmlns:p14="http://schemas.microsoft.com/office/powerpoint/2010/main" val="25212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pic>
        <p:nvPicPr>
          <p:cNvPr id="5" name="图片 4">
            <a:extLst>
              <a:ext uri="{FF2B5EF4-FFF2-40B4-BE49-F238E27FC236}">
                <a16:creationId xmlns:a16="http://schemas.microsoft.com/office/drawing/2014/main" id="{CAFCD5D4-7DB1-4C13-9117-41411DE39479}"/>
              </a:ext>
            </a:extLst>
          </p:cNvPr>
          <p:cNvPicPr>
            <a:picLocks noChangeAspect="1"/>
          </p:cNvPicPr>
          <p:nvPr/>
        </p:nvPicPr>
        <p:blipFill>
          <a:blip r:embed="rId4"/>
          <a:stretch>
            <a:fillRect/>
          </a:stretch>
        </p:blipFill>
        <p:spPr>
          <a:xfrm>
            <a:off x="27474" y="615503"/>
            <a:ext cx="2199863" cy="4527997"/>
          </a:xfrm>
          <a:prstGeom prst="rect">
            <a:avLst/>
          </a:prstGeom>
        </p:spPr>
      </p:pic>
      <p:pic>
        <p:nvPicPr>
          <p:cNvPr id="9" name="图片 8">
            <a:extLst>
              <a:ext uri="{FF2B5EF4-FFF2-40B4-BE49-F238E27FC236}">
                <a16:creationId xmlns:a16="http://schemas.microsoft.com/office/drawing/2014/main" id="{513AFEE3-AAC5-455D-867D-2D08B885B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7337" y="615502"/>
            <a:ext cx="2174383" cy="4527998"/>
          </a:xfrm>
          <a:prstGeom prst="rect">
            <a:avLst/>
          </a:prstGeom>
        </p:spPr>
      </p:pic>
      <p:pic>
        <p:nvPicPr>
          <p:cNvPr id="12" name="图片 11">
            <a:extLst>
              <a:ext uri="{FF2B5EF4-FFF2-40B4-BE49-F238E27FC236}">
                <a16:creationId xmlns:a16="http://schemas.microsoft.com/office/drawing/2014/main" id="{E80DCDD2-F885-45A1-9CB0-A2121C545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4811" y="615501"/>
            <a:ext cx="2168605" cy="4515966"/>
          </a:xfrm>
          <a:prstGeom prst="rect">
            <a:avLst/>
          </a:prstGeom>
        </p:spPr>
      </p:pic>
      <p:pic>
        <p:nvPicPr>
          <p:cNvPr id="16" name="图片 15">
            <a:extLst>
              <a:ext uri="{FF2B5EF4-FFF2-40B4-BE49-F238E27FC236}">
                <a16:creationId xmlns:a16="http://schemas.microsoft.com/office/drawing/2014/main" id="{B9E5EE47-3EFA-427B-A275-DDB32A7695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11" y="603468"/>
            <a:ext cx="2168605" cy="4515967"/>
          </a:xfrm>
          <a:prstGeom prst="rect">
            <a:avLst/>
          </a:prstGeom>
        </p:spPr>
      </p:pic>
      <p:pic>
        <p:nvPicPr>
          <p:cNvPr id="19" name="图片 18">
            <a:extLst>
              <a:ext uri="{FF2B5EF4-FFF2-40B4-BE49-F238E27FC236}">
                <a16:creationId xmlns:a16="http://schemas.microsoft.com/office/drawing/2014/main" id="{68C4004A-AB84-49CF-85F9-FE44B768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9032" y="615501"/>
            <a:ext cx="2180162" cy="4540032"/>
          </a:xfrm>
          <a:prstGeom prst="rect">
            <a:avLst/>
          </a:prstGeom>
        </p:spPr>
      </p:pic>
      <p:pic>
        <p:nvPicPr>
          <p:cNvPr id="21" name="图片 20">
            <a:extLst>
              <a:ext uri="{FF2B5EF4-FFF2-40B4-BE49-F238E27FC236}">
                <a16:creationId xmlns:a16="http://schemas.microsoft.com/office/drawing/2014/main" id="{B74B9DD2-F1E3-4BF8-BE14-61FE8E5135E0}"/>
              </a:ext>
            </a:extLst>
          </p:cNvPr>
          <p:cNvPicPr>
            <a:picLocks noChangeAspect="1"/>
          </p:cNvPicPr>
          <p:nvPr/>
        </p:nvPicPr>
        <p:blipFill>
          <a:blip r:embed="rId9"/>
          <a:stretch>
            <a:fillRect/>
          </a:stretch>
        </p:blipFill>
        <p:spPr>
          <a:xfrm>
            <a:off x="4493509" y="603467"/>
            <a:ext cx="2163639" cy="4515968"/>
          </a:xfrm>
          <a:prstGeom prst="rect">
            <a:avLst/>
          </a:prstGeom>
        </p:spPr>
      </p:pic>
      <p:pic>
        <p:nvPicPr>
          <p:cNvPr id="23" name="图片 22">
            <a:extLst>
              <a:ext uri="{FF2B5EF4-FFF2-40B4-BE49-F238E27FC236}">
                <a16:creationId xmlns:a16="http://schemas.microsoft.com/office/drawing/2014/main" id="{E5A5DFEA-0641-44F9-9DBD-FC0BA1185F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9337" y="627533"/>
            <a:ext cx="2145526" cy="4467905"/>
          </a:xfrm>
          <a:prstGeom prst="rect">
            <a:avLst/>
          </a:prstGeom>
        </p:spPr>
      </p:pic>
      <p:pic>
        <p:nvPicPr>
          <p:cNvPr id="25" name="图片 24">
            <a:extLst>
              <a:ext uri="{FF2B5EF4-FFF2-40B4-BE49-F238E27FC236}">
                <a16:creationId xmlns:a16="http://schemas.microsoft.com/office/drawing/2014/main" id="{D2D97BFD-36B8-42A0-90E4-B0CA99DECE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9337" y="614043"/>
            <a:ext cx="2185940" cy="4552066"/>
          </a:xfrm>
          <a:prstGeom prst="rect">
            <a:avLst/>
          </a:prstGeom>
        </p:spPr>
      </p:pic>
      <p:pic>
        <p:nvPicPr>
          <p:cNvPr id="27" name="图片 26">
            <a:extLst>
              <a:ext uri="{FF2B5EF4-FFF2-40B4-BE49-F238E27FC236}">
                <a16:creationId xmlns:a16="http://schemas.microsoft.com/office/drawing/2014/main" id="{EFB5DE7C-D85E-405D-A4AD-381FE338A2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6188" y="607990"/>
            <a:ext cx="2185941" cy="4552067"/>
          </a:xfrm>
          <a:prstGeom prst="rect">
            <a:avLst/>
          </a:prstGeom>
        </p:spPr>
      </p:pic>
      <p:pic>
        <p:nvPicPr>
          <p:cNvPr id="29" name="图片 28">
            <a:extLst>
              <a:ext uri="{FF2B5EF4-FFF2-40B4-BE49-F238E27FC236}">
                <a16:creationId xmlns:a16="http://schemas.microsoft.com/office/drawing/2014/main" id="{CF186539-C534-4FB1-A159-8D5D83E3C6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8480" y="604148"/>
            <a:ext cx="2168606" cy="4515969"/>
          </a:xfrm>
          <a:prstGeom prst="rect">
            <a:avLst/>
          </a:prstGeom>
        </p:spPr>
      </p:pic>
      <p:pic>
        <p:nvPicPr>
          <p:cNvPr id="30" name="图片 29">
            <a:extLst>
              <a:ext uri="{FF2B5EF4-FFF2-40B4-BE49-F238E27FC236}">
                <a16:creationId xmlns:a16="http://schemas.microsoft.com/office/drawing/2014/main" id="{D19ECB76-1F3E-40B8-8EA5-2A32381D59D0}"/>
              </a:ext>
            </a:extLst>
          </p:cNvPr>
          <p:cNvPicPr>
            <a:picLocks noChangeAspect="1"/>
          </p:cNvPicPr>
          <p:nvPr/>
        </p:nvPicPr>
        <p:blipFill>
          <a:blip r:embed="rId14"/>
          <a:stretch>
            <a:fillRect/>
          </a:stretch>
        </p:blipFill>
        <p:spPr>
          <a:xfrm>
            <a:off x="6763802" y="603660"/>
            <a:ext cx="2183284" cy="4505390"/>
          </a:xfrm>
          <a:prstGeom prst="rect">
            <a:avLst/>
          </a:prstGeom>
        </p:spPr>
      </p:pic>
      <p:pic>
        <p:nvPicPr>
          <p:cNvPr id="31" name="图片 30">
            <a:extLst>
              <a:ext uri="{FF2B5EF4-FFF2-40B4-BE49-F238E27FC236}">
                <a16:creationId xmlns:a16="http://schemas.microsoft.com/office/drawing/2014/main" id="{01DA3145-A558-4094-B95C-9CE6E27D9076}"/>
              </a:ext>
            </a:extLst>
          </p:cNvPr>
          <p:cNvPicPr>
            <a:picLocks noChangeAspect="1"/>
          </p:cNvPicPr>
          <p:nvPr/>
        </p:nvPicPr>
        <p:blipFill>
          <a:blip r:embed="rId15"/>
          <a:stretch>
            <a:fillRect/>
          </a:stretch>
        </p:blipFill>
        <p:spPr>
          <a:xfrm>
            <a:off x="6772383" y="603467"/>
            <a:ext cx="2425835" cy="4991891"/>
          </a:xfrm>
          <a:prstGeom prst="rect">
            <a:avLst/>
          </a:prstGeom>
        </p:spPr>
      </p:pic>
      <p:pic>
        <p:nvPicPr>
          <p:cNvPr id="33" name="图片 32">
            <a:extLst>
              <a:ext uri="{FF2B5EF4-FFF2-40B4-BE49-F238E27FC236}">
                <a16:creationId xmlns:a16="http://schemas.microsoft.com/office/drawing/2014/main" id="{8802FC0C-1A43-410A-87C8-F0928E5D4B47}"/>
              </a:ext>
            </a:extLst>
          </p:cNvPr>
          <p:cNvPicPr>
            <a:picLocks noChangeAspect="1"/>
          </p:cNvPicPr>
          <p:nvPr/>
        </p:nvPicPr>
        <p:blipFill>
          <a:blip r:embed="rId16"/>
          <a:stretch>
            <a:fillRect/>
          </a:stretch>
        </p:blipFill>
        <p:spPr>
          <a:xfrm>
            <a:off x="6811931" y="560379"/>
            <a:ext cx="2296584" cy="4699987"/>
          </a:xfrm>
          <a:prstGeom prst="rect">
            <a:avLst/>
          </a:prstGeom>
        </p:spPr>
      </p:pic>
      <p:sp>
        <p:nvSpPr>
          <p:cNvPr id="17" name="矩形 2">
            <a:extLst>
              <a:ext uri="{FF2B5EF4-FFF2-40B4-BE49-F238E27FC236}">
                <a16:creationId xmlns:a16="http://schemas.microsoft.com/office/drawing/2014/main" id="{B2BDBD4C-B206-4BBF-8FDA-8E98A87D41AD}"/>
              </a:ext>
            </a:extLst>
          </p:cNvPr>
          <p:cNvSpPr/>
          <p:nvPr/>
        </p:nvSpPr>
        <p:spPr>
          <a:xfrm>
            <a:off x="0" y="0"/>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8" name="矩形 3">
            <a:extLst>
              <a:ext uri="{FF2B5EF4-FFF2-40B4-BE49-F238E27FC236}">
                <a16:creationId xmlns:a16="http://schemas.microsoft.com/office/drawing/2014/main" id="{CCCBE7FC-68E1-4D5F-8D8E-D1256129B1D6}"/>
              </a:ext>
            </a:extLst>
          </p:cNvPr>
          <p:cNvSpPr/>
          <p:nvPr/>
        </p:nvSpPr>
        <p:spPr>
          <a:xfrm>
            <a:off x="722313" y="0"/>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0" name="矩形 4">
            <a:extLst>
              <a:ext uri="{FF2B5EF4-FFF2-40B4-BE49-F238E27FC236}">
                <a16:creationId xmlns:a16="http://schemas.microsoft.com/office/drawing/2014/main" id="{9F0A1A7B-D650-4E52-9AB9-E924E65AE046}"/>
              </a:ext>
            </a:extLst>
          </p:cNvPr>
          <p:cNvSpPr/>
          <p:nvPr/>
        </p:nvSpPr>
        <p:spPr>
          <a:xfrm>
            <a:off x="1031875" y="0"/>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2" name="标题 5121">
            <a:extLst>
              <a:ext uri="{FF2B5EF4-FFF2-40B4-BE49-F238E27FC236}">
                <a16:creationId xmlns:a16="http://schemas.microsoft.com/office/drawing/2014/main" id="{9835E849-04FC-4C43-A0EA-FF943AC25C9E}"/>
              </a:ext>
            </a:extLst>
          </p:cNvPr>
          <p:cNvSpPr>
            <a:spLocks noGrp="1" noChangeArrowheads="1"/>
          </p:cNvSpPr>
          <p:nvPr/>
        </p:nvSpPr>
        <p:spPr bwMode="auto">
          <a:xfrm>
            <a:off x="1141413" y="-92075"/>
            <a:ext cx="46720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noProof="1">
                <a:latin typeface="微软雅黑" panose="020B0503020204020204" pitchFamily="34" charset="-122"/>
                <a:ea typeface="微软雅黑" panose="020B0503020204020204" pitchFamily="34" charset="-122"/>
                <a:sym typeface="+mn-ea"/>
              </a:rPr>
              <a:t> </a:t>
            </a:r>
            <a:r>
              <a:rPr lang="zh-CN" altLang="en-US" sz="2400" b="1" noProof="1">
                <a:solidFill>
                  <a:srgbClr val="000000"/>
                </a:solidFill>
                <a:latin typeface="微软雅黑" panose="020B0503020204020204" pitchFamily="34" charset="-122"/>
                <a:ea typeface="微软雅黑" panose="020B0503020204020204" pitchFamily="34" charset="-122"/>
                <a:sym typeface="+mn-ea"/>
              </a:rPr>
              <a:t>功能介绍-检索阅读</a:t>
            </a:r>
          </a:p>
        </p:txBody>
      </p:sp>
    </p:spTree>
    <p:custDataLst>
      <p:tags r:id="rId1"/>
    </p:custDataLst>
    <p:extLst>
      <p:ext uri="{BB962C8B-B14F-4D97-AF65-F5344CB8AC3E}">
        <p14:creationId xmlns:p14="http://schemas.microsoft.com/office/powerpoint/2010/main" val="20158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1000"/>
                                        <p:tgtEl>
                                          <p:spTgt spid="33"/>
                                        </p:tgtEl>
                                      </p:cBhvr>
                                    </p:animEffect>
                                    <p:anim calcmode="lin" valueType="num">
                                      <p:cBhvr>
                                        <p:cTn id="88" dur="1000" fill="hold"/>
                                        <p:tgtEl>
                                          <p:spTgt spid="33"/>
                                        </p:tgtEl>
                                        <p:attrNameLst>
                                          <p:attrName>ppt_x</p:attrName>
                                        </p:attrNameLst>
                                      </p:cBhvr>
                                      <p:tavLst>
                                        <p:tav tm="0">
                                          <p:val>
                                            <p:strVal val="#ppt_x"/>
                                          </p:val>
                                        </p:tav>
                                        <p:tav tm="100000">
                                          <p:val>
                                            <p:strVal val="#ppt_x"/>
                                          </p:val>
                                        </p:tav>
                                      </p:tavLst>
                                    </p:anim>
                                    <p:anim calcmode="lin" valueType="num">
                                      <p:cBhvr>
                                        <p:cTn id="8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pic>
        <p:nvPicPr>
          <p:cNvPr id="5" name="图片 4">
            <a:extLst>
              <a:ext uri="{FF2B5EF4-FFF2-40B4-BE49-F238E27FC236}">
                <a16:creationId xmlns:a16="http://schemas.microsoft.com/office/drawing/2014/main" id="{F1638EDB-BD76-43C7-A7E5-AAB18F43721A}"/>
              </a:ext>
            </a:extLst>
          </p:cNvPr>
          <p:cNvPicPr>
            <a:picLocks noChangeAspect="1"/>
          </p:cNvPicPr>
          <p:nvPr/>
        </p:nvPicPr>
        <p:blipFill>
          <a:blip r:embed="rId4"/>
          <a:stretch>
            <a:fillRect/>
          </a:stretch>
        </p:blipFill>
        <p:spPr>
          <a:xfrm>
            <a:off x="179512" y="627534"/>
            <a:ext cx="2175759" cy="4515966"/>
          </a:xfrm>
          <a:prstGeom prst="rect">
            <a:avLst/>
          </a:prstGeom>
        </p:spPr>
      </p:pic>
      <p:pic>
        <p:nvPicPr>
          <p:cNvPr id="7" name="图片 6">
            <a:extLst>
              <a:ext uri="{FF2B5EF4-FFF2-40B4-BE49-F238E27FC236}">
                <a16:creationId xmlns:a16="http://schemas.microsoft.com/office/drawing/2014/main" id="{825CA825-95C8-402A-AA20-2D9EA3D7C65F}"/>
              </a:ext>
            </a:extLst>
          </p:cNvPr>
          <p:cNvPicPr>
            <a:picLocks noChangeAspect="1"/>
          </p:cNvPicPr>
          <p:nvPr/>
        </p:nvPicPr>
        <p:blipFill>
          <a:blip r:embed="rId5"/>
          <a:stretch>
            <a:fillRect/>
          </a:stretch>
        </p:blipFill>
        <p:spPr>
          <a:xfrm>
            <a:off x="179512" y="604683"/>
            <a:ext cx="2160629" cy="4515966"/>
          </a:xfrm>
          <a:prstGeom prst="rect">
            <a:avLst/>
          </a:prstGeom>
        </p:spPr>
      </p:pic>
      <p:pic>
        <p:nvPicPr>
          <p:cNvPr id="9" name="图片 8">
            <a:extLst>
              <a:ext uri="{FF2B5EF4-FFF2-40B4-BE49-F238E27FC236}">
                <a16:creationId xmlns:a16="http://schemas.microsoft.com/office/drawing/2014/main" id="{E9273726-0C15-45BB-95F9-173831B46F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4406" y="627533"/>
            <a:ext cx="2155445" cy="4488561"/>
          </a:xfrm>
          <a:prstGeom prst="rect">
            <a:avLst/>
          </a:prstGeom>
        </p:spPr>
      </p:pic>
      <p:pic>
        <p:nvPicPr>
          <p:cNvPr id="11" name="图片 10">
            <a:extLst>
              <a:ext uri="{FF2B5EF4-FFF2-40B4-BE49-F238E27FC236}">
                <a16:creationId xmlns:a16="http://schemas.microsoft.com/office/drawing/2014/main" id="{67F0B5E4-BEC2-45D0-B933-9BFD12131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4405" y="592127"/>
            <a:ext cx="2155445" cy="4488561"/>
          </a:xfrm>
          <a:prstGeom prst="rect">
            <a:avLst/>
          </a:prstGeom>
        </p:spPr>
      </p:pic>
      <p:pic>
        <p:nvPicPr>
          <p:cNvPr id="13" name="图片 12">
            <a:extLst>
              <a:ext uri="{FF2B5EF4-FFF2-40B4-BE49-F238E27FC236}">
                <a16:creationId xmlns:a16="http://schemas.microsoft.com/office/drawing/2014/main" id="{6456B908-9C2D-4C9E-AB97-964EFBF8D7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4417" y="619522"/>
            <a:ext cx="2155445" cy="4488562"/>
          </a:xfrm>
          <a:prstGeom prst="rect">
            <a:avLst/>
          </a:prstGeom>
        </p:spPr>
      </p:pic>
      <p:pic>
        <p:nvPicPr>
          <p:cNvPr id="15" name="图片 14">
            <a:extLst>
              <a:ext uri="{FF2B5EF4-FFF2-40B4-BE49-F238E27FC236}">
                <a16:creationId xmlns:a16="http://schemas.microsoft.com/office/drawing/2014/main" id="{C1E948B5-DD1E-4B18-BF72-0E3D306D55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4417" y="619522"/>
            <a:ext cx="2185608" cy="4551373"/>
          </a:xfrm>
          <a:prstGeom prst="rect">
            <a:avLst/>
          </a:prstGeom>
        </p:spPr>
      </p:pic>
      <p:pic>
        <p:nvPicPr>
          <p:cNvPr id="17" name="图片 16">
            <a:extLst>
              <a:ext uri="{FF2B5EF4-FFF2-40B4-BE49-F238E27FC236}">
                <a16:creationId xmlns:a16="http://schemas.microsoft.com/office/drawing/2014/main" id="{D94E7138-68E5-453A-8DA4-CBD3355020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5847" y="627532"/>
            <a:ext cx="2179578" cy="4538817"/>
          </a:xfrm>
          <a:prstGeom prst="rect">
            <a:avLst/>
          </a:prstGeom>
        </p:spPr>
      </p:pic>
      <p:pic>
        <p:nvPicPr>
          <p:cNvPr id="20" name="图片 19">
            <a:extLst>
              <a:ext uri="{FF2B5EF4-FFF2-40B4-BE49-F238E27FC236}">
                <a16:creationId xmlns:a16="http://schemas.microsoft.com/office/drawing/2014/main" id="{286C1FA4-FFB5-4FE5-94D4-A7C1B2D03FFD}"/>
              </a:ext>
            </a:extLst>
          </p:cNvPr>
          <p:cNvPicPr>
            <a:picLocks noChangeAspect="1"/>
          </p:cNvPicPr>
          <p:nvPr/>
        </p:nvPicPr>
        <p:blipFill>
          <a:blip r:embed="rId11"/>
          <a:stretch>
            <a:fillRect/>
          </a:stretch>
        </p:blipFill>
        <p:spPr>
          <a:xfrm>
            <a:off x="6592455" y="592126"/>
            <a:ext cx="2140409" cy="4488562"/>
          </a:xfrm>
          <a:prstGeom prst="rect">
            <a:avLst/>
          </a:prstGeom>
        </p:spPr>
      </p:pic>
      <p:sp>
        <p:nvSpPr>
          <p:cNvPr id="12" name="矩形 2">
            <a:extLst>
              <a:ext uri="{FF2B5EF4-FFF2-40B4-BE49-F238E27FC236}">
                <a16:creationId xmlns:a16="http://schemas.microsoft.com/office/drawing/2014/main" id="{A1FEE990-F4F5-48F4-AE63-53BF67BC5053}"/>
              </a:ext>
            </a:extLst>
          </p:cNvPr>
          <p:cNvSpPr/>
          <p:nvPr/>
        </p:nvSpPr>
        <p:spPr>
          <a:xfrm>
            <a:off x="0" y="0"/>
            <a:ext cx="685800" cy="438150"/>
          </a:xfrm>
          <a:prstGeom prst="rect">
            <a:avLst/>
          </a:prstGeom>
          <a:solidFill>
            <a:srgbClr val="6C5B7B"/>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4" name="矩形 3">
            <a:extLst>
              <a:ext uri="{FF2B5EF4-FFF2-40B4-BE49-F238E27FC236}">
                <a16:creationId xmlns:a16="http://schemas.microsoft.com/office/drawing/2014/main" id="{E3E88939-BE65-4814-9EF2-44007AE642E1}"/>
              </a:ext>
            </a:extLst>
          </p:cNvPr>
          <p:cNvSpPr/>
          <p:nvPr/>
        </p:nvSpPr>
        <p:spPr>
          <a:xfrm>
            <a:off x="722313" y="0"/>
            <a:ext cx="280987" cy="438150"/>
          </a:xfrm>
          <a:prstGeom prst="rect">
            <a:avLst/>
          </a:prstGeom>
          <a:solidFill>
            <a:srgbClr val="C06C84"/>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6" name="矩形 4">
            <a:extLst>
              <a:ext uri="{FF2B5EF4-FFF2-40B4-BE49-F238E27FC236}">
                <a16:creationId xmlns:a16="http://schemas.microsoft.com/office/drawing/2014/main" id="{FF6B75F6-1492-44BA-B8E0-09E605BACCBF}"/>
              </a:ext>
            </a:extLst>
          </p:cNvPr>
          <p:cNvSpPr/>
          <p:nvPr/>
        </p:nvSpPr>
        <p:spPr>
          <a:xfrm>
            <a:off x="1031875" y="0"/>
            <a:ext cx="109538" cy="438150"/>
          </a:xfrm>
          <a:prstGeom prst="rect">
            <a:avLst/>
          </a:prstGeom>
          <a:solidFill>
            <a:srgbClr val="F67280"/>
          </a:solidFill>
          <a:ln w="12700">
            <a:noFill/>
          </a:ln>
        </p:spPr>
        <p:txBody>
          <a:bodyPr anchor="ctr"/>
          <a:lstStyle/>
          <a:p>
            <a:pPr algn="ctr" eaLnBrk="1" hangingPunct="1">
              <a:buFont typeface="Arial" panose="020B0604020202020204" pitchFamily="34" charset="0"/>
              <a:buNone/>
              <a:defRPr/>
            </a:pPr>
            <a:endParaRPr lang="zh-CN" altLang="zh-CN" sz="135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8" name="标题 5121">
            <a:extLst>
              <a:ext uri="{FF2B5EF4-FFF2-40B4-BE49-F238E27FC236}">
                <a16:creationId xmlns:a16="http://schemas.microsoft.com/office/drawing/2014/main" id="{75CE342E-C8B5-4912-B4CF-6F53D547CD0A}"/>
              </a:ext>
            </a:extLst>
          </p:cNvPr>
          <p:cNvSpPr>
            <a:spLocks noGrp="1" noChangeArrowheads="1"/>
          </p:cNvSpPr>
          <p:nvPr/>
        </p:nvSpPr>
        <p:spPr bwMode="auto">
          <a:xfrm>
            <a:off x="1141413" y="-92075"/>
            <a:ext cx="46720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noProof="1">
                <a:latin typeface="微软雅黑" panose="020B0503020204020204" pitchFamily="34" charset="-122"/>
                <a:ea typeface="微软雅黑" panose="020B0503020204020204" pitchFamily="34" charset="-122"/>
                <a:sym typeface="+mn-ea"/>
              </a:rPr>
              <a:t> </a:t>
            </a:r>
            <a:r>
              <a:rPr lang="zh-CN" altLang="en-US" sz="2400" b="1" noProof="1">
                <a:solidFill>
                  <a:srgbClr val="000000"/>
                </a:solidFill>
                <a:latin typeface="微软雅黑" panose="020B0503020204020204" pitchFamily="34" charset="-122"/>
                <a:ea typeface="微软雅黑" panose="020B0503020204020204" pitchFamily="34" charset="-122"/>
                <a:sym typeface="+mn-ea"/>
              </a:rPr>
              <a:t>功能介绍-个性化定制推送</a:t>
            </a:r>
          </a:p>
        </p:txBody>
      </p:sp>
    </p:spTree>
    <p:custDataLst>
      <p:tags r:id="rId1"/>
    </p:custDataLst>
    <p:extLst>
      <p:ext uri="{BB962C8B-B14F-4D97-AF65-F5344CB8AC3E}">
        <p14:creationId xmlns:p14="http://schemas.microsoft.com/office/powerpoint/2010/main" val="133998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矩形 1">
            <a:extLst>
              <a:ext uri="{FF2B5EF4-FFF2-40B4-BE49-F238E27FC236}">
                <a16:creationId xmlns:a16="http://schemas.microsoft.com/office/drawing/2014/main" id="{1F6706BC-9484-4DF5-AE30-DCCE30DA31E1}"/>
              </a:ext>
            </a:extLst>
          </p:cNvPr>
          <p:cNvSpPr/>
          <p:nvPr/>
        </p:nvSpPr>
        <p:spPr>
          <a:xfrm>
            <a:off x="533400" y="0"/>
            <a:ext cx="238125" cy="682625"/>
          </a:xfrm>
          <a:prstGeom prst="rect">
            <a:avLst/>
          </a:prstGeom>
          <a:solidFill>
            <a:srgbClr val="00B0F0"/>
          </a:solidFill>
          <a:ln w="9525">
            <a:noFill/>
          </a:ln>
        </p:spPr>
        <p:txBody>
          <a:bodyPr lIns="67519" tIns="33760" rIns="67519" bIns="33760" anchor="ctr"/>
          <a:lstStyle/>
          <a:p>
            <a:pPr algn="ctr">
              <a:buFont typeface="Arial" panose="020B0604020202020204" pitchFamily="34" charset="0"/>
              <a:buNone/>
              <a:defRPr/>
            </a:pPr>
            <a:endParaRPr lang="zh-CN" altLang="en-US" sz="1520" noProof="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4339" name="TextBox 8">
            <a:extLst>
              <a:ext uri="{FF2B5EF4-FFF2-40B4-BE49-F238E27FC236}">
                <a16:creationId xmlns:a16="http://schemas.microsoft.com/office/drawing/2014/main" id="{9B3CC1A7-C89B-4388-B8F9-59F9DA5E29D6}"/>
              </a:ext>
            </a:extLst>
          </p:cNvPr>
          <p:cNvSpPr>
            <a:spLocks noChangeArrowheads="1"/>
          </p:cNvSpPr>
          <p:nvPr/>
        </p:nvSpPr>
        <p:spPr bwMode="auto">
          <a:xfrm>
            <a:off x="533400" y="247650"/>
            <a:ext cx="32813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19" tIns="33760" rIns="67519" bIns="33760">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1600">
                <a:solidFill>
                  <a:srgbClr val="002060"/>
                </a:solidFill>
                <a:latin typeface="华康俪金黑W8(P)" pitchFamily="2" charset="-122"/>
                <a:ea typeface="华康俪金黑W8(P)" pitchFamily="2" charset="-122"/>
                <a:sym typeface="华康俪金黑W8(P)" pitchFamily="2" charset="-122"/>
              </a:rPr>
              <a:t>   </a:t>
            </a:r>
          </a:p>
        </p:txBody>
      </p:sp>
      <p:sp>
        <p:nvSpPr>
          <p:cNvPr id="7171" name="直接连接符 2">
            <a:extLst>
              <a:ext uri="{FF2B5EF4-FFF2-40B4-BE49-F238E27FC236}">
                <a16:creationId xmlns:a16="http://schemas.microsoft.com/office/drawing/2014/main" id="{F8C98396-028E-408C-8B9B-9DEF6749D595}"/>
              </a:ext>
            </a:extLst>
          </p:cNvPr>
          <p:cNvSpPr/>
          <p:nvPr/>
        </p:nvSpPr>
        <p:spPr>
          <a:xfrm>
            <a:off x="533400" y="682625"/>
            <a:ext cx="3074988" cy="0"/>
          </a:xfrm>
          <a:prstGeom prst="line">
            <a:avLst/>
          </a:prstGeom>
          <a:ln w="9525" cap="flat" cmpd="sng">
            <a:solidFill>
              <a:srgbClr val="00B0F0"/>
            </a:solidFill>
            <a:prstDash val="solid"/>
            <a:round/>
            <a:headEnd type="none" w="med" len="med"/>
            <a:tailEnd type="none" w="med" len="med"/>
          </a:ln>
        </p:spPr>
        <p:txBody>
          <a:bodyPr/>
          <a:lstStyle/>
          <a:p>
            <a:pPr>
              <a:buFont typeface="Arial" panose="020B0604020202020204" pitchFamily="34" charset="0"/>
              <a:buNone/>
              <a:defRPr/>
            </a:pPr>
            <a:endParaRPr lang="zh-CN" altLang="en-US" sz="152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341" name="Text Box 5">
            <a:extLst>
              <a:ext uri="{FF2B5EF4-FFF2-40B4-BE49-F238E27FC236}">
                <a16:creationId xmlns:a16="http://schemas.microsoft.com/office/drawing/2014/main" id="{7D310D22-8688-48C0-B1BB-08FA78D26154}"/>
              </a:ext>
            </a:extLst>
          </p:cNvPr>
          <p:cNvSpPr txBox="1">
            <a:spLocks noChangeArrowheads="1"/>
          </p:cNvSpPr>
          <p:nvPr/>
        </p:nvSpPr>
        <p:spPr bwMode="auto">
          <a:xfrm>
            <a:off x="771525" y="244475"/>
            <a:ext cx="34972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2300">
                <a:solidFill>
                  <a:srgbClr val="002060"/>
                </a:solidFill>
                <a:sym typeface="华康俪金黑W8(P)" pitchFamily="2" charset="-122"/>
              </a:rPr>
              <a:t>文献调研需要各类资源</a:t>
            </a:r>
          </a:p>
        </p:txBody>
      </p:sp>
      <p:sp>
        <p:nvSpPr>
          <p:cNvPr id="14342" name="Text Box 6">
            <a:extLst>
              <a:ext uri="{FF2B5EF4-FFF2-40B4-BE49-F238E27FC236}">
                <a16:creationId xmlns:a16="http://schemas.microsoft.com/office/drawing/2014/main" id="{67B01197-FA25-4722-A3A0-0F2C9955E56A}"/>
              </a:ext>
            </a:extLst>
          </p:cNvPr>
          <p:cNvSpPr txBox="1">
            <a:spLocks noChangeArrowheads="1"/>
          </p:cNvSpPr>
          <p:nvPr/>
        </p:nvSpPr>
        <p:spPr bwMode="auto">
          <a:xfrm>
            <a:off x="623888" y="777875"/>
            <a:ext cx="556736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学术型研究成果（科研基础）</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r>
              <a:rPr lang="en-US" altLang="en-US" sz="1300">
                <a:solidFill>
                  <a:srgbClr val="002060"/>
                </a:solidFill>
                <a:sym typeface="Calibri" panose="020F0502020204030204" pitchFamily="34" charset="0"/>
              </a:rPr>
              <a:t>            ——期刊、博硕论文、会议论文、报纸</a:t>
            </a:r>
          </a:p>
          <a:p>
            <a:pPr algn="l">
              <a:lnSpc>
                <a:spcPct val="100000"/>
              </a:lnSpc>
              <a:spcBef>
                <a:spcPct val="0"/>
              </a:spcBef>
              <a:buClrTx/>
              <a:buSzTx/>
              <a:buFont typeface="Arial" panose="020B0604020202020204" pitchFamily="34" charset="0"/>
              <a:buNone/>
            </a:pPr>
            <a:endParaRPr lang="en-US" altLang="en-US" sz="1300">
              <a:solidFill>
                <a:srgbClr val="002060"/>
              </a:solidFill>
              <a:sym typeface="Calibri" panose="020F0502020204030204" pitchFamily="34" charset="0"/>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事实性资料基础（把握历史，通古博今）</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r>
              <a:rPr lang="en-US" altLang="en-US" sz="1300">
                <a:solidFill>
                  <a:srgbClr val="002060"/>
                </a:solidFill>
                <a:sym typeface="微软雅黑" panose="020B0503020204020204" pitchFamily="34" charset="-122"/>
              </a:rPr>
              <a:t>          —— 年鉴信息、统计资料、概念图表</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技术型成果（避免重复研究，利用已有成果）</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Calibri" panose="020F0502020204030204" pitchFamily="34" charset="0"/>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Calibri" panose="020F0502020204030204" pitchFamily="34" charset="0"/>
              </a:rPr>
              <a:t>            </a:t>
            </a:r>
            <a:r>
              <a:rPr lang="en-US" altLang="en-US" sz="1300">
                <a:solidFill>
                  <a:srgbClr val="002060"/>
                </a:solidFill>
                <a:sym typeface="Calibri" panose="020F0502020204030204" pitchFamily="34" charset="0"/>
              </a:rPr>
              <a:t> ——标准、科技成果、专利</a:t>
            </a:r>
          </a:p>
          <a:p>
            <a:pPr algn="l">
              <a:lnSpc>
                <a:spcPct val="100000"/>
              </a:lnSpc>
              <a:spcBef>
                <a:spcPct val="0"/>
              </a:spcBef>
              <a:buClrTx/>
              <a:buSzTx/>
              <a:buFont typeface="Arial" panose="020B0604020202020204" pitchFamily="34" charset="0"/>
              <a:buNone/>
            </a:pPr>
            <a:endParaRPr lang="en-US" altLang="en-US" sz="1300">
              <a:solidFill>
                <a:srgbClr val="002060"/>
              </a:solidFill>
              <a:sym typeface="Calibri" panose="020F0502020204030204" pitchFamily="34" charset="0"/>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国际文献信息（通观国内外的最新研究动态）</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        </a:t>
            </a:r>
            <a:r>
              <a:rPr lang="en-US" altLang="en-US" sz="1300">
                <a:solidFill>
                  <a:srgbClr val="002060"/>
                </a:solidFill>
                <a:sym typeface="微软雅黑" panose="020B0503020204020204" pitchFamily="34" charset="-122"/>
              </a:rPr>
              <a:t>  ——springer、wiley、proquest、talor&amp;francis</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微软雅黑" panose="020B0503020204020204" pitchFamily="34" charset="-122"/>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微软雅黑" panose="020B0503020204020204" pitchFamily="34" charset="-122"/>
              </a:rPr>
              <a:t>形象化图形图像（画图、绘画参照）</a:t>
            </a:r>
            <a:r>
              <a:rPr lang="en-US" altLang="en-US" sz="1500">
                <a:solidFill>
                  <a:srgbClr val="002060"/>
                </a:solidFill>
                <a:sym typeface="Calibri" panose="020F0502020204030204" pitchFamily="34" charset="0"/>
              </a:rPr>
              <a:t> </a:t>
            </a:r>
          </a:p>
          <a:p>
            <a:pPr algn="l">
              <a:lnSpc>
                <a:spcPct val="100000"/>
              </a:lnSpc>
              <a:spcBef>
                <a:spcPct val="0"/>
              </a:spcBef>
              <a:buClrTx/>
              <a:buSzTx/>
              <a:buFont typeface="Arial" panose="020B0604020202020204" pitchFamily="34" charset="0"/>
              <a:buNone/>
            </a:pPr>
            <a:endParaRPr lang="en-US" altLang="en-US" sz="1500">
              <a:solidFill>
                <a:srgbClr val="002060"/>
              </a:solidFill>
              <a:sym typeface="Calibri" panose="020F0502020204030204" pitchFamily="34" charset="0"/>
            </a:endParaRPr>
          </a:p>
          <a:p>
            <a:pPr algn="l">
              <a:lnSpc>
                <a:spcPct val="100000"/>
              </a:lnSpc>
              <a:spcBef>
                <a:spcPct val="0"/>
              </a:spcBef>
              <a:buClrTx/>
              <a:buSzTx/>
              <a:buFont typeface="Arial" panose="020B0604020202020204" pitchFamily="34" charset="0"/>
              <a:buNone/>
            </a:pPr>
            <a:r>
              <a:rPr lang="en-US" altLang="en-US" sz="1500">
                <a:solidFill>
                  <a:srgbClr val="002060"/>
                </a:solidFill>
                <a:sym typeface="Calibri" panose="020F0502020204030204" pitchFamily="34" charset="0"/>
              </a:rPr>
              <a:t>            —— 学术图片库</a:t>
            </a:r>
          </a:p>
        </p:txBody>
      </p:sp>
      <p:pic>
        <p:nvPicPr>
          <p:cNvPr id="14343" name="Picture 2">
            <a:extLst>
              <a:ext uri="{FF2B5EF4-FFF2-40B4-BE49-F238E27FC236}">
                <a16:creationId xmlns:a16="http://schemas.microsoft.com/office/drawing/2014/main" id="{C23E51E8-0983-4CDA-850A-AA0A97089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49" y="682625"/>
            <a:ext cx="3328951" cy="445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9512" y="627534"/>
            <a:ext cx="2952328" cy="0"/>
          </a:xfrm>
          <a:prstGeom prst="line">
            <a:avLst/>
          </a:prstGeom>
        </p:spPr>
        <p:style>
          <a:lnRef idx="1">
            <a:schemeClr val="accent4"/>
          </a:lnRef>
          <a:fillRef idx="0">
            <a:schemeClr val="accent4"/>
          </a:fillRef>
          <a:effectRef idx="0">
            <a:schemeClr val="accent4"/>
          </a:effectRef>
          <a:fontRef idx="minor">
            <a:schemeClr val="tx1"/>
          </a:fontRef>
        </p:style>
      </p:cxnSp>
      <p:sp>
        <p:nvSpPr>
          <p:cNvPr id="6" name="标题 1"/>
          <p:cNvSpPr txBox="1"/>
          <p:nvPr/>
        </p:nvSpPr>
        <p:spPr bwMode="auto">
          <a:xfrm>
            <a:off x="0" y="177464"/>
            <a:ext cx="723421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800" b="1" kern="0" dirty="0">
                <a:solidFill>
                  <a:srgbClr val="1B539D"/>
                </a:solidFill>
                <a:latin typeface="微软雅黑" panose="020B0503020204020204" pitchFamily="34" charset="-122"/>
                <a:ea typeface="微软雅黑" panose="020B0503020204020204" pitchFamily="34" charset="-122"/>
              </a:rPr>
              <a:t>关注我们，了解更多</a:t>
            </a:r>
          </a:p>
        </p:txBody>
      </p:sp>
      <p:pic>
        <p:nvPicPr>
          <p:cNvPr id="7" name="图片 6">
            <a:extLst>
              <a:ext uri="{FF2B5EF4-FFF2-40B4-BE49-F238E27FC236}">
                <a16:creationId xmlns:a16="http://schemas.microsoft.com/office/drawing/2014/main" id="{A7A947BF-1EDF-467F-B12C-C8B401B0F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14" y="827696"/>
            <a:ext cx="3049778" cy="2841776"/>
          </a:xfrm>
          <a:prstGeom prst="rect">
            <a:avLst/>
          </a:prstGeom>
        </p:spPr>
      </p:pic>
      <p:sp>
        <p:nvSpPr>
          <p:cNvPr id="10" name="文本框 9">
            <a:extLst>
              <a:ext uri="{FF2B5EF4-FFF2-40B4-BE49-F238E27FC236}">
                <a16:creationId xmlns:a16="http://schemas.microsoft.com/office/drawing/2014/main" id="{2B180EAD-53E2-463E-9C4D-2575BEFE348F}"/>
              </a:ext>
            </a:extLst>
          </p:cNvPr>
          <p:cNvSpPr txBox="1"/>
          <p:nvPr/>
        </p:nvSpPr>
        <p:spPr>
          <a:xfrm>
            <a:off x="5259209" y="3937630"/>
            <a:ext cx="2350323" cy="461665"/>
          </a:xfrm>
          <a:prstGeom prst="rect">
            <a:avLst/>
          </a:prstGeom>
          <a:noFill/>
        </p:spPr>
        <p:txBody>
          <a:bodyPr wrap="none" rtlCol="0">
            <a:spAutoFit/>
          </a:bodyPr>
          <a:lstStyle/>
          <a:p>
            <a:r>
              <a:rPr lang="zh-CN" altLang="en-US" sz="2400" b="1" dirty="0">
                <a:solidFill>
                  <a:srgbClr val="FF0000"/>
                </a:solidFill>
              </a:rPr>
              <a:t>培训满意度反馈</a:t>
            </a:r>
          </a:p>
        </p:txBody>
      </p:sp>
      <p:pic>
        <p:nvPicPr>
          <p:cNvPr id="4" name="图片 3">
            <a:extLst>
              <a:ext uri="{FF2B5EF4-FFF2-40B4-BE49-F238E27FC236}">
                <a16:creationId xmlns:a16="http://schemas.microsoft.com/office/drawing/2014/main" id="{CA1541D7-C9DE-4014-B116-B4E0F35F0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219" y="827697"/>
            <a:ext cx="2883711" cy="2841776"/>
          </a:xfrm>
          <a:prstGeom prst="rect">
            <a:avLst/>
          </a:prstGeom>
        </p:spPr>
      </p:pic>
      <p:sp>
        <p:nvSpPr>
          <p:cNvPr id="11" name="文本框 10">
            <a:extLst>
              <a:ext uri="{FF2B5EF4-FFF2-40B4-BE49-F238E27FC236}">
                <a16:creationId xmlns:a16="http://schemas.microsoft.com/office/drawing/2014/main" id="{33B5DCF4-5FDC-48D6-A144-48035CF53870}"/>
              </a:ext>
            </a:extLst>
          </p:cNvPr>
          <p:cNvSpPr txBox="1"/>
          <p:nvPr/>
        </p:nvSpPr>
        <p:spPr>
          <a:xfrm>
            <a:off x="999098" y="3922142"/>
            <a:ext cx="2350323" cy="461665"/>
          </a:xfrm>
          <a:prstGeom prst="rect">
            <a:avLst/>
          </a:prstGeom>
          <a:noFill/>
        </p:spPr>
        <p:txBody>
          <a:bodyPr wrap="none" rtlCol="0">
            <a:spAutoFit/>
          </a:bodyPr>
          <a:lstStyle/>
          <a:p>
            <a:r>
              <a:rPr lang="zh-CN" altLang="en-US" sz="2400" b="1" dirty="0">
                <a:solidFill>
                  <a:srgbClr val="FF0000"/>
                </a:solidFill>
              </a:rPr>
              <a:t>陕西知网公众号</a:t>
            </a:r>
          </a:p>
        </p:txBody>
      </p:sp>
    </p:spTree>
    <p:custDataLst>
      <p:tags r:id="rId1"/>
    </p:custDataLst>
    <p:extLst>
      <p:ext uri="{BB962C8B-B14F-4D97-AF65-F5344CB8AC3E}">
        <p14:creationId xmlns:p14="http://schemas.microsoft.com/office/powerpoint/2010/main" val="529360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任意多边形 36">
            <a:extLst>
              <a:ext uri="{FF2B5EF4-FFF2-40B4-BE49-F238E27FC236}">
                <a16:creationId xmlns:a16="http://schemas.microsoft.com/office/drawing/2014/main" id="{34F90599-DB51-4BF7-BBAC-613AF89055EB}"/>
              </a:ext>
            </a:extLst>
          </p:cNvPr>
          <p:cNvSpPr>
            <a:spLocks noChangeArrowheads="1"/>
          </p:cNvSpPr>
          <p:nvPr/>
        </p:nvSpPr>
        <p:spPr bwMode="auto">
          <a:xfrm flipH="1">
            <a:off x="2352675" y="1206500"/>
            <a:ext cx="2228850" cy="3675063"/>
          </a:xfrm>
          <a:custGeom>
            <a:avLst/>
            <a:gdLst>
              <a:gd name="T0" fmla="*/ 2228850 w 2231629"/>
              <a:gd name="T1" fmla="*/ 0 h 4463258"/>
              <a:gd name="T2" fmla="*/ 2228850 w 2231629"/>
              <a:gd name="T3" fmla="*/ 3675063 h 4463258"/>
              <a:gd name="T4" fmla="*/ 0 w 2231629"/>
              <a:gd name="T5" fmla="*/ 1837532 h 4463258"/>
              <a:gd name="T6" fmla="*/ 2228850 w 2231629"/>
              <a:gd name="T7" fmla="*/ 0 h 4463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1629" h="4463258">
                <a:moveTo>
                  <a:pt x="2231629" y="0"/>
                </a:moveTo>
                <a:lnTo>
                  <a:pt x="2231629" y="4463258"/>
                </a:lnTo>
                <a:lnTo>
                  <a:pt x="0" y="2231629"/>
                </a:lnTo>
                <a:lnTo>
                  <a:pt x="2231629" y="0"/>
                </a:lnTo>
                <a:close/>
              </a:path>
            </a:pathLst>
          </a:custGeom>
          <a:solidFill>
            <a:srgbClr val="2B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043" name="任意多边形 34">
            <a:extLst>
              <a:ext uri="{FF2B5EF4-FFF2-40B4-BE49-F238E27FC236}">
                <a16:creationId xmlns:a16="http://schemas.microsoft.com/office/drawing/2014/main" id="{A32DA8B0-4691-444B-A27C-DB717A1DE92E}"/>
              </a:ext>
            </a:extLst>
          </p:cNvPr>
          <p:cNvSpPr>
            <a:spLocks noChangeArrowheads="1"/>
          </p:cNvSpPr>
          <p:nvPr/>
        </p:nvSpPr>
        <p:spPr bwMode="auto">
          <a:xfrm>
            <a:off x="123825" y="412750"/>
            <a:ext cx="2228850" cy="3681413"/>
          </a:xfrm>
          <a:custGeom>
            <a:avLst/>
            <a:gdLst>
              <a:gd name="T0" fmla="*/ 2228850 w 2231629"/>
              <a:gd name="T1" fmla="*/ 0 h 4463258"/>
              <a:gd name="T2" fmla="*/ 2228850 w 2231629"/>
              <a:gd name="T3" fmla="*/ 3681413 h 4463258"/>
              <a:gd name="T4" fmla="*/ 0 w 2231629"/>
              <a:gd name="T5" fmla="*/ 1840707 h 4463258"/>
              <a:gd name="T6" fmla="*/ 2228850 w 2231629"/>
              <a:gd name="T7" fmla="*/ 0 h 4463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1629" h="4463258">
                <a:moveTo>
                  <a:pt x="2231629" y="0"/>
                </a:moveTo>
                <a:lnTo>
                  <a:pt x="2231629" y="4463258"/>
                </a:lnTo>
                <a:lnTo>
                  <a:pt x="0" y="2231629"/>
                </a:lnTo>
                <a:lnTo>
                  <a:pt x="2231629" y="0"/>
                </a:lnTo>
                <a:close/>
              </a:path>
            </a:pathLst>
          </a:custGeom>
          <a:solidFill>
            <a:srgbClr val="1D7D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044" name="任意多边形 35">
            <a:extLst>
              <a:ext uri="{FF2B5EF4-FFF2-40B4-BE49-F238E27FC236}">
                <a16:creationId xmlns:a16="http://schemas.microsoft.com/office/drawing/2014/main" id="{6A7F56B9-2AC6-466C-900D-41D4394C8852}"/>
              </a:ext>
            </a:extLst>
          </p:cNvPr>
          <p:cNvSpPr>
            <a:spLocks noChangeArrowheads="1"/>
          </p:cNvSpPr>
          <p:nvPr/>
        </p:nvSpPr>
        <p:spPr bwMode="auto">
          <a:xfrm>
            <a:off x="123825" y="419100"/>
            <a:ext cx="2232025" cy="4462463"/>
          </a:xfrm>
          <a:custGeom>
            <a:avLst/>
            <a:gdLst>
              <a:gd name="T0" fmla="*/ 2232025 w 2231629"/>
              <a:gd name="T1" fmla="*/ 0 h 4463258"/>
              <a:gd name="T2" fmla="*/ 2232025 w 2231629"/>
              <a:gd name="T3" fmla="*/ 4462463 h 4463258"/>
              <a:gd name="T4" fmla="*/ 0 w 2231629"/>
              <a:gd name="T5" fmla="*/ 2231232 h 4463258"/>
              <a:gd name="T6" fmla="*/ 2232025 w 2231629"/>
              <a:gd name="T7" fmla="*/ 0 h 4463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1629" h="4463258">
                <a:moveTo>
                  <a:pt x="2231629" y="0"/>
                </a:moveTo>
                <a:lnTo>
                  <a:pt x="2231629" y="4463258"/>
                </a:lnTo>
                <a:lnTo>
                  <a:pt x="0" y="2231629"/>
                </a:lnTo>
                <a:lnTo>
                  <a:pt x="2231629" y="0"/>
                </a:lnTo>
                <a:close/>
              </a:path>
            </a:pathLst>
          </a:custGeom>
          <a:solidFill>
            <a:srgbClr val="2B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045" name="任意多边形 38">
            <a:extLst>
              <a:ext uri="{FF2B5EF4-FFF2-40B4-BE49-F238E27FC236}">
                <a16:creationId xmlns:a16="http://schemas.microsoft.com/office/drawing/2014/main" id="{6FAEBEA1-98CD-4D31-98B2-516AF4BEBD0B}"/>
              </a:ext>
            </a:extLst>
          </p:cNvPr>
          <p:cNvSpPr>
            <a:spLocks noChangeArrowheads="1"/>
          </p:cNvSpPr>
          <p:nvPr/>
        </p:nvSpPr>
        <p:spPr bwMode="auto">
          <a:xfrm flipH="1">
            <a:off x="2355850" y="412750"/>
            <a:ext cx="2232025" cy="4462463"/>
          </a:xfrm>
          <a:custGeom>
            <a:avLst/>
            <a:gdLst>
              <a:gd name="T0" fmla="*/ 2232025 w 2231629"/>
              <a:gd name="T1" fmla="*/ 0 h 4463258"/>
              <a:gd name="T2" fmla="*/ 2232025 w 2231629"/>
              <a:gd name="T3" fmla="*/ 4462463 h 4463258"/>
              <a:gd name="T4" fmla="*/ 0 w 2231629"/>
              <a:gd name="T5" fmla="*/ 2231232 h 4463258"/>
              <a:gd name="T6" fmla="*/ 2232025 w 2231629"/>
              <a:gd name="T7" fmla="*/ 0 h 4463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1629" h="4463258">
                <a:moveTo>
                  <a:pt x="2231629" y="0"/>
                </a:moveTo>
                <a:lnTo>
                  <a:pt x="2231629" y="4463258"/>
                </a:lnTo>
                <a:lnTo>
                  <a:pt x="0" y="2231629"/>
                </a:lnTo>
                <a:lnTo>
                  <a:pt x="2231629" y="0"/>
                </a:lnTo>
                <a:close/>
              </a:path>
            </a:pathLst>
          </a:custGeom>
          <a:solidFill>
            <a:srgbClr val="55D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046" name="矩形 37">
            <a:extLst>
              <a:ext uri="{FF2B5EF4-FFF2-40B4-BE49-F238E27FC236}">
                <a16:creationId xmlns:a16="http://schemas.microsoft.com/office/drawing/2014/main" id="{667FF00D-BC90-47CF-8207-7B72683C5690}"/>
              </a:ext>
            </a:extLst>
          </p:cNvPr>
          <p:cNvSpPr>
            <a:spLocks noChangeArrowheads="1"/>
          </p:cNvSpPr>
          <p:nvPr/>
        </p:nvSpPr>
        <p:spPr bwMode="auto">
          <a:xfrm>
            <a:off x="1546225" y="1619250"/>
            <a:ext cx="1568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a:lnSpc>
                <a:spcPct val="100000"/>
              </a:lnSpc>
              <a:spcBef>
                <a:spcPct val="0"/>
              </a:spcBef>
              <a:buClrTx/>
              <a:buSzTx/>
              <a:buFont typeface="Arial" panose="020B0604020202020204" pitchFamily="34" charset="0"/>
              <a:buNone/>
            </a:pPr>
            <a:r>
              <a:rPr lang="zh-CN" altLang="en-US" sz="5400">
                <a:solidFill>
                  <a:srgbClr val="FFFFFF"/>
                </a:solidFill>
                <a:latin typeface="华文中宋" panose="02010600040101010101" pitchFamily="2" charset="-122"/>
                <a:ea typeface="华文中宋" panose="02010600040101010101" pitchFamily="2" charset="-122"/>
              </a:rPr>
              <a:t>谢谢</a:t>
            </a:r>
            <a:endParaRPr lang="en-US" altLang="zh-CN" sz="5400">
              <a:solidFill>
                <a:srgbClr val="FFFFFF"/>
              </a:solidFill>
              <a:latin typeface="华文中宋" panose="02010600040101010101" pitchFamily="2" charset="-122"/>
              <a:ea typeface="华文中宋" panose="02010600040101010101" pitchFamily="2" charset="-122"/>
            </a:endParaRPr>
          </a:p>
          <a:p>
            <a:pPr algn="ctr">
              <a:lnSpc>
                <a:spcPct val="100000"/>
              </a:lnSpc>
              <a:spcBef>
                <a:spcPct val="0"/>
              </a:spcBef>
              <a:buClrTx/>
              <a:buSzTx/>
              <a:buFont typeface="Arial" panose="020B0604020202020204" pitchFamily="34" charset="0"/>
              <a:buNone/>
            </a:pPr>
            <a:r>
              <a:rPr lang="zh-CN" altLang="en-US" sz="5400">
                <a:solidFill>
                  <a:srgbClr val="FFFFFF"/>
                </a:solidFill>
                <a:latin typeface="华文中宋" panose="02010600040101010101" pitchFamily="2" charset="-122"/>
                <a:ea typeface="华文中宋" panose="02010600040101010101" pitchFamily="2" charset="-122"/>
              </a:rPr>
              <a:t>大家</a:t>
            </a:r>
            <a:endParaRPr lang="en-US" altLang="zh-CN" sz="5400">
              <a:solidFill>
                <a:srgbClr val="FFFFFF"/>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H_Other_1">
            <a:extLst>
              <a:ext uri="{FF2B5EF4-FFF2-40B4-BE49-F238E27FC236}">
                <a16:creationId xmlns:a16="http://schemas.microsoft.com/office/drawing/2014/main" id="{69F681CD-5E5B-49F3-A206-12D162BB17EE}"/>
              </a:ext>
            </a:extLst>
          </p:cNvPr>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endParaRPr>
          </a:p>
        </p:txBody>
      </p:sp>
      <p:grpSp>
        <p:nvGrpSpPr>
          <p:cNvPr id="16387" name="Group 3">
            <a:extLst>
              <a:ext uri="{FF2B5EF4-FFF2-40B4-BE49-F238E27FC236}">
                <a16:creationId xmlns:a16="http://schemas.microsoft.com/office/drawing/2014/main" id="{5D44E7F9-B672-4D79-B90C-5842A8499B9E}"/>
              </a:ext>
            </a:extLst>
          </p:cNvPr>
          <p:cNvGrpSpPr>
            <a:grpSpLocks/>
          </p:cNvGrpSpPr>
          <p:nvPr/>
        </p:nvGrpSpPr>
        <p:grpSpPr bwMode="auto">
          <a:xfrm>
            <a:off x="1262063" y="1179513"/>
            <a:ext cx="1430337" cy="2176462"/>
            <a:chOff x="0" y="0"/>
            <a:chExt cx="2252" cy="3427"/>
          </a:xfrm>
        </p:grpSpPr>
        <p:sp>
          <p:nvSpPr>
            <p:cNvPr id="15376" name="MH_SubTitle_1">
              <a:extLst>
                <a:ext uri="{FF2B5EF4-FFF2-40B4-BE49-F238E27FC236}">
                  <a16:creationId xmlns:a16="http://schemas.microsoft.com/office/drawing/2014/main" id="{595C0BD6-BD04-4C4E-AD89-9F7738B1F285}"/>
                </a:ext>
              </a:extLst>
            </p:cNvPr>
            <p:cNvSpPr>
              <a:spLocks noChangeArrowheads="1"/>
            </p:cNvSpPr>
            <p:nvPr/>
          </p:nvSpPr>
          <p:spPr bwMode="auto">
            <a:xfrm rot="2198707">
              <a:off x="0" y="705"/>
              <a:ext cx="2132" cy="2722"/>
            </a:xfrm>
            <a:prstGeom prst="roundRect">
              <a:avLst>
                <a:gd name="adj" fmla="val 16667"/>
              </a:avLst>
            </a:prstGeom>
            <a:solidFill>
              <a:srgbClr val="4BACC6"/>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200">
                <a:solidFill>
                  <a:srgbClr val="FFFFFF"/>
                </a:solidFill>
              </a:endParaRPr>
            </a:p>
          </p:txBody>
        </p:sp>
        <p:sp>
          <p:nvSpPr>
            <p:cNvPr id="15377" name="MH_Text_1">
              <a:extLst>
                <a:ext uri="{FF2B5EF4-FFF2-40B4-BE49-F238E27FC236}">
                  <a16:creationId xmlns:a16="http://schemas.microsoft.com/office/drawing/2014/main" id="{46EF8A92-E6C6-4D59-9681-5433EF377CBE}"/>
                </a:ext>
              </a:extLst>
            </p:cNvPr>
            <p:cNvSpPr>
              <a:spLocks noChangeArrowheads="1"/>
            </p:cNvSpPr>
            <p:nvPr/>
          </p:nvSpPr>
          <p:spPr bwMode="auto">
            <a:xfrm rot="2198707">
              <a:off x="240" y="807"/>
              <a:ext cx="2012" cy="2048"/>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rPr>
                <a:t>选题篇</a:t>
              </a:r>
            </a:p>
          </p:txBody>
        </p:sp>
        <p:pic>
          <p:nvPicPr>
            <p:cNvPr id="15378" name="MH_Other_2" descr="E:\PPT背景\未标题-1.png">
              <a:extLst>
                <a:ext uri="{FF2B5EF4-FFF2-40B4-BE49-F238E27FC236}">
                  <a16:creationId xmlns:a16="http://schemas.microsoft.com/office/drawing/2014/main" id="{84003DFC-BBC0-41A9-B795-5A38048E9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 y="0"/>
              <a:ext cx="1057"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4" name="MH_SubTitle_2">
            <a:extLst>
              <a:ext uri="{FF2B5EF4-FFF2-40B4-BE49-F238E27FC236}">
                <a16:creationId xmlns:a16="http://schemas.microsoft.com/office/drawing/2014/main" id="{9F1A4A4B-8C1A-44B0-9EC4-5412A35C0145}"/>
              </a:ext>
            </a:extLst>
          </p:cNvPr>
          <p:cNvSpPr>
            <a:spLocks noChangeArrowheads="1"/>
          </p:cNvSpPr>
          <p:nvPr/>
        </p:nvSpPr>
        <p:spPr bwMode="auto">
          <a:xfrm rot="480613">
            <a:off x="2903538" y="2894013"/>
            <a:ext cx="1352550" cy="1728787"/>
          </a:xfrm>
          <a:prstGeom prst="roundRect">
            <a:avLst>
              <a:gd name="adj" fmla="val 16667"/>
            </a:avLst>
          </a:prstGeom>
          <a:solidFill>
            <a:srgbClr val="F6BB0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Font typeface="Wingdings 3" panose="05040102010807070707" pitchFamily="18" charset="2"/>
              <a:buNone/>
            </a:pPr>
            <a:endParaRPr lang="zh-CN" altLang="en-US" sz="1600">
              <a:solidFill>
                <a:srgbClr val="FFFFFF"/>
              </a:solidFill>
            </a:endParaRPr>
          </a:p>
        </p:txBody>
      </p:sp>
      <p:sp>
        <p:nvSpPr>
          <p:cNvPr id="15365" name="MH_Text_2">
            <a:extLst>
              <a:ext uri="{FF2B5EF4-FFF2-40B4-BE49-F238E27FC236}">
                <a16:creationId xmlns:a16="http://schemas.microsoft.com/office/drawing/2014/main" id="{B1C918A6-7161-4DEA-BDC4-F40678E6DEB3}"/>
              </a:ext>
            </a:extLst>
          </p:cNvPr>
          <p:cNvSpPr>
            <a:spLocks noChangeArrowheads="1"/>
          </p:cNvSpPr>
          <p:nvPr/>
        </p:nvSpPr>
        <p:spPr bwMode="auto">
          <a:xfrm rot="480613">
            <a:off x="2970213" y="2922588"/>
            <a:ext cx="1277937" cy="130016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rPr>
              <a:t>写作篇</a:t>
            </a:r>
          </a:p>
        </p:txBody>
      </p:sp>
      <p:sp>
        <p:nvSpPr>
          <p:cNvPr id="15366" name="MH_Other_3">
            <a:extLst>
              <a:ext uri="{FF2B5EF4-FFF2-40B4-BE49-F238E27FC236}">
                <a16:creationId xmlns:a16="http://schemas.microsoft.com/office/drawing/2014/main" id="{424F22DB-91DB-42FF-B811-1439675CB9AE}"/>
              </a:ext>
            </a:extLst>
          </p:cNvPr>
          <p:cNvSpPr>
            <a:spLocks noChangeArrowheads="1"/>
          </p:cNvSpPr>
          <p:nvPr/>
        </p:nvSpPr>
        <p:spPr bwMode="auto">
          <a:xfrm rot="-1718093">
            <a:off x="3575050" y="2967038"/>
            <a:ext cx="46038"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endParaRPr>
          </a:p>
        </p:txBody>
      </p:sp>
      <p:pic>
        <p:nvPicPr>
          <p:cNvPr id="15367" name="MH_Other_4" descr="E:\PPT背景\未标题-1.png">
            <a:extLst>
              <a:ext uri="{FF2B5EF4-FFF2-40B4-BE49-F238E27FC236}">
                <a16:creationId xmlns:a16="http://schemas.microsoft.com/office/drawing/2014/main" id="{E5857B7A-919C-4FC2-8B62-8FDB0A2D4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2605088"/>
            <a:ext cx="5667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MH_SubTitle_3">
            <a:extLst>
              <a:ext uri="{FF2B5EF4-FFF2-40B4-BE49-F238E27FC236}">
                <a16:creationId xmlns:a16="http://schemas.microsoft.com/office/drawing/2014/main" id="{F3B5155F-5BCB-4451-90C6-043D9C8A27A2}"/>
              </a:ext>
            </a:extLst>
          </p:cNvPr>
          <p:cNvSpPr>
            <a:spLocks noChangeArrowheads="1"/>
          </p:cNvSpPr>
          <p:nvPr/>
        </p:nvSpPr>
        <p:spPr bwMode="auto">
          <a:xfrm rot="20988563" flipH="1">
            <a:off x="4951413" y="2984500"/>
            <a:ext cx="1352550" cy="1728788"/>
          </a:xfrm>
          <a:prstGeom prst="roundRect">
            <a:avLst>
              <a:gd name="adj" fmla="val 16667"/>
            </a:avLst>
          </a:prstGeom>
          <a:solidFill>
            <a:srgbClr val="92D050"/>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15369" name="MH_Text_3">
            <a:extLst>
              <a:ext uri="{FF2B5EF4-FFF2-40B4-BE49-F238E27FC236}">
                <a16:creationId xmlns:a16="http://schemas.microsoft.com/office/drawing/2014/main" id="{33C55312-9AB4-4F8A-9759-051AC715CE93}"/>
              </a:ext>
            </a:extLst>
          </p:cNvPr>
          <p:cNvSpPr>
            <a:spLocks noChangeArrowheads="1"/>
          </p:cNvSpPr>
          <p:nvPr/>
        </p:nvSpPr>
        <p:spPr bwMode="auto">
          <a:xfrm rot="20988563" flipH="1">
            <a:off x="4940300" y="3017838"/>
            <a:ext cx="1277938"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rPr>
              <a:t>投稿篇</a:t>
            </a:r>
          </a:p>
        </p:txBody>
      </p:sp>
      <p:sp>
        <p:nvSpPr>
          <p:cNvPr id="15370" name="MH_Other_5">
            <a:extLst>
              <a:ext uri="{FF2B5EF4-FFF2-40B4-BE49-F238E27FC236}">
                <a16:creationId xmlns:a16="http://schemas.microsoft.com/office/drawing/2014/main" id="{9B7638FA-527D-48B0-B215-37581C86787E}"/>
              </a:ext>
            </a:extLst>
          </p:cNvPr>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endParaRPr>
          </a:p>
        </p:txBody>
      </p:sp>
      <p:pic>
        <p:nvPicPr>
          <p:cNvPr id="15371" name="MH_Other_6" descr="E:\PPT背景\未标题-1.png">
            <a:extLst>
              <a:ext uri="{FF2B5EF4-FFF2-40B4-BE49-F238E27FC236}">
                <a16:creationId xmlns:a16="http://schemas.microsoft.com/office/drawing/2014/main" id="{3DD23F01-7AA3-402E-B863-5C9305619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598738"/>
            <a:ext cx="6762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MH_SubTitle_4">
            <a:extLst>
              <a:ext uri="{FF2B5EF4-FFF2-40B4-BE49-F238E27FC236}">
                <a16:creationId xmlns:a16="http://schemas.microsoft.com/office/drawing/2014/main" id="{182AC58F-C859-4EE2-BE60-097B8C8D6761}"/>
              </a:ext>
            </a:extLst>
          </p:cNvPr>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600">
              <a:solidFill>
                <a:srgbClr val="FFFFFF"/>
              </a:solidFill>
            </a:endParaRPr>
          </a:p>
        </p:txBody>
      </p:sp>
      <p:sp>
        <p:nvSpPr>
          <p:cNvPr id="15373" name="MH_Text_4">
            <a:extLst>
              <a:ext uri="{FF2B5EF4-FFF2-40B4-BE49-F238E27FC236}">
                <a16:creationId xmlns:a16="http://schemas.microsoft.com/office/drawing/2014/main" id="{32688890-A831-49DF-AF9E-5319C8559194}"/>
              </a:ext>
            </a:extLst>
          </p:cNvPr>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spcBef>
                <a:spcPct val="0"/>
              </a:spcBef>
              <a:buClrTx/>
              <a:buSzTx/>
              <a:buFont typeface="Arial" panose="020B0604020202020204" pitchFamily="34" charset="0"/>
              <a:buNone/>
            </a:pPr>
            <a:r>
              <a:rPr lang="zh-CN" altLang="en-US">
                <a:solidFill>
                  <a:srgbClr val="414141"/>
                </a:solidFill>
              </a:rPr>
              <a:t>传播篇</a:t>
            </a:r>
          </a:p>
        </p:txBody>
      </p:sp>
      <p:sp>
        <p:nvSpPr>
          <p:cNvPr id="15374" name="MH_Other_7">
            <a:extLst>
              <a:ext uri="{FF2B5EF4-FFF2-40B4-BE49-F238E27FC236}">
                <a16:creationId xmlns:a16="http://schemas.microsoft.com/office/drawing/2014/main" id="{F2B76ABB-8FB9-4490-BADC-D84DB46D41A1}"/>
              </a:ext>
            </a:extLst>
          </p:cNvPr>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sz="1300">
              <a:solidFill>
                <a:srgbClr val="FFFFFF"/>
              </a:solidFill>
            </a:endParaRPr>
          </a:p>
        </p:txBody>
      </p:sp>
      <p:pic>
        <p:nvPicPr>
          <p:cNvPr id="15375" name="MH_Other_8" descr="E:\PPT背景\未标题-1.png">
            <a:extLst>
              <a:ext uri="{FF2B5EF4-FFF2-40B4-BE49-F238E27FC236}">
                <a16:creationId xmlns:a16="http://schemas.microsoft.com/office/drawing/2014/main" id="{890ADB98-83BC-44F8-82DA-F81E35099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136319 -0.247037 " pathEditMode="relative" rAng="0" ptsTypes="">
                                      <p:cBhvr>
                                        <p:cTn id="6" dur="500" fill="hold"/>
                                        <p:tgtEl>
                                          <p:spTgt spid="16387"/>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a:extLst>
              <a:ext uri="{FF2B5EF4-FFF2-40B4-BE49-F238E27FC236}">
                <a16:creationId xmlns:a16="http://schemas.microsoft.com/office/drawing/2014/main" id="{3DCF509E-B74D-4D77-8CD2-43FE9A7CB4E1}"/>
              </a:ext>
            </a:extLst>
          </p:cNvPr>
          <p:cNvSpPr txBox="1">
            <a:spLocks noChangeArrowheads="1"/>
          </p:cNvSpPr>
          <p:nvPr/>
        </p:nvSpPr>
        <p:spPr bwMode="auto">
          <a:xfrm>
            <a:off x="57150" y="67228"/>
            <a:ext cx="6016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0"/>
              </a:spcBef>
              <a:buClrTx/>
              <a:buSzTx/>
              <a:buFont typeface="Arial" panose="020B0604020202020204" pitchFamily="34" charset="0"/>
              <a:buNone/>
            </a:pPr>
            <a:r>
              <a:rPr lang="zh-CN" altLang="en-US" dirty="0">
                <a:solidFill>
                  <a:schemeClr val="accent2"/>
                </a:solidFill>
              </a:rPr>
              <a:t>是不是这样？</a:t>
            </a:r>
            <a:r>
              <a:rPr lang="zh-CN" altLang="en-US" sz="1800" dirty="0">
                <a:solidFill>
                  <a:schemeClr val="tx1"/>
                </a:solidFill>
              </a:rPr>
              <a:t>—在检索框中输入检索词</a:t>
            </a:r>
          </a:p>
        </p:txBody>
      </p:sp>
      <p:pic>
        <p:nvPicPr>
          <p:cNvPr id="16387" name="图片 1">
            <a:extLst>
              <a:ext uri="{FF2B5EF4-FFF2-40B4-BE49-F238E27FC236}">
                <a16:creationId xmlns:a16="http://schemas.microsoft.com/office/drawing/2014/main" id="{1FF4856C-1B33-459E-96DD-7A9A29C21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538"/>
            <a:ext cx="908685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线形标注 1 2">
            <a:extLst>
              <a:ext uri="{FF2B5EF4-FFF2-40B4-BE49-F238E27FC236}">
                <a16:creationId xmlns:a16="http://schemas.microsoft.com/office/drawing/2014/main" id="{F4DC0177-1AF9-4A5B-8652-DA3D7EEEA210}"/>
              </a:ext>
            </a:extLst>
          </p:cNvPr>
          <p:cNvSpPr>
            <a:spLocks/>
          </p:cNvSpPr>
          <p:nvPr/>
        </p:nvSpPr>
        <p:spPr bwMode="auto">
          <a:xfrm>
            <a:off x="3959225" y="3848100"/>
            <a:ext cx="3911600" cy="550862"/>
          </a:xfrm>
          <a:prstGeom prst="borderCallout1">
            <a:avLst>
              <a:gd name="adj1" fmla="val 12079"/>
              <a:gd name="adj2" fmla="val 101671"/>
              <a:gd name="adj3" fmla="val -41208"/>
              <a:gd name="adj4" fmla="val 101671"/>
            </a:avLst>
          </a:prstGeom>
          <a:solidFill>
            <a:schemeClr val="bg1"/>
          </a:solidFill>
          <a:ln w="9525">
            <a:solidFill>
              <a:srgbClr val="FF0000"/>
            </a:solidFill>
            <a:miter lim="800000"/>
            <a:headEnd/>
            <a:tailEnd/>
          </a:ln>
        </p:spPr>
        <p:txBody>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微软雅黑" panose="020B0503020204020204" pitchFamily="34" charset="-122"/>
                <a:ea typeface="微软雅黑" panose="020B0503020204020204" pitchFamily="34" charset="-122"/>
              </a:defRPr>
            </a:lvl1pPr>
            <a:lvl2pPr marL="357188" indent="-357188">
              <a:lnSpc>
                <a:spcPct val="120000"/>
              </a:lnSpc>
              <a:spcAft>
                <a:spcPts val="600"/>
              </a:spcAft>
              <a:buClr>
                <a:schemeClr val="accent1"/>
              </a:buClr>
              <a:buFont typeface="幼圆" panose="02010509060101010101" pitchFamily="49" charset="-122"/>
              <a:buChar char=" "/>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a:lnSpc>
                <a:spcPct val="100000"/>
              </a:lnSpc>
              <a:spcBef>
                <a:spcPct val="0"/>
              </a:spcBef>
              <a:buClrTx/>
              <a:buSzTx/>
              <a:buFont typeface="Arial" panose="020B0604020202020204" pitchFamily="34" charset="0"/>
              <a:buNone/>
            </a:pPr>
            <a:r>
              <a:rPr lang="zh-CN" altLang="en-US" sz="1400" dirty="0">
                <a:solidFill>
                  <a:srgbClr val="FF0000"/>
                </a:solidFill>
                <a:sym typeface="华文新魏" panose="02010800040101010101" pitchFamily="2" charset="-122"/>
              </a:rPr>
              <a:t>海量数据！</a:t>
            </a:r>
            <a:endParaRPr lang="en-US" altLang="zh-CN" sz="1400" dirty="0">
              <a:solidFill>
                <a:srgbClr val="FF0000"/>
              </a:solidFill>
              <a:sym typeface="华文新魏" panose="02010800040101010101" pitchFamily="2" charset="-122"/>
            </a:endParaRPr>
          </a:p>
          <a:p>
            <a:pPr algn="l">
              <a:lnSpc>
                <a:spcPct val="100000"/>
              </a:lnSpc>
              <a:spcBef>
                <a:spcPct val="0"/>
              </a:spcBef>
              <a:buClrTx/>
              <a:buSzTx/>
              <a:buFont typeface="Arial" panose="020B0604020202020204" pitchFamily="34" charset="0"/>
              <a:buNone/>
            </a:pPr>
            <a:r>
              <a:rPr lang="zh-CN" altLang="en-US" sz="1400" dirty="0">
                <a:solidFill>
                  <a:srgbClr val="FF0000"/>
                </a:solidFill>
                <a:sym typeface="华文新魏" panose="02010800040101010101" pitchFamily="2" charset="-122"/>
              </a:rPr>
              <a:t>需要花多久才能看完？</a:t>
            </a:r>
            <a:endParaRPr lang="en-US" altLang="zh-CN" sz="1400" dirty="0">
              <a:solidFill>
                <a:srgbClr val="FF0000"/>
              </a:solidFill>
              <a:sym typeface="华文新魏" panose="02010800040101010101" pitchFamily="2" charset="-122"/>
            </a:endParaRPr>
          </a:p>
          <a:p>
            <a:pPr algn="l">
              <a:lnSpc>
                <a:spcPct val="100000"/>
              </a:lnSpc>
              <a:spcBef>
                <a:spcPct val="0"/>
              </a:spcBef>
              <a:buClrTx/>
              <a:buSzTx/>
              <a:buFont typeface="Arial" panose="020B0604020202020204" pitchFamily="34" charset="0"/>
              <a:buNone/>
            </a:pPr>
            <a:endParaRPr lang="zh-CN" altLang="en-US" sz="1800" dirty="0">
              <a:solidFill>
                <a:srgbClr val="FF0000"/>
              </a:solidFill>
              <a:sym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amond(in)">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5"/>
</p:tagLst>
</file>

<file path=ppt/tags/tag21.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0"/>
  <p:tag name="KSO_WM_TAG_VERSION" val="1.0"/>
  <p:tag name="KSO_WM_SLIDE_ID" val="basetag20163650_40"/>
  <p:tag name="KSO_WM_SLIDE_INDEX" val="40"/>
  <p:tag name="KSO_WM_SLIDE_ITEM_CNT" val="0"/>
  <p:tag name="KSO_WM_SLIDE_TYPE" val="text"/>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heme/theme1.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自定义设计方案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50407A02PWBG">
  <a:themeElements>
    <a:clrScheme name="">
      <a:dk1>
        <a:srgbClr val="5F5F5F"/>
      </a:dk1>
      <a:lt1>
        <a:srgbClr val="FFFFFF"/>
      </a:lt1>
      <a:dk2>
        <a:srgbClr val="5F5F5F"/>
      </a:dk2>
      <a:lt2>
        <a:srgbClr val="FFFFFF"/>
      </a:lt2>
      <a:accent1>
        <a:srgbClr val="0CB692"/>
      </a:accent1>
      <a:accent2>
        <a:srgbClr val="358CC1"/>
      </a:accent2>
      <a:accent3>
        <a:srgbClr val="FFFFFF"/>
      </a:accent3>
      <a:accent4>
        <a:srgbClr val="515151"/>
      </a:accent4>
      <a:accent5>
        <a:srgbClr val="AAD7C7"/>
      </a:accent5>
      <a:accent6>
        <a:srgbClr val="2F7DAD"/>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000120150407A02PWBG 1">
        <a:dk1>
          <a:srgbClr val="5F5F5F"/>
        </a:dk1>
        <a:lt1>
          <a:srgbClr val="FFFFFF"/>
        </a:lt1>
        <a:dk2>
          <a:srgbClr val="5F5F5F"/>
        </a:dk2>
        <a:lt2>
          <a:srgbClr val="FFFFFF"/>
        </a:lt2>
        <a:accent1>
          <a:srgbClr val="0CB692"/>
        </a:accent1>
        <a:accent2>
          <a:srgbClr val="358CC1"/>
        </a:accent2>
        <a:accent3>
          <a:srgbClr val="FFFFFF"/>
        </a:accent3>
        <a:accent4>
          <a:srgbClr val="505050"/>
        </a:accent4>
        <a:accent5>
          <a:srgbClr val="AAD7C7"/>
        </a:accent5>
        <a:accent6>
          <a:srgbClr val="2F7EAF"/>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000120150407A02PWBG">
  <a:themeElements>
    <a:clrScheme name="">
      <a:dk1>
        <a:srgbClr val="5F5F5F"/>
      </a:dk1>
      <a:lt1>
        <a:srgbClr val="FFFFFF"/>
      </a:lt1>
      <a:dk2>
        <a:srgbClr val="5F5F5F"/>
      </a:dk2>
      <a:lt2>
        <a:srgbClr val="FFFFFF"/>
      </a:lt2>
      <a:accent1>
        <a:srgbClr val="0CB692"/>
      </a:accent1>
      <a:accent2>
        <a:srgbClr val="358CC1"/>
      </a:accent2>
      <a:accent3>
        <a:srgbClr val="FFFFFF"/>
      </a:accent3>
      <a:accent4>
        <a:srgbClr val="515151"/>
      </a:accent4>
      <a:accent5>
        <a:srgbClr val="AAD7C7"/>
      </a:accent5>
      <a:accent6>
        <a:srgbClr val="2F7DAD"/>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A000120150407A02PWBG 1">
        <a:dk1>
          <a:srgbClr val="5F5F5F"/>
        </a:dk1>
        <a:lt1>
          <a:srgbClr val="FFFFFF"/>
        </a:lt1>
        <a:dk2>
          <a:srgbClr val="5F5F5F"/>
        </a:dk2>
        <a:lt2>
          <a:srgbClr val="FFFFFF"/>
        </a:lt2>
        <a:accent1>
          <a:srgbClr val="0CB692"/>
        </a:accent1>
        <a:accent2>
          <a:srgbClr val="358CC1"/>
        </a:accent2>
        <a:accent3>
          <a:srgbClr val="FFFFFF"/>
        </a:accent3>
        <a:accent4>
          <a:srgbClr val="505050"/>
        </a:accent4>
        <a:accent5>
          <a:srgbClr val="AAD7C7"/>
        </a:accent5>
        <a:accent6>
          <a:srgbClr val="2F7EAF"/>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2663</Words>
  <Application>Microsoft Office PowerPoint</Application>
  <PresentationFormat>全屏显示(16:9)</PresentationFormat>
  <Paragraphs>386</Paragraphs>
  <Slides>71</Slides>
  <Notes>14</Notes>
  <HiddenSlides>0</HiddenSlides>
  <MMClips>0</MMClips>
  <ScaleCrop>false</ScaleCrop>
  <HeadingPairs>
    <vt:vector size="8" baseType="variant">
      <vt:variant>
        <vt:lpstr>已用的字体</vt:lpstr>
      </vt:variant>
      <vt:variant>
        <vt:i4>20</vt:i4>
      </vt:variant>
      <vt:variant>
        <vt:lpstr>主题</vt:lpstr>
      </vt:variant>
      <vt:variant>
        <vt:i4>4</vt:i4>
      </vt:variant>
      <vt:variant>
        <vt:lpstr>嵌入 OLE 服务器</vt:lpstr>
      </vt:variant>
      <vt:variant>
        <vt:i4>1</vt:i4>
      </vt:variant>
      <vt:variant>
        <vt:lpstr>幻灯片标题</vt:lpstr>
      </vt:variant>
      <vt:variant>
        <vt:i4>71</vt:i4>
      </vt:variant>
    </vt:vector>
  </HeadingPairs>
  <TitlesOfParts>
    <vt:vector size="96" baseType="lpstr">
      <vt:lpstr>黑体</vt:lpstr>
      <vt:lpstr>华康俪金黑W8(P)</vt:lpstr>
      <vt:lpstr>华文楷体</vt:lpstr>
      <vt:lpstr>华文细黑</vt:lpstr>
      <vt:lpstr>华文新魏</vt:lpstr>
      <vt:lpstr>华文中宋</vt:lpstr>
      <vt:lpstr>隶书</vt:lpstr>
      <vt:lpstr>宋体</vt:lpstr>
      <vt:lpstr>微软雅黑</vt:lpstr>
      <vt:lpstr>新宋体</vt:lpstr>
      <vt:lpstr>幼圆</vt:lpstr>
      <vt:lpstr>Arial</vt:lpstr>
      <vt:lpstr>Arial Narrow</vt:lpstr>
      <vt:lpstr>CAJ FNT03</vt:lpstr>
      <vt:lpstr>Calibri</vt:lpstr>
      <vt:lpstr>Calibri Light</vt:lpstr>
      <vt:lpstr>Georgia</vt:lpstr>
      <vt:lpstr>Times New Roman</vt:lpstr>
      <vt:lpstr>Wingdings</vt:lpstr>
      <vt:lpstr>Wingdings 3</vt:lpstr>
      <vt:lpstr>自定义设计方案</vt:lpstr>
      <vt:lpstr>A000120150407A02PWBG</vt:lpstr>
      <vt:lpstr>Office 主题</vt:lpstr>
      <vt:lpstr>1_A000120150407A02PWBG</vt:lpstr>
      <vt:lpstr>Equation</vt:lpstr>
      <vt:lpstr> 面向知识服务 助力学术科研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1、发现创新点 找准研究方向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E-Study学习软件</vt:lpstr>
      <vt:lpstr>PowerPoint 演示文稿</vt:lpstr>
      <vt:lpstr>PowerPoint 演示文稿</vt:lpstr>
      <vt:lpstr>PowerPoint 演示文稿</vt:lpstr>
      <vt:lpstr>PowerPoint 演示文稿</vt:lpstr>
      <vt:lpstr>Web端产品——研学平台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3.1 总库出版物检索</vt:lpstr>
      <vt:lpstr>PowerPoint 演示文稿</vt:lpstr>
      <vt:lpstr>PowerPoint 演示文稿</vt:lpstr>
      <vt:lpstr>4.1关注主题最新动态</vt:lpstr>
      <vt:lpstr>4.2分享传播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yanzi</dc:creator>
  <cp:lastModifiedBy>周 国涛</cp:lastModifiedBy>
  <cp:revision>101</cp:revision>
  <dcterms:created xsi:type="dcterms:W3CDTF">2013-01-25T01:44:00Z</dcterms:created>
  <dcterms:modified xsi:type="dcterms:W3CDTF">2019-04-10T08:00:59Z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