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7.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8.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2.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13.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14.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47" r:id="rId2"/>
    <p:sldMasterId id="2147483787" r:id="rId3"/>
    <p:sldMasterId id="2147483807" r:id="rId4"/>
    <p:sldMasterId id="2147483827" r:id="rId5"/>
    <p:sldMasterId id="2147483845" r:id="rId6"/>
    <p:sldMasterId id="2147483865" r:id="rId7"/>
    <p:sldMasterId id="2147483899" r:id="rId8"/>
    <p:sldMasterId id="2147483992" r:id="rId9"/>
    <p:sldMasterId id="2147484066" r:id="rId10"/>
    <p:sldMasterId id="2147484085" r:id="rId11"/>
    <p:sldMasterId id="2147484107" r:id="rId12"/>
    <p:sldMasterId id="2147484123" r:id="rId13"/>
    <p:sldMasterId id="2147484143" r:id="rId14"/>
    <p:sldMasterId id="2147484200" r:id="rId15"/>
  </p:sldMasterIdLst>
  <p:notesMasterIdLst>
    <p:notesMasterId r:id="rId125"/>
  </p:notesMasterIdLst>
  <p:sldIdLst>
    <p:sldId id="720" r:id="rId16"/>
    <p:sldId id="1434" r:id="rId17"/>
    <p:sldId id="2147" r:id="rId18"/>
    <p:sldId id="842" r:id="rId19"/>
    <p:sldId id="843" r:id="rId20"/>
    <p:sldId id="2220" r:id="rId21"/>
    <p:sldId id="859" r:id="rId22"/>
    <p:sldId id="845" r:id="rId23"/>
    <p:sldId id="846" r:id="rId24"/>
    <p:sldId id="847" r:id="rId25"/>
    <p:sldId id="848" r:id="rId26"/>
    <p:sldId id="851" r:id="rId27"/>
    <p:sldId id="2218" r:id="rId28"/>
    <p:sldId id="2187" r:id="rId29"/>
    <p:sldId id="853" r:id="rId30"/>
    <p:sldId id="850" r:id="rId31"/>
    <p:sldId id="1444" r:id="rId32"/>
    <p:sldId id="634" r:id="rId33"/>
    <p:sldId id="2166" r:id="rId34"/>
    <p:sldId id="1458" r:id="rId35"/>
    <p:sldId id="2125" r:id="rId36"/>
    <p:sldId id="857" r:id="rId37"/>
    <p:sldId id="858" r:id="rId38"/>
    <p:sldId id="860" r:id="rId39"/>
    <p:sldId id="1995" r:id="rId40"/>
    <p:sldId id="1309" r:id="rId41"/>
    <p:sldId id="861" r:id="rId42"/>
    <p:sldId id="862" r:id="rId43"/>
    <p:sldId id="1996" r:id="rId44"/>
    <p:sldId id="1997" r:id="rId45"/>
    <p:sldId id="1999" r:id="rId46"/>
    <p:sldId id="2000" r:id="rId47"/>
    <p:sldId id="2001" r:id="rId48"/>
    <p:sldId id="2002" r:id="rId49"/>
    <p:sldId id="2003" r:id="rId50"/>
    <p:sldId id="1998" r:id="rId51"/>
    <p:sldId id="2012" r:id="rId52"/>
    <p:sldId id="2013" r:id="rId53"/>
    <p:sldId id="2144" r:id="rId54"/>
    <p:sldId id="2007" r:id="rId55"/>
    <p:sldId id="2006" r:id="rId56"/>
    <p:sldId id="2005" r:id="rId57"/>
    <p:sldId id="2008" r:id="rId58"/>
    <p:sldId id="2219" r:id="rId59"/>
    <p:sldId id="2047" r:id="rId60"/>
    <p:sldId id="2048" r:id="rId61"/>
    <p:sldId id="2049" r:id="rId62"/>
    <p:sldId id="2050" r:id="rId63"/>
    <p:sldId id="2051" r:id="rId64"/>
    <p:sldId id="2138" r:id="rId65"/>
    <p:sldId id="2030" r:id="rId66"/>
    <p:sldId id="2031" r:id="rId67"/>
    <p:sldId id="2032" r:id="rId68"/>
    <p:sldId id="2033" r:id="rId69"/>
    <p:sldId id="2034" r:id="rId70"/>
    <p:sldId id="2037" r:id="rId71"/>
    <p:sldId id="2035" r:id="rId72"/>
    <p:sldId id="2036" r:id="rId73"/>
    <p:sldId id="2038" r:id="rId74"/>
    <p:sldId id="2139" r:id="rId75"/>
    <p:sldId id="2052" r:id="rId76"/>
    <p:sldId id="2040" r:id="rId77"/>
    <p:sldId id="2053" r:id="rId78"/>
    <p:sldId id="2054" r:id="rId79"/>
    <p:sldId id="2055" r:id="rId80"/>
    <p:sldId id="2042" r:id="rId81"/>
    <p:sldId id="2146" r:id="rId82"/>
    <p:sldId id="2057" r:id="rId83"/>
    <p:sldId id="2058" r:id="rId84"/>
    <p:sldId id="2059" r:id="rId85"/>
    <p:sldId id="2043" r:id="rId86"/>
    <p:sldId id="2044" r:id="rId87"/>
    <p:sldId id="2143" r:id="rId88"/>
    <p:sldId id="2140" r:id="rId89"/>
    <p:sldId id="2046" r:id="rId90"/>
    <p:sldId id="2060" r:id="rId91"/>
    <p:sldId id="2062" r:id="rId92"/>
    <p:sldId id="2061" r:id="rId93"/>
    <p:sldId id="2063" r:id="rId94"/>
    <p:sldId id="2064" r:id="rId95"/>
    <p:sldId id="2065" r:id="rId96"/>
    <p:sldId id="2066" r:id="rId97"/>
    <p:sldId id="2141" r:id="rId98"/>
    <p:sldId id="2196" r:id="rId99"/>
    <p:sldId id="2028" r:id="rId100"/>
    <p:sldId id="2074" r:id="rId101"/>
    <p:sldId id="2076" r:id="rId102"/>
    <p:sldId id="2078" r:id="rId103"/>
    <p:sldId id="2079" r:id="rId104"/>
    <p:sldId id="2077" r:id="rId105"/>
    <p:sldId id="2109" r:id="rId106"/>
    <p:sldId id="2121" r:id="rId107"/>
    <p:sldId id="2122" r:id="rId108"/>
    <p:sldId id="2110" r:id="rId109"/>
    <p:sldId id="2112" r:id="rId110"/>
    <p:sldId id="2111" r:id="rId111"/>
    <p:sldId id="2113" r:id="rId112"/>
    <p:sldId id="2114" r:id="rId113"/>
    <p:sldId id="2115" r:id="rId114"/>
    <p:sldId id="2149" r:id="rId115"/>
    <p:sldId id="2150" r:id="rId116"/>
    <p:sldId id="2118" r:id="rId117"/>
    <p:sldId id="2152" r:id="rId118"/>
    <p:sldId id="744" r:id="rId119"/>
    <p:sldId id="2214" r:id="rId120"/>
    <p:sldId id="2215" r:id="rId121"/>
    <p:sldId id="2216" r:id="rId122"/>
    <p:sldId id="2217" r:id="rId123"/>
    <p:sldId id="889" r:id="rId12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13ED"/>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21" autoAdjust="0"/>
    <p:restoredTop sz="89519" autoAdjust="0"/>
  </p:normalViewPr>
  <p:slideViewPr>
    <p:cSldViewPr snapToGrid="0">
      <p:cViewPr varScale="1">
        <p:scale>
          <a:sx n="66" d="100"/>
          <a:sy n="66" d="100"/>
        </p:scale>
        <p:origin x="1746"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13" Type="http://schemas.openxmlformats.org/officeDocument/2006/relationships/slide" Target="slides/slide98.xml"/><Relationship Id="rId118" Type="http://schemas.openxmlformats.org/officeDocument/2006/relationships/slide" Target="slides/slide103.xml"/><Relationship Id="rId12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slide" Target="slides/slide88.xml"/><Relationship Id="rId108" Type="http://schemas.openxmlformats.org/officeDocument/2006/relationships/slide" Target="slides/slide93.xml"/><Relationship Id="rId116" Type="http://schemas.openxmlformats.org/officeDocument/2006/relationships/slide" Target="slides/slide101.xml"/><Relationship Id="rId124" Type="http://schemas.openxmlformats.org/officeDocument/2006/relationships/slide" Target="slides/slide109.xml"/><Relationship Id="rId129" Type="http://schemas.openxmlformats.org/officeDocument/2006/relationships/tableStyles" Target="tableStyle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11" Type="http://schemas.openxmlformats.org/officeDocument/2006/relationships/slide" Target="slides/slide9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slide" Target="slides/slide91.xml"/><Relationship Id="rId114" Type="http://schemas.openxmlformats.org/officeDocument/2006/relationships/slide" Target="slides/slide99.xml"/><Relationship Id="rId119" Type="http://schemas.openxmlformats.org/officeDocument/2006/relationships/slide" Target="slides/slide104.xml"/><Relationship Id="rId12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61" Type="http://schemas.openxmlformats.org/officeDocument/2006/relationships/slide" Target="slides/slide46.xml"/><Relationship Id="rId82" Type="http://schemas.openxmlformats.org/officeDocument/2006/relationships/slide" Target="slides/slide6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7D1EDB-8285-49A3-9B4E-E692E39E2ACD}" type="doc">
      <dgm:prSet loTypeId="urn:microsoft.com/office/officeart/2005/8/layout/vList6" loCatId="list" qsTypeId="urn:microsoft.com/office/officeart/2005/8/quickstyle/simple1" qsCatId="simple" csTypeId="urn:microsoft.com/office/officeart/2005/8/colors/accent0_3" csCatId="mainScheme" phldr="1"/>
      <dgm:spPr/>
      <dgm:t>
        <a:bodyPr/>
        <a:lstStyle/>
        <a:p>
          <a:endParaRPr lang="zh-CN" altLang="en-US"/>
        </a:p>
      </dgm:t>
    </dgm:pt>
    <dgm:pt modelId="{F7BDB101-2307-4170-A7A9-D1259288DBA0}">
      <dgm:prSet phldrT="[文本]" custT="1"/>
      <dgm:spPr>
        <a:xfrm>
          <a:off x="9509" y="364125"/>
          <a:ext cx="2419380" cy="1207506"/>
        </a:xfrm>
        <a:prstGeom prst="roundRect">
          <a:avLst/>
        </a:prstGeom>
        <a:solidFill>
          <a:srgbClr val="6817FF"/>
        </a:solidFill>
        <a:ln w="25400" cap="flat" cmpd="sng" algn="ctr">
          <a:solidFill>
            <a:srgbClr val="FFFFFF"/>
          </a:solidFill>
          <a:prstDash val="solid"/>
        </a:ln>
        <a:effectLst/>
      </dgm:spPr>
      <dgm:t>
        <a:bodyPr/>
        <a:lstStyle/>
        <a:p>
          <a:pPr>
            <a:buNone/>
          </a:pPr>
          <a:r>
            <a:rPr lang="zh-CN" altLang="en-US" sz="2000" b="1" dirty="0">
              <a:solidFill>
                <a:srgbClr val="FFFFFF"/>
              </a:solidFill>
              <a:latin typeface="微软雅黑" pitchFamily="34" charset="-122"/>
              <a:ea typeface="微软雅黑" pitchFamily="34" charset="-122"/>
              <a:cs typeface="+mn-cs"/>
            </a:rPr>
            <a:t>高被引论文</a:t>
          </a:r>
          <a:endParaRPr lang="en-US" altLang="zh-CN" sz="2000" b="1" dirty="0">
            <a:solidFill>
              <a:srgbClr val="FFFFFF"/>
            </a:solidFill>
            <a:latin typeface="微软雅黑" pitchFamily="34" charset="-122"/>
            <a:ea typeface="微软雅黑" pitchFamily="34" charset="-122"/>
            <a:cs typeface="+mn-cs"/>
          </a:endParaRPr>
        </a:p>
        <a:p>
          <a:pPr>
            <a:buNone/>
          </a:pPr>
          <a:r>
            <a:rPr lang="en-US" altLang="zh-CN" sz="1600" b="1" dirty="0">
              <a:solidFill>
                <a:srgbClr val="FFFFFF"/>
              </a:solidFill>
              <a:latin typeface="微软雅黑" pitchFamily="34" charset="-122"/>
              <a:ea typeface="微软雅黑" pitchFamily="34" charset="-122"/>
              <a:cs typeface="+mn-cs"/>
            </a:rPr>
            <a:t>(</a:t>
          </a:r>
          <a:r>
            <a:rPr lang="en-US" sz="1600" b="1" dirty="0">
              <a:solidFill>
                <a:srgbClr val="FFFFFF"/>
              </a:solidFill>
              <a:latin typeface="微软雅黑" pitchFamily="34" charset="-122"/>
              <a:ea typeface="微软雅黑" pitchFamily="34" charset="-122"/>
              <a:cs typeface="+mn-cs"/>
            </a:rPr>
            <a:t>Highly Cited Paper)</a:t>
          </a:r>
          <a:endParaRPr lang="zh-CN" altLang="en-US" sz="1600" b="1" dirty="0">
            <a:solidFill>
              <a:srgbClr val="FFFFFF"/>
            </a:solidFill>
            <a:latin typeface="Arial"/>
            <a:ea typeface="华文新魏" panose="02010800040101010101" pitchFamily="2" charset="-122"/>
            <a:cs typeface="+mn-cs"/>
          </a:endParaRPr>
        </a:p>
      </dgm:t>
    </dgm:pt>
    <dgm:pt modelId="{41A14560-F441-4D2B-8500-326EA4257017}" type="parTrans" cxnId="{14EEDFAC-56D0-4122-A34B-025A8E292C15}">
      <dgm:prSet/>
      <dgm:spPr/>
      <dgm:t>
        <a:bodyPr/>
        <a:lstStyle/>
        <a:p>
          <a:endParaRPr lang="zh-CN" altLang="en-US"/>
        </a:p>
      </dgm:t>
    </dgm:pt>
    <dgm:pt modelId="{11959BB2-5D05-46AF-A367-D09DD18CF99E}" type="sibTrans" cxnId="{14EEDFAC-56D0-4122-A34B-025A8E292C15}">
      <dgm:prSet/>
      <dgm:spPr/>
      <dgm:t>
        <a:bodyPr/>
        <a:lstStyle/>
        <a:p>
          <a:endParaRPr lang="zh-CN" altLang="en-US"/>
        </a:p>
      </dgm:t>
    </dgm:pt>
    <dgm:pt modelId="{AEFEB1E2-4215-4B6A-8FF7-D72369791B8A}">
      <dgm:prSet phldrT="[文本]" custT="1"/>
      <dgm:spPr>
        <a:xfrm>
          <a:off x="0" y="2428897"/>
          <a:ext cx="2438400" cy="1334446"/>
        </a:xfrm>
        <a:prstGeom prst="roundRect">
          <a:avLst/>
        </a:prstGeom>
        <a:solidFill>
          <a:srgbClr val="6817FF"/>
        </a:solidFill>
        <a:ln w="25400" cap="flat" cmpd="sng" algn="ctr">
          <a:solidFill>
            <a:srgbClr val="FFFFFF"/>
          </a:solidFill>
          <a:prstDash val="solid"/>
        </a:ln>
        <a:effectLst/>
      </dgm:spPr>
      <dgm:t>
        <a:bodyPr/>
        <a:lstStyle/>
        <a:p>
          <a:pPr>
            <a:buNone/>
          </a:pPr>
          <a:r>
            <a:rPr lang="zh-CN" altLang="en-US" sz="2300" b="1" dirty="0">
              <a:solidFill>
                <a:srgbClr val="FFFFFF"/>
              </a:solidFill>
              <a:latin typeface="微软雅黑" pitchFamily="34" charset="-122"/>
              <a:ea typeface="微软雅黑" pitchFamily="34" charset="-122"/>
              <a:cs typeface="+mn-cs"/>
            </a:rPr>
            <a:t>热点论文</a:t>
          </a:r>
          <a:endParaRPr lang="en-US" altLang="zh-CN" sz="2300" b="1" dirty="0">
            <a:solidFill>
              <a:srgbClr val="FFFFFF"/>
            </a:solidFill>
            <a:latin typeface="微软雅黑" pitchFamily="34" charset="-122"/>
            <a:ea typeface="微软雅黑" pitchFamily="34" charset="-122"/>
            <a:cs typeface="+mn-cs"/>
          </a:endParaRPr>
        </a:p>
        <a:p>
          <a:pPr>
            <a:buNone/>
          </a:pPr>
          <a:r>
            <a:rPr lang="en-US" sz="1800" b="1" dirty="0">
              <a:solidFill>
                <a:srgbClr val="FFFFFF"/>
              </a:solidFill>
              <a:latin typeface="微软雅黑" pitchFamily="34" charset="-122"/>
              <a:ea typeface="微软雅黑" pitchFamily="34" charset="-122"/>
              <a:cs typeface="+mn-cs"/>
            </a:rPr>
            <a:t>(Hot Paper)</a:t>
          </a:r>
          <a:r>
            <a:rPr lang="zh-CN" altLang="en-US" sz="1800" b="1" dirty="0">
              <a:solidFill>
                <a:srgbClr val="FFFFFF"/>
              </a:solidFill>
              <a:latin typeface="微软雅黑" pitchFamily="34" charset="-122"/>
              <a:ea typeface="微软雅黑" pitchFamily="34" charset="-122"/>
              <a:cs typeface="+mn-cs"/>
            </a:rPr>
            <a:t> </a:t>
          </a:r>
          <a:endParaRPr lang="zh-CN" altLang="en-US" sz="1800" b="1" dirty="0">
            <a:solidFill>
              <a:srgbClr val="FFFFFF"/>
            </a:solidFill>
            <a:latin typeface="Arial"/>
            <a:ea typeface="华文新魏" panose="02010800040101010101" pitchFamily="2" charset="-122"/>
            <a:cs typeface="+mn-cs"/>
          </a:endParaRPr>
        </a:p>
      </dgm:t>
    </dgm:pt>
    <dgm:pt modelId="{FB8CCF00-5625-4D76-A223-367623F060D1}" type="parTrans" cxnId="{F0F73718-A9A8-48F1-8843-EB02CE6128C5}">
      <dgm:prSet/>
      <dgm:spPr/>
      <dgm:t>
        <a:bodyPr/>
        <a:lstStyle/>
        <a:p>
          <a:endParaRPr lang="zh-CN" altLang="en-US"/>
        </a:p>
      </dgm:t>
    </dgm:pt>
    <dgm:pt modelId="{A6343A0D-9B08-48AF-99D2-7F8425A81D99}" type="sibTrans" cxnId="{F0F73718-A9A8-48F1-8843-EB02CE6128C5}">
      <dgm:prSet/>
      <dgm:spPr/>
      <dgm:t>
        <a:bodyPr/>
        <a:lstStyle/>
        <a:p>
          <a:endParaRPr lang="zh-CN" altLang="en-US"/>
        </a:p>
      </dgm:t>
    </dgm:pt>
    <dgm:pt modelId="{5DDF45C9-4A65-4BAA-B15D-48BBDA267FD9}">
      <dgm:prSet phldrT="[文本]"/>
      <dgm:spPr>
        <a:xfrm>
          <a:off x="2438400" y="2128738"/>
          <a:ext cx="3657600" cy="1934765"/>
        </a:xfrm>
        <a:prstGeom prst="rightArrow">
          <a:avLst>
            <a:gd name="adj1" fmla="val 75000"/>
            <a:gd name="adj2" fmla="val 50000"/>
          </a:avLst>
        </a:prstGeom>
        <a:solidFill>
          <a:schemeClr val="accent1">
            <a:alpha val="90000"/>
          </a:schemeClr>
        </a:solidFill>
        <a:ln w="25400" cap="flat" cmpd="sng" algn="ctr">
          <a:solidFill>
            <a:srgbClr val="1AC604">
              <a:alpha val="90000"/>
              <a:tint val="40000"/>
              <a:hueOff val="0"/>
              <a:satOff val="0"/>
              <a:lumOff val="0"/>
              <a:alphaOff val="0"/>
            </a:srgbClr>
          </a:solidFill>
          <a:prstDash val="solid"/>
        </a:ln>
        <a:effectLst/>
      </dgm:spPr>
      <dgm:t>
        <a:bodyPr/>
        <a:lstStyle/>
        <a:p>
          <a:pPr>
            <a:buChar char="•"/>
          </a:pPr>
          <a:r>
            <a:rPr lang="zh-CN" altLang="en-US" b="1" dirty="0">
              <a:solidFill>
                <a:schemeClr val="bg1"/>
              </a:solidFill>
              <a:latin typeface="微软雅黑" pitchFamily="34" charset="-122"/>
              <a:ea typeface="微软雅黑" pitchFamily="34" charset="-122"/>
              <a:cs typeface="+mn-cs"/>
            </a:rPr>
            <a:t>过去２年中所发表的论文</a:t>
          </a:r>
          <a:r>
            <a:rPr lang="en-US" altLang="zh-CN" b="1" dirty="0">
              <a:solidFill>
                <a:schemeClr val="bg1"/>
              </a:solidFill>
              <a:latin typeface="微软雅黑" pitchFamily="34" charset="-122"/>
              <a:ea typeface="微软雅黑" pitchFamily="34" charset="-122"/>
              <a:cs typeface="+mn-cs"/>
            </a:rPr>
            <a:t>,</a:t>
          </a:r>
          <a:r>
            <a:rPr lang="zh-CN" altLang="en-US" b="1" dirty="0">
              <a:solidFill>
                <a:schemeClr val="bg1"/>
              </a:solidFill>
              <a:latin typeface="微软雅黑" pitchFamily="34" charset="-122"/>
              <a:ea typeface="微软雅黑" pitchFamily="34" charset="-122"/>
              <a:cs typeface="+mn-cs"/>
            </a:rPr>
            <a:t>在最近两个月中其影响力排在某学科前</a:t>
          </a:r>
          <a:r>
            <a:rPr lang="en-US" altLang="zh-CN" b="1" dirty="0">
              <a:solidFill>
                <a:schemeClr val="bg1"/>
              </a:solidFill>
              <a:latin typeface="微软雅黑" pitchFamily="34" charset="-122"/>
              <a:ea typeface="微软雅黑" pitchFamily="34" charset="-122"/>
              <a:cs typeface="+mn-cs"/>
            </a:rPr>
            <a:t>0.1%</a:t>
          </a:r>
          <a:r>
            <a:rPr lang="zh-CN" altLang="en-US" b="1" dirty="0">
              <a:solidFill>
                <a:schemeClr val="bg1"/>
              </a:solidFill>
              <a:latin typeface="微软雅黑" pitchFamily="34" charset="-122"/>
              <a:ea typeface="微软雅黑" pitchFamily="34" charset="-122"/>
              <a:cs typeface="+mn-cs"/>
            </a:rPr>
            <a:t>的论文</a:t>
          </a:r>
          <a:endParaRPr lang="zh-CN" altLang="en-US" b="1" dirty="0">
            <a:solidFill>
              <a:schemeClr val="bg1"/>
            </a:solidFill>
            <a:latin typeface="Arial"/>
            <a:ea typeface="华文新魏" panose="02010800040101010101" pitchFamily="2" charset="-122"/>
            <a:cs typeface="+mn-cs"/>
          </a:endParaRPr>
        </a:p>
      </dgm:t>
    </dgm:pt>
    <dgm:pt modelId="{E40103E8-EAA5-4306-A98E-659D13EBA4AF}" type="parTrans" cxnId="{82058179-7DEC-4E53-B294-C9311511D856}">
      <dgm:prSet/>
      <dgm:spPr/>
      <dgm:t>
        <a:bodyPr/>
        <a:lstStyle/>
        <a:p>
          <a:endParaRPr lang="zh-CN" altLang="en-US"/>
        </a:p>
      </dgm:t>
    </dgm:pt>
    <dgm:pt modelId="{837B2B06-2EA9-48E6-9991-339EA9B4F101}" type="sibTrans" cxnId="{82058179-7DEC-4E53-B294-C9311511D856}">
      <dgm:prSet/>
      <dgm:spPr/>
      <dgm:t>
        <a:bodyPr/>
        <a:lstStyle/>
        <a:p>
          <a:endParaRPr lang="zh-CN" altLang="en-US"/>
        </a:p>
      </dgm:t>
    </dgm:pt>
    <dgm:pt modelId="{378D65AB-EB41-4BAB-890F-6ABA096EEB6D}">
      <dgm:prSet phldrT="[文本]"/>
      <dgm:spPr>
        <a:xfrm>
          <a:off x="2428890" y="496"/>
          <a:ext cx="3657600" cy="1934765"/>
        </a:xfrm>
        <a:solidFill>
          <a:schemeClr val="accent1">
            <a:alpha val="90000"/>
          </a:schemeClr>
        </a:solidFill>
        <a:ln w="25400" cap="flat" cmpd="sng" algn="ctr">
          <a:solidFill>
            <a:srgbClr val="1AC604">
              <a:alpha val="90000"/>
              <a:tint val="40000"/>
              <a:hueOff val="0"/>
              <a:satOff val="0"/>
              <a:lumOff val="0"/>
              <a:alphaOff val="0"/>
            </a:srgbClr>
          </a:solidFill>
          <a:prstDash val="solid"/>
        </a:ln>
        <a:effectLst/>
      </dgm:spPr>
      <dgm:t>
        <a:bodyPr/>
        <a:lstStyle/>
        <a:p>
          <a:pPr>
            <a:buNone/>
          </a:pPr>
          <a:endParaRPr lang="zh-CN" altLang="en-US" b="1" dirty="0">
            <a:solidFill>
              <a:schemeClr val="bg1"/>
            </a:solidFill>
            <a:latin typeface="Arial"/>
            <a:ea typeface="华文新魏" panose="02010800040101010101" pitchFamily="2" charset="-122"/>
            <a:cs typeface="+mn-cs"/>
          </a:endParaRPr>
        </a:p>
      </dgm:t>
    </dgm:pt>
    <dgm:pt modelId="{68B5BB03-E7DA-432F-B9BF-6A50B0ED7430}" type="parTrans" cxnId="{5B430DD7-F4E0-444D-9B2D-0EF8EDD2A0F9}">
      <dgm:prSet/>
      <dgm:spPr/>
      <dgm:t>
        <a:bodyPr/>
        <a:lstStyle/>
        <a:p>
          <a:endParaRPr lang="en-US"/>
        </a:p>
      </dgm:t>
    </dgm:pt>
    <dgm:pt modelId="{6FF2DFFD-4196-4D5F-933D-4BF9AAC5E4A3}" type="sibTrans" cxnId="{5B430DD7-F4E0-444D-9B2D-0EF8EDD2A0F9}">
      <dgm:prSet/>
      <dgm:spPr/>
      <dgm:t>
        <a:bodyPr/>
        <a:lstStyle/>
        <a:p>
          <a:endParaRPr lang="en-US"/>
        </a:p>
      </dgm:t>
    </dgm:pt>
    <dgm:pt modelId="{D9460728-C035-4DD6-AF09-171794703150}">
      <dgm:prSet phldrT="[文本]"/>
      <dgm:spPr>
        <a:xfrm>
          <a:off x="2438400" y="2128738"/>
          <a:ext cx="3657600" cy="1934765"/>
        </a:xfrm>
        <a:solidFill>
          <a:schemeClr val="accent1">
            <a:alpha val="90000"/>
          </a:schemeClr>
        </a:solidFill>
        <a:ln w="25400" cap="flat" cmpd="sng" algn="ctr">
          <a:solidFill>
            <a:srgbClr val="1AC604">
              <a:alpha val="90000"/>
              <a:tint val="40000"/>
              <a:hueOff val="0"/>
              <a:satOff val="0"/>
              <a:lumOff val="0"/>
              <a:alphaOff val="0"/>
            </a:srgbClr>
          </a:solidFill>
          <a:prstDash val="solid"/>
        </a:ln>
        <a:effectLst/>
      </dgm:spPr>
      <dgm:t>
        <a:bodyPr/>
        <a:lstStyle/>
        <a:p>
          <a:pPr>
            <a:buChar char="•"/>
          </a:pPr>
          <a:endParaRPr lang="zh-CN" altLang="en-US" b="1" dirty="0">
            <a:solidFill>
              <a:schemeClr val="bg1"/>
            </a:solidFill>
            <a:latin typeface="Arial"/>
            <a:ea typeface="华文新魏" panose="02010800040101010101" pitchFamily="2" charset="-122"/>
            <a:cs typeface="+mn-cs"/>
          </a:endParaRPr>
        </a:p>
      </dgm:t>
    </dgm:pt>
    <dgm:pt modelId="{D960D589-E34D-4BC0-B46C-96F1E9E53567}" type="parTrans" cxnId="{64B88DDD-954C-49A9-9107-F11978118B02}">
      <dgm:prSet/>
      <dgm:spPr/>
      <dgm:t>
        <a:bodyPr/>
        <a:lstStyle/>
        <a:p>
          <a:endParaRPr lang="en-US"/>
        </a:p>
      </dgm:t>
    </dgm:pt>
    <dgm:pt modelId="{12A8C439-CDBA-4AAA-A9BA-AAB428A11348}" type="sibTrans" cxnId="{64B88DDD-954C-49A9-9107-F11978118B02}">
      <dgm:prSet/>
      <dgm:spPr/>
      <dgm:t>
        <a:bodyPr/>
        <a:lstStyle/>
        <a:p>
          <a:endParaRPr lang="en-US"/>
        </a:p>
      </dgm:t>
    </dgm:pt>
    <dgm:pt modelId="{4B41E299-588D-44B3-8E55-EC951F093DC8}">
      <dgm:prSet phldrT="[文本]"/>
      <dgm:spPr>
        <a:xfrm>
          <a:off x="2428890" y="496"/>
          <a:ext cx="3657600" cy="1934765"/>
        </a:xfrm>
        <a:prstGeom prst="rightArrow">
          <a:avLst>
            <a:gd name="adj1" fmla="val 75000"/>
            <a:gd name="adj2" fmla="val 50000"/>
          </a:avLst>
        </a:prstGeom>
        <a:solidFill>
          <a:schemeClr val="accent1">
            <a:alpha val="90000"/>
          </a:schemeClr>
        </a:solidFill>
        <a:ln w="25400" cap="flat" cmpd="sng" algn="ctr">
          <a:solidFill>
            <a:srgbClr val="1AC604">
              <a:alpha val="90000"/>
              <a:tint val="40000"/>
              <a:hueOff val="0"/>
              <a:satOff val="0"/>
              <a:lumOff val="0"/>
              <a:alphaOff val="0"/>
            </a:srgbClr>
          </a:solidFill>
          <a:prstDash val="solid"/>
        </a:ln>
        <a:effectLst/>
      </dgm:spPr>
      <dgm:t>
        <a:bodyPr/>
        <a:lstStyle/>
        <a:p>
          <a:pPr>
            <a:buChar char="•"/>
          </a:pPr>
          <a:r>
            <a:rPr lang="zh-CN" altLang="en-US" b="1" dirty="0">
              <a:solidFill>
                <a:schemeClr val="bg1"/>
              </a:solidFill>
              <a:latin typeface="微软雅黑" pitchFamily="34" charset="-122"/>
              <a:ea typeface="微软雅黑" pitchFamily="34" charset="-122"/>
              <a:cs typeface="+mn-cs"/>
            </a:rPr>
            <a:t>过去</a:t>
          </a:r>
          <a:r>
            <a:rPr lang="en-US" altLang="zh-CN" b="1" dirty="0">
              <a:solidFill>
                <a:schemeClr val="bg1"/>
              </a:solidFill>
              <a:latin typeface="微软雅黑" pitchFamily="34" charset="-122"/>
              <a:ea typeface="微软雅黑" pitchFamily="34" charset="-122"/>
              <a:cs typeface="+mn-cs"/>
            </a:rPr>
            <a:t>10</a:t>
          </a:r>
          <a:r>
            <a:rPr lang="zh-CN" altLang="en-US" b="1" dirty="0">
              <a:solidFill>
                <a:schemeClr val="bg1"/>
              </a:solidFill>
              <a:latin typeface="微软雅黑" pitchFamily="34" charset="-122"/>
              <a:ea typeface="微软雅黑" pitchFamily="34" charset="-122"/>
              <a:cs typeface="+mn-cs"/>
            </a:rPr>
            <a:t>年中发表的论文</a:t>
          </a:r>
          <a:r>
            <a:rPr lang="en-US" altLang="zh-CN" b="1" dirty="0">
              <a:solidFill>
                <a:schemeClr val="bg1"/>
              </a:solidFill>
              <a:latin typeface="微软雅黑" pitchFamily="34" charset="-122"/>
              <a:ea typeface="微软雅黑" pitchFamily="34" charset="-122"/>
              <a:cs typeface="+mn-cs"/>
            </a:rPr>
            <a:t>,</a:t>
          </a:r>
          <a:r>
            <a:rPr lang="zh-CN" altLang="en-US" b="1" dirty="0">
              <a:solidFill>
                <a:schemeClr val="bg1"/>
              </a:solidFill>
              <a:latin typeface="微软雅黑" pitchFamily="34" charset="-122"/>
              <a:ea typeface="微软雅黑" pitchFamily="34" charset="-122"/>
              <a:cs typeface="+mn-cs"/>
            </a:rPr>
            <a:t>被引用次数在同年同学科发表的论文中进入全球前</a:t>
          </a:r>
          <a:r>
            <a:rPr lang="en-US" altLang="zh-CN" b="1" dirty="0">
              <a:solidFill>
                <a:schemeClr val="bg1"/>
              </a:solidFill>
              <a:latin typeface="微软雅黑" pitchFamily="34" charset="-122"/>
              <a:ea typeface="微软雅黑" pitchFamily="34" charset="-122"/>
              <a:cs typeface="+mn-cs"/>
            </a:rPr>
            <a:t>1</a:t>
          </a:r>
          <a:r>
            <a:rPr lang="zh-CN" altLang="en-US" b="1" dirty="0">
              <a:solidFill>
                <a:schemeClr val="bg1"/>
              </a:solidFill>
              <a:latin typeface="微软雅黑" pitchFamily="34" charset="-122"/>
              <a:ea typeface="微软雅黑" pitchFamily="34" charset="-122"/>
              <a:cs typeface="+mn-cs"/>
            </a:rPr>
            <a:t>％</a:t>
          </a:r>
          <a:endParaRPr lang="zh-CN" altLang="en-US" b="1" dirty="0">
            <a:solidFill>
              <a:schemeClr val="bg1"/>
            </a:solidFill>
            <a:latin typeface="Arial"/>
            <a:ea typeface="华文新魏" panose="02010800040101010101" pitchFamily="2" charset="-122"/>
            <a:cs typeface="+mn-cs"/>
          </a:endParaRPr>
        </a:p>
      </dgm:t>
    </dgm:pt>
    <dgm:pt modelId="{BB5F2D16-CDBF-4039-9BEA-AAFF0A3C423C}" type="sibTrans" cxnId="{6DD29A4E-9CA8-40F1-B2CF-BF7827012016}">
      <dgm:prSet/>
      <dgm:spPr/>
      <dgm:t>
        <a:bodyPr/>
        <a:lstStyle/>
        <a:p>
          <a:endParaRPr lang="zh-CN" altLang="en-US"/>
        </a:p>
      </dgm:t>
    </dgm:pt>
    <dgm:pt modelId="{8EF9E7DB-0AE9-4C1C-B906-1DFCC4CEFA58}" type="parTrans" cxnId="{6DD29A4E-9CA8-40F1-B2CF-BF7827012016}">
      <dgm:prSet/>
      <dgm:spPr/>
      <dgm:t>
        <a:bodyPr/>
        <a:lstStyle/>
        <a:p>
          <a:endParaRPr lang="zh-CN" altLang="en-US"/>
        </a:p>
      </dgm:t>
    </dgm:pt>
    <dgm:pt modelId="{39B9C52B-DF58-4B32-9E84-C70B42958084}" type="pres">
      <dgm:prSet presAssocID="{FF7D1EDB-8285-49A3-9B4E-E692E39E2ACD}" presName="Name0" presStyleCnt="0">
        <dgm:presLayoutVars>
          <dgm:dir/>
          <dgm:animLvl val="lvl"/>
          <dgm:resizeHandles/>
        </dgm:presLayoutVars>
      </dgm:prSet>
      <dgm:spPr/>
    </dgm:pt>
    <dgm:pt modelId="{4ADF04EA-2B61-4153-BDDB-66783FFEC2EF}" type="pres">
      <dgm:prSet presAssocID="{F7BDB101-2307-4170-A7A9-D1259288DBA0}" presName="linNode" presStyleCnt="0"/>
      <dgm:spPr/>
    </dgm:pt>
    <dgm:pt modelId="{C1A26EE5-917E-444A-AD1B-22A937DCB890}" type="pres">
      <dgm:prSet presAssocID="{F7BDB101-2307-4170-A7A9-D1259288DBA0}" presName="parentShp" presStyleLbl="node1" presStyleIdx="0" presStyleCnt="2" custScaleX="99220" custScaleY="62411">
        <dgm:presLayoutVars>
          <dgm:bulletEnabled val="1"/>
        </dgm:presLayoutVars>
      </dgm:prSet>
      <dgm:spPr/>
    </dgm:pt>
    <dgm:pt modelId="{5F9AB917-8685-4182-90DD-E96D0FFE44AD}" type="pres">
      <dgm:prSet presAssocID="{F7BDB101-2307-4170-A7A9-D1259288DBA0}" presName="childShp" presStyleLbl="bgAccFollowNode1" presStyleIdx="0" presStyleCnt="2">
        <dgm:presLayoutVars>
          <dgm:bulletEnabled val="1"/>
        </dgm:presLayoutVars>
      </dgm:prSet>
      <dgm:spPr>
        <a:prstGeom prst="rightArrow">
          <a:avLst>
            <a:gd name="adj1" fmla="val 75000"/>
            <a:gd name="adj2" fmla="val 50000"/>
          </a:avLst>
        </a:prstGeom>
      </dgm:spPr>
    </dgm:pt>
    <dgm:pt modelId="{9BD20772-1CDF-4055-8748-B962E25FD574}" type="pres">
      <dgm:prSet presAssocID="{11959BB2-5D05-46AF-A367-D09DD18CF99E}" presName="spacing" presStyleCnt="0"/>
      <dgm:spPr/>
    </dgm:pt>
    <dgm:pt modelId="{9E3E0ED0-A009-4B42-A2D9-A6770382DC3C}" type="pres">
      <dgm:prSet presAssocID="{AEFEB1E2-4215-4B6A-8FF7-D72369791B8A}" presName="linNode" presStyleCnt="0"/>
      <dgm:spPr/>
    </dgm:pt>
    <dgm:pt modelId="{2F458488-C0EF-4D05-9354-B7BCA33C0C70}" type="pres">
      <dgm:prSet presAssocID="{AEFEB1E2-4215-4B6A-8FF7-D72369791B8A}" presName="parentShp" presStyleLbl="node1" presStyleIdx="1" presStyleCnt="2" custScaleX="100000" custScaleY="68972" custLinFactNeighborX="-260" custLinFactNeighborY="0">
        <dgm:presLayoutVars>
          <dgm:bulletEnabled val="1"/>
        </dgm:presLayoutVars>
      </dgm:prSet>
      <dgm:spPr/>
    </dgm:pt>
    <dgm:pt modelId="{1F3453FD-8851-461F-913D-3F626667ED09}" type="pres">
      <dgm:prSet presAssocID="{AEFEB1E2-4215-4B6A-8FF7-D72369791B8A}" presName="childShp" presStyleLbl="bgAccFollowNode1" presStyleIdx="1" presStyleCnt="2">
        <dgm:presLayoutVars>
          <dgm:bulletEnabled val="1"/>
        </dgm:presLayoutVars>
      </dgm:prSet>
      <dgm:spPr>
        <a:prstGeom prst="rightArrow">
          <a:avLst>
            <a:gd name="adj1" fmla="val 75000"/>
            <a:gd name="adj2" fmla="val 50000"/>
          </a:avLst>
        </a:prstGeom>
      </dgm:spPr>
    </dgm:pt>
  </dgm:ptLst>
  <dgm:cxnLst>
    <dgm:cxn modelId="{06CBC813-570D-4016-B291-D068C895A98E}" type="presOf" srcId="{5DDF45C9-4A65-4BAA-B15D-48BBDA267FD9}" destId="{1F3453FD-8851-461F-913D-3F626667ED09}" srcOrd="0" destOrd="1" presId="urn:microsoft.com/office/officeart/2005/8/layout/vList6"/>
    <dgm:cxn modelId="{F0F73718-A9A8-48F1-8843-EB02CE6128C5}" srcId="{FF7D1EDB-8285-49A3-9B4E-E692E39E2ACD}" destId="{AEFEB1E2-4215-4B6A-8FF7-D72369791B8A}" srcOrd="1" destOrd="0" parTransId="{FB8CCF00-5625-4D76-A223-367623F060D1}" sibTransId="{A6343A0D-9B08-48AF-99D2-7F8425A81D99}"/>
    <dgm:cxn modelId="{C6D89433-51D5-40F5-B683-99CF5DE3C9AA}" type="presOf" srcId="{F7BDB101-2307-4170-A7A9-D1259288DBA0}" destId="{C1A26EE5-917E-444A-AD1B-22A937DCB890}" srcOrd="0" destOrd="0" presId="urn:microsoft.com/office/officeart/2005/8/layout/vList6"/>
    <dgm:cxn modelId="{2D42E239-F44F-4B00-98E8-4555B20E33F1}" type="presOf" srcId="{D9460728-C035-4DD6-AF09-171794703150}" destId="{1F3453FD-8851-461F-913D-3F626667ED09}" srcOrd="0" destOrd="0" presId="urn:microsoft.com/office/officeart/2005/8/layout/vList6"/>
    <dgm:cxn modelId="{6DD29A4E-9CA8-40F1-B2CF-BF7827012016}" srcId="{F7BDB101-2307-4170-A7A9-D1259288DBA0}" destId="{4B41E299-588D-44B3-8E55-EC951F093DC8}" srcOrd="1" destOrd="0" parTransId="{8EF9E7DB-0AE9-4C1C-B906-1DFCC4CEFA58}" sibTransId="{BB5F2D16-CDBF-4039-9BEA-AAFF0A3C423C}"/>
    <dgm:cxn modelId="{44911E53-0A86-4D2A-8573-90351A2D901F}" type="presOf" srcId="{AEFEB1E2-4215-4B6A-8FF7-D72369791B8A}" destId="{2F458488-C0EF-4D05-9354-B7BCA33C0C70}" srcOrd="0" destOrd="0" presId="urn:microsoft.com/office/officeart/2005/8/layout/vList6"/>
    <dgm:cxn modelId="{82058179-7DEC-4E53-B294-C9311511D856}" srcId="{AEFEB1E2-4215-4B6A-8FF7-D72369791B8A}" destId="{5DDF45C9-4A65-4BAA-B15D-48BBDA267FD9}" srcOrd="1" destOrd="0" parTransId="{E40103E8-EAA5-4306-A98E-659D13EBA4AF}" sibTransId="{837B2B06-2EA9-48E6-9991-339EA9B4F101}"/>
    <dgm:cxn modelId="{14EEDFAC-56D0-4122-A34B-025A8E292C15}" srcId="{FF7D1EDB-8285-49A3-9B4E-E692E39E2ACD}" destId="{F7BDB101-2307-4170-A7A9-D1259288DBA0}" srcOrd="0" destOrd="0" parTransId="{41A14560-F441-4D2B-8500-326EA4257017}" sibTransId="{11959BB2-5D05-46AF-A367-D09DD18CF99E}"/>
    <dgm:cxn modelId="{1B22DEAE-D2D8-42BC-BA4C-1E1FF99207B0}" type="presOf" srcId="{4B41E299-588D-44B3-8E55-EC951F093DC8}" destId="{5F9AB917-8685-4182-90DD-E96D0FFE44AD}" srcOrd="0" destOrd="1" presId="urn:microsoft.com/office/officeart/2005/8/layout/vList6"/>
    <dgm:cxn modelId="{AF2EA8C7-8E7C-4AC3-90E7-A2C216EB0286}" type="presOf" srcId="{378D65AB-EB41-4BAB-890F-6ABA096EEB6D}" destId="{5F9AB917-8685-4182-90DD-E96D0FFE44AD}" srcOrd="0" destOrd="0" presId="urn:microsoft.com/office/officeart/2005/8/layout/vList6"/>
    <dgm:cxn modelId="{5B430DD7-F4E0-444D-9B2D-0EF8EDD2A0F9}" srcId="{F7BDB101-2307-4170-A7A9-D1259288DBA0}" destId="{378D65AB-EB41-4BAB-890F-6ABA096EEB6D}" srcOrd="0" destOrd="0" parTransId="{68B5BB03-E7DA-432F-B9BF-6A50B0ED7430}" sibTransId="{6FF2DFFD-4196-4D5F-933D-4BF9AAC5E4A3}"/>
    <dgm:cxn modelId="{5C97DAD8-14D6-4D41-9638-715C7C02B32E}" type="presOf" srcId="{FF7D1EDB-8285-49A3-9B4E-E692E39E2ACD}" destId="{39B9C52B-DF58-4B32-9E84-C70B42958084}" srcOrd="0" destOrd="0" presId="urn:microsoft.com/office/officeart/2005/8/layout/vList6"/>
    <dgm:cxn modelId="{64B88DDD-954C-49A9-9107-F11978118B02}" srcId="{AEFEB1E2-4215-4B6A-8FF7-D72369791B8A}" destId="{D9460728-C035-4DD6-AF09-171794703150}" srcOrd="0" destOrd="0" parTransId="{D960D589-E34D-4BC0-B46C-96F1E9E53567}" sibTransId="{12A8C439-CDBA-4AAA-A9BA-AAB428A11348}"/>
    <dgm:cxn modelId="{753B6F14-B3D4-4023-B5EB-F67FE3288122}" type="presParOf" srcId="{39B9C52B-DF58-4B32-9E84-C70B42958084}" destId="{4ADF04EA-2B61-4153-BDDB-66783FFEC2EF}" srcOrd="0" destOrd="0" presId="urn:microsoft.com/office/officeart/2005/8/layout/vList6"/>
    <dgm:cxn modelId="{211EC23E-8B61-4BC1-81A2-9AE0E15F7C90}" type="presParOf" srcId="{4ADF04EA-2B61-4153-BDDB-66783FFEC2EF}" destId="{C1A26EE5-917E-444A-AD1B-22A937DCB890}" srcOrd="0" destOrd="0" presId="urn:microsoft.com/office/officeart/2005/8/layout/vList6"/>
    <dgm:cxn modelId="{467DC050-0EA0-45AA-A384-A3C5D4EC9324}" type="presParOf" srcId="{4ADF04EA-2B61-4153-BDDB-66783FFEC2EF}" destId="{5F9AB917-8685-4182-90DD-E96D0FFE44AD}" srcOrd="1" destOrd="0" presId="urn:microsoft.com/office/officeart/2005/8/layout/vList6"/>
    <dgm:cxn modelId="{D95F68EE-92C7-4D75-8BBC-84C50E96082B}" type="presParOf" srcId="{39B9C52B-DF58-4B32-9E84-C70B42958084}" destId="{9BD20772-1CDF-4055-8748-B962E25FD574}" srcOrd="1" destOrd="0" presId="urn:microsoft.com/office/officeart/2005/8/layout/vList6"/>
    <dgm:cxn modelId="{13BB028E-F311-4112-A879-37DFEF11678A}" type="presParOf" srcId="{39B9C52B-DF58-4B32-9E84-C70B42958084}" destId="{9E3E0ED0-A009-4B42-A2D9-A6770382DC3C}" srcOrd="2" destOrd="0" presId="urn:microsoft.com/office/officeart/2005/8/layout/vList6"/>
    <dgm:cxn modelId="{B5C1E9F3-63F7-4C2E-8965-1C67F4CA797B}" type="presParOf" srcId="{9E3E0ED0-A009-4B42-A2D9-A6770382DC3C}" destId="{2F458488-C0EF-4D05-9354-B7BCA33C0C70}" srcOrd="0" destOrd="0" presId="urn:microsoft.com/office/officeart/2005/8/layout/vList6"/>
    <dgm:cxn modelId="{F94849AD-DE59-4F9C-BE0D-9DCB99129D86}" type="presParOf" srcId="{9E3E0ED0-A009-4B42-A2D9-A6770382DC3C}" destId="{1F3453FD-8851-461F-913D-3F626667ED09}"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9AB917-8685-4182-90DD-E96D0FFE44AD}">
      <dsp:nvSpPr>
        <dsp:cNvPr id="0" name=""/>
        <dsp:cNvSpPr/>
      </dsp:nvSpPr>
      <dsp:spPr>
        <a:xfrm>
          <a:off x="2428890" y="496"/>
          <a:ext cx="3657600" cy="1934765"/>
        </a:xfrm>
        <a:prstGeom prst="rightArrow">
          <a:avLst>
            <a:gd name="adj1" fmla="val 75000"/>
            <a:gd name="adj2" fmla="val 50000"/>
          </a:avLst>
        </a:prstGeom>
        <a:solidFill>
          <a:schemeClr val="accent1">
            <a:alpha val="90000"/>
          </a:schemeClr>
        </a:solidFill>
        <a:ln w="25400" cap="flat" cmpd="sng" algn="ctr">
          <a:solidFill>
            <a:srgbClr val="1AC604">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None/>
          </a:pPr>
          <a:endParaRPr lang="zh-CN" altLang="en-US" sz="1800" b="1" kern="1200" dirty="0">
            <a:solidFill>
              <a:schemeClr val="bg1"/>
            </a:solidFill>
            <a:latin typeface="Arial"/>
            <a:ea typeface="华文新魏" panose="02010800040101010101" pitchFamily="2" charset="-122"/>
            <a:cs typeface="+mn-cs"/>
          </a:endParaRPr>
        </a:p>
        <a:p>
          <a:pPr marL="171450" lvl="1" indent="-171450" algn="l" defTabSz="800100">
            <a:lnSpc>
              <a:spcPct val="90000"/>
            </a:lnSpc>
            <a:spcBef>
              <a:spcPct val="0"/>
            </a:spcBef>
            <a:spcAft>
              <a:spcPct val="15000"/>
            </a:spcAft>
            <a:buChar char="•"/>
          </a:pPr>
          <a:r>
            <a:rPr lang="zh-CN" altLang="en-US" sz="1800" b="1" kern="1200" dirty="0">
              <a:solidFill>
                <a:schemeClr val="bg1"/>
              </a:solidFill>
              <a:latin typeface="微软雅黑" pitchFamily="34" charset="-122"/>
              <a:ea typeface="微软雅黑" pitchFamily="34" charset="-122"/>
              <a:cs typeface="+mn-cs"/>
            </a:rPr>
            <a:t>过去</a:t>
          </a:r>
          <a:r>
            <a:rPr lang="en-US" altLang="zh-CN" sz="1800" b="1" kern="1200" dirty="0">
              <a:solidFill>
                <a:schemeClr val="bg1"/>
              </a:solidFill>
              <a:latin typeface="微软雅黑" pitchFamily="34" charset="-122"/>
              <a:ea typeface="微软雅黑" pitchFamily="34" charset="-122"/>
              <a:cs typeface="+mn-cs"/>
            </a:rPr>
            <a:t>10</a:t>
          </a:r>
          <a:r>
            <a:rPr lang="zh-CN" altLang="en-US" sz="1800" b="1" kern="1200" dirty="0">
              <a:solidFill>
                <a:schemeClr val="bg1"/>
              </a:solidFill>
              <a:latin typeface="微软雅黑" pitchFamily="34" charset="-122"/>
              <a:ea typeface="微软雅黑" pitchFamily="34" charset="-122"/>
              <a:cs typeface="+mn-cs"/>
            </a:rPr>
            <a:t>年中发表的论文</a:t>
          </a:r>
          <a:r>
            <a:rPr lang="en-US" altLang="zh-CN" sz="1800" b="1" kern="1200" dirty="0">
              <a:solidFill>
                <a:schemeClr val="bg1"/>
              </a:solidFill>
              <a:latin typeface="微软雅黑" pitchFamily="34" charset="-122"/>
              <a:ea typeface="微软雅黑" pitchFamily="34" charset="-122"/>
              <a:cs typeface="+mn-cs"/>
            </a:rPr>
            <a:t>,</a:t>
          </a:r>
          <a:r>
            <a:rPr lang="zh-CN" altLang="en-US" sz="1800" b="1" kern="1200" dirty="0">
              <a:solidFill>
                <a:schemeClr val="bg1"/>
              </a:solidFill>
              <a:latin typeface="微软雅黑" pitchFamily="34" charset="-122"/>
              <a:ea typeface="微软雅黑" pitchFamily="34" charset="-122"/>
              <a:cs typeface="+mn-cs"/>
            </a:rPr>
            <a:t>被引用次数在同年同学科发表的论文中进入全球前</a:t>
          </a:r>
          <a:r>
            <a:rPr lang="en-US" altLang="zh-CN" sz="1800" b="1" kern="1200" dirty="0">
              <a:solidFill>
                <a:schemeClr val="bg1"/>
              </a:solidFill>
              <a:latin typeface="微软雅黑" pitchFamily="34" charset="-122"/>
              <a:ea typeface="微软雅黑" pitchFamily="34" charset="-122"/>
              <a:cs typeface="+mn-cs"/>
            </a:rPr>
            <a:t>1</a:t>
          </a:r>
          <a:r>
            <a:rPr lang="zh-CN" altLang="en-US" sz="1800" b="1" kern="1200" dirty="0">
              <a:solidFill>
                <a:schemeClr val="bg1"/>
              </a:solidFill>
              <a:latin typeface="微软雅黑" pitchFamily="34" charset="-122"/>
              <a:ea typeface="微软雅黑" pitchFamily="34" charset="-122"/>
              <a:cs typeface="+mn-cs"/>
            </a:rPr>
            <a:t>％</a:t>
          </a:r>
          <a:endParaRPr lang="zh-CN" altLang="en-US" sz="1800" b="1" kern="1200" dirty="0">
            <a:solidFill>
              <a:schemeClr val="bg1"/>
            </a:solidFill>
            <a:latin typeface="Arial"/>
            <a:ea typeface="华文新魏" panose="02010800040101010101" pitchFamily="2" charset="-122"/>
            <a:cs typeface="+mn-cs"/>
          </a:endParaRPr>
        </a:p>
      </dsp:txBody>
      <dsp:txXfrm>
        <a:off x="2428890" y="242342"/>
        <a:ext cx="2932063" cy="1451073"/>
      </dsp:txXfrm>
    </dsp:sp>
    <dsp:sp modelId="{C1A26EE5-917E-444A-AD1B-22A937DCB890}">
      <dsp:nvSpPr>
        <dsp:cNvPr id="0" name=""/>
        <dsp:cNvSpPr/>
      </dsp:nvSpPr>
      <dsp:spPr>
        <a:xfrm>
          <a:off x="9509" y="364125"/>
          <a:ext cx="2419380" cy="1207506"/>
        </a:xfrm>
        <a:prstGeom prst="roundRect">
          <a:avLst/>
        </a:prstGeom>
        <a:solidFill>
          <a:srgbClr val="6817FF"/>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rgbClr val="FFFFFF"/>
              </a:solidFill>
              <a:latin typeface="微软雅黑" pitchFamily="34" charset="-122"/>
              <a:ea typeface="微软雅黑" pitchFamily="34" charset="-122"/>
              <a:cs typeface="+mn-cs"/>
            </a:rPr>
            <a:t>高被引论文</a:t>
          </a:r>
          <a:endParaRPr lang="en-US" altLang="zh-CN" sz="2000" b="1" kern="1200" dirty="0">
            <a:solidFill>
              <a:srgbClr val="FFFFFF"/>
            </a:solidFill>
            <a:latin typeface="微软雅黑" pitchFamily="34" charset="-122"/>
            <a:ea typeface="微软雅黑" pitchFamily="34" charset="-122"/>
            <a:cs typeface="+mn-cs"/>
          </a:endParaRPr>
        </a:p>
        <a:p>
          <a:pPr marL="0" lvl="0" indent="0" algn="ctr" defTabSz="889000">
            <a:lnSpc>
              <a:spcPct val="90000"/>
            </a:lnSpc>
            <a:spcBef>
              <a:spcPct val="0"/>
            </a:spcBef>
            <a:spcAft>
              <a:spcPct val="35000"/>
            </a:spcAft>
            <a:buNone/>
          </a:pPr>
          <a:r>
            <a:rPr lang="en-US" altLang="zh-CN" sz="1600" b="1" kern="1200" dirty="0">
              <a:solidFill>
                <a:srgbClr val="FFFFFF"/>
              </a:solidFill>
              <a:latin typeface="微软雅黑" pitchFamily="34" charset="-122"/>
              <a:ea typeface="微软雅黑" pitchFamily="34" charset="-122"/>
              <a:cs typeface="+mn-cs"/>
            </a:rPr>
            <a:t>(</a:t>
          </a:r>
          <a:r>
            <a:rPr lang="en-US" sz="1600" b="1" kern="1200" dirty="0">
              <a:solidFill>
                <a:srgbClr val="FFFFFF"/>
              </a:solidFill>
              <a:latin typeface="微软雅黑" pitchFamily="34" charset="-122"/>
              <a:ea typeface="微软雅黑" pitchFamily="34" charset="-122"/>
              <a:cs typeface="+mn-cs"/>
            </a:rPr>
            <a:t>Highly Cited Paper)</a:t>
          </a:r>
          <a:endParaRPr lang="zh-CN" altLang="en-US" sz="1600" b="1" kern="1200" dirty="0">
            <a:solidFill>
              <a:srgbClr val="FFFFFF"/>
            </a:solidFill>
            <a:latin typeface="Arial"/>
            <a:ea typeface="华文新魏" panose="02010800040101010101" pitchFamily="2" charset="-122"/>
            <a:cs typeface="+mn-cs"/>
          </a:endParaRPr>
        </a:p>
      </dsp:txBody>
      <dsp:txXfrm>
        <a:off x="68455" y="423071"/>
        <a:ext cx="2301488" cy="1089614"/>
      </dsp:txXfrm>
    </dsp:sp>
    <dsp:sp modelId="{1F3453FD-8851-461F-913D-3F626667ED09}">
      <dsp:nvSpPr>
        <dsp:cNvPr id="0" name=""/>
        <dsp:cNvSpPr/>
      </dsp:nvSpPr>
      <dsp:spPr>
        <a:xfrm>
          <a:off x="2438400" y="2128738"/>
          <a:ext cx="3657600" cy="1934765"/>
        </a:xfrm>
        <a:prstGeom prst="rightArrow">
          <a:avLst>
            <a:gd name="adj1" fmla="val 75000"/>
            <a:gd name="adj2" fmla="val 50000"/>
          </a:avLst>
        </a:prstGeom>
        <a:solidFill>
          <a:schemeClr val="accent1">
            <a:alpha val="90000"/>
          </a:schemeClr>
        </a:solidFill>
        <a:ln w="25400" cap="flat" cmpd="sng" algn="ctr">
          <a:solidFill>
            <a:srgbClr val="1AC604">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endParaRPr lang="zh-CN" altLang="en-US" sz="1800" b="1" kern="1200" dirty="0">
            <a:solidFill>
              <a:schemeClr val="bg1"/>
            </a:solidFill>
            <a:latin typeface="Arial"/>
            <a:ea typeface="华文新魏" panose="02010800040101010101" pitchFamily="2" charset="-122"/>
            <a:cs typeface="+mn-cs"/>
          </a:endParaRPr>
        </a:p>
        <a:p>
          <a:pPr marL="171450" lvl="1" indent="-171450" algn="l" defTabSz="800100">
            <a:lnSpc>
              <a:spcPct val="90000"/>
            </a:lnSpc>
            <a:spcBef>
              <a:spcPct val="0"/>
            </a:spcBef>
            <a:spcAft>
              <a:spcPct val="15000"/>
            </a:spcAft>
            <a:buChar char="•"/>
          </a:pPr>
          <a:r>
            <a:rPr lang="zh-CN" altLang="en-US" sz="1800" b="1" kern="1200" dirty="0">
              <a:solidFill>
                <a:schemeClr val="bg1"/>
              </a:solidFill>
              <a:latin typeface="微软雅黑" pitchFamily="34" charset="-122"/>
              <a:ea typeface="微软雅黑" pitchFamily="34" charset="-122"/>
              <a:cs typeface="+mn-cs"/>
            </a:rPr>
            <a:t>过去２年中所发表的论文</a:t>
          </a:r>
          <a:r>
            <a:rPr lang="en-US" altLang="zh-CN" sz="1800" b="1" kern="1200" dirty="0">
              <a:solidFill>
                <a:schemeClr val="bg1"/>
              </a:solidFill>
              <a:latin typeface="微软雅黑" pitchFamily="34" charset="-122"/>
              <a:ea typeface="微软雅黑" pitchFamily="34" charset="-122"/>
              <a:cs typeface="+mn-cs"/>
            </a:rPr>
            <a:t>,</a:t>
          </a:r>
          <a:r>
            <a:rPr lang="zh-CN" altLang="en-US" sz="1800" b="1" kern="1200" dirty="0">
              <a:solidFill>
                <a:schemeClr val="bg1"/>
              </a:solidFill>
              <a:latin typeface="微软雅黑" pitchFamily="34" charset="-122"/>
              <a:ea typeface="微软雅黑" pitchFamily="34" charset="-122"/>
              <a:cs typeface="+mn-cs"/>
            </a:rPr>
            <a:t>在最近两个月中其影响力排在某学科前</a:t>
          </a:r>
          <a:r>
            <a:rPr lang="en-US" altLang="zh-CN" sz="1800" b="1" kern="1200" dirty="0">
              <a:solidFill>
                <a:schemeClr val="bg1"/>
              </a:solidFill>
              <a:latin typeface="微软雅黑" pitchFamily="34" charset="-122"/>
              <a:ea typeface="微软雅黑" pitchFamily="34" charset="-122"/>
              <a:cs typeface="+mn-cs"/>
            </a:rPr>
            <a:t>0.1%</a:t>
          </a:r>
          <a:r>
            <a:rPr lang="zh-CN" altLang="en-US" sz="1800" b="1" kern="1200" dirty="0">
              <a:solidFill>
                <a:schemeClr val="bg1"/>
              </a:solidFill>
              <a:latin typeface="微软雅黑" pitchFamily="34" charset="-122"/>
              <a:ea typeface="微软雅黑" pitchFamily="34" charset="-122"/>
              <a:cs typeface="+mn-cs"/>
            </a:rPr>
            <a:t>的论文</a:t>
          </a:r>
          <a:endParaRPr lang="zh-CN" altLang="en-US" sz="1800" b="1" kern="1200" dirty="0">
            <a:solidFill>
              <a:schemeClr val="bg1"/>
            </a:solidFill>
            <a:latin typeface="Arial"/>
            <a:ea typeface="华文新魏" panose="02010800040101010101" pitchFamily="2" charset="-122"/>
            <a:cs typeface="+mn-cs"/>
          </a:endParaRPr>
        </a:p>
      </dsp:txBody>
      <dsp:txXfrm>
        <a:off x="2438400" y="2370584"/>
        <a:ext cx="2932063" cy="1451073"/>
      </dsp:txXfrm>
    </dsp:sp>
    <dsp:sp modelId="{2F458488-C0EF-4D05-9354-B7BCA33C0C70}">
      <dsp:nvSpPr>
        <dsp:cNvPr id="0" name=""/>
        <dsp:cNvSpPr/>
      </dsp:nvSpPr>
      <dsp:spPr>
        <a:xfrm>
          <a:off x="0" y="2428897"/>
          <a:ext cx="2438400" cy="1334446"/>
        </a:xfrm>
        <a:prstGeom prst="roundRect">
          <a:avLst/>
        </a:prstGeom>
        <a:solidFill>
          <a:srgbClr val="6817FF"/>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zh-CN" altLang="en-US" sz="2300" b="1" kern="1200" dirty="0">
              <a:solidFill>
                <a:srgbClr val="FFFFFF"/>
              </a:solidFill>
              <a:latin typeface="微软雅黑" pitchFamily="34" charset="-122"/>
              <a:ea typeface="微软雅黑" pitchFamily="34" charset="-122"/>
              <a:cs typeface="+mn-cs"/>
            </a:rPr>
            <a:t>热点论文</a:t>
          </a:r>
          <a:endParaRPr lang="en-US" altLang="zh-CN" sz="2300" b="1" kern="1200" dirty="0">
            <a:solidFill>
              <a:srgbClr val="FFFFFF"/>
            </a:solidFill>
            <a:latin typeface="微软雅黑" pitchFamily="34" charset="-122"/>
            <a:ea typeface="微软雅黑" pitchFamily="34" charset="-122"/>
            <a:cs typeface="+mn-cs"/>
          </a:endParaRPr>
        </a:p>
        <a:p>
          <a:pPr marL="0" lvl="0" indent="0" algn="ctr" defTabSz="1022350">
            <a:lnSpc>
              <a:spcPct val="90000"/>
            </a:lnSpc>
            <a:spcBef>
              <a:spcPct val="0"/>
            </a:spcBef>
            <a:spcAft>
              <a:spcPct val="35000"/>
            </a:spcAft>
            <a:buNone/>
          </a:pPr>
          <a:r>
            <a:rPr lang="en-US" sz="1800" b="1" kern="1200" dirty="0">
              <a:solidFill>
                <a:srgbClr val="FFFFFF"/>
              </a:solidFill>
              <a:latin typeface="微软雅黑" pitchFamily="34" charset="-122"/>
              <a:ea typeface="微软雅黑" pitchFamily="34" charset="-122"/>
              <a:cs typeface="+mn-cs"/>
            </a:rPr>
            <a:t>(Hot Paper)</a:t>
          </a:r>
          <a:r>
            <a:rPr lang="zh-CN" altLang="en-US" sz="1800" b="1" kern="1200" dirty="0">
              <a:solidFill>
                <a:srgbClr val="FFFFFF"/>
              </a:solidFill>
              <a:latin typeface="微软雅黑" pitchFamily="34" charset="-122"/>
              <a:ea typeface="微软雅黑" pitchFamily="34" charset="-122"/>
              <a:cs typeface="+mn-cs"/>
            </a:rPr>
            <a:t> </a:t>
          </a:r>
          <a:endParaRPr lang="zh-CN" altLang="en-US" sz="1800" b="1" kern="1200" dirty="0">
            <a:solidFill>
              <a:srgbClr val="FFFFFF"/>
            </a:solidFill>
            <a:latin typeface="Arial"/>
            <a:ea typeface="华文新魏" panose="02010800040101010101" pitchFamily="2" charset="-122"/>
            <a:cs typeface="+mn-cs"/>
          </a:endParaRPr>
        </a:p>
      </dsp:txBody>
      <dsp:txXfrm>
        <a:off x="65142" y="2494039"/>
        <a:ext cx="2308116" cy="1204162"/>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FE03BA8-7A48-42DB-A762-4B11FD407384}" type="datetimeFigureOut">
              <a:rPr lang="en-US" smtClean="0"/>
              <a:t>4/19/2019</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FDDB333-1A7E-47F4-B6A8-013ADFCE0CD7}" type="slidenum">
              <a:rPr lang="en-US" smtClean="0"/>
              <a:t>‹#›</a:t>
            </a:fld>
            <a:endParaRPr lang="en-US"/>
          </a:p>
        </p:txBody>
      </p:sp>
    </p:spTree>
    <p:extLst>
      <p:ext uri="{BB962C8B-B14F-4D97-AF65-F5344CB8AC3E}">
        <p14:creationId xmlns:p14="http://schemas.microsoft.com/office/powerpoint/2010/main" val="2399672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F66A2B-D7AF-264F-A544-E504C8B3BF5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7797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85372" indent="-302066" eaLnBrk="0" hangingPunct="0">
              <a:defRPr>
                <a:solidFill>
                  <a:schemeClr val="tx1"/>
                </a:solidFill>
                <a:latin typeface="Arial" panose="020B0604020202020204" pitchFamily="34" charset="0"/>
                <a:ea typeface="宋体" panose="02010600030101010101" pitchFamily="2" charset="-122"/>
              </a:defRPr>
            </a:lvl2pPr>
            <a:lvl3pPr marL="1208265" indent="-241653" eaLnBrk="0" hangingPunct="0">
              <a:defRPr>
                <a:solidFill>
                  <a:schemeClr val="tx1"/>
                </a:solidFill>
                <a:latin typeface="Arial" panose="020B0604020202020204" pitchFamily="34" charset="0"/>
                <a:ea typeface="宋体" panose="02010600030101010101" pitchFamily="2" charset="-122"/>
              </a:defRPr>
            </a:lvl3pPr>
            <a:lvl4pPr marL="1691571" indent="-241653" eaLnBrk="0" hangingPunct="0">
              <a:defRPr>
                <a:solidFill>
                  <a:schemeClr val="tx1"/>
                </a:solidFill>
                <a:latin typeface="Arial" panose="020B0604020202020204" pitchFamily="34" charset="0"/>
                <a:ea typeface="宋体" panose="02010600030101010101" pitchFamily="2" charset="-122"/>
              </a:defRPr>
            </a:lvl4pPr>
            <a:lvl5pPr marL="2174878" indent="-241653" eaLnBrk="0" hangingPunct="0">
              <a:defRPr>
                <a:solidFill>
                  <a:schemeClr val="tx1"/>
                </a:solidFill>
                <a:latin typeface="Arial" panose="020B0604020202020204" pitchFamily="34" charset="0"/>
                <a:ea typeface="宋体" panose="02010600030101010101" pitchFamily="2" charset="-122"/>
              </a:defRPr>
            </a:lvl5pPr>
            <a:lvl6pPr marL="2658184"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41490"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24796"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08102"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483306" eaLnBrk="1" hangingPunct="1">
              <a:defRPr/>
            </a:pPr>
            <a:fld id="{B6057FA0-B22B-4767-8A64-AEC9121FEFE7}" type="slidenum">
              <a:rPr lang="zh-CN" altLang="en-US">
                <a:solidFill>
                  <a:srgbClr val="000000"/>
                </a:solidFill>
              </a:rPr>
              <a:pPr defTabSz="483306" eaLnBrk="1" hangingPunct="1">
                <a:defRPr/>
              </a:pPr>
              <a:t>10</a:t>
            </a:fld>
            <a:endParaRPr lang="en-US" altLang="zh-CN">
              <a:solidFill>
                <a:srgbClr val="000000"/>
              </a:solidFill>
            </a:endParaRPr>
          </a:p>
        </p:txBody>
      </p:sp>
      <p:sp>
        <p:nvSpPr>
          <p:cNvPr id="222211" name="Rectangle 2"/>
          <p:cNvSpPr>
            <a:spLocks noGrp="1" noRot="1" noChangeAspect="1" noChangeArrowheads="1" noTextEdit="1"/>
          </p:cNvSpPr>
          <p:nvPr>
            <p:ph type="sldImg"/>
          </p:nvPr>
        </p:nvSpPr>
        <p:spPr>
          <a:xfrm>
            <a:off x="1260475" y="720725"/>
            <a:ext cx="4799013" cy="3598863"/>
          </a:xfrm>
          <a:ln/>
        </p:spPr>
      </p:sp>
      <p:sp>
        <p:nvSpPr>
          <p:cNvPr id="222212" name="Rectangle 3"/>
          <p:cNvSpPr>
            <a:spLocks noGrp="1" noChangeArrowheads="1"/>
          </p:cNvSpPr>
          <p:nvPr>
            <p:ph type="body" idx="1"/>
          </p:nvPr>
        </p:nvSpPr>
        <p:spPr>
          <a:xfrm>
            <a:off x="733215" y="4562237"/>
            <a:ext cx="5848773" cy="431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Tree>
    <p:extLst>
      <p:ext uri="{BB962C8B-B14F-4D97-AF65-F5344CB8AC3E}">
        <p14:creationId xmlns:p14="http://schemas.microsoft.com/office/powerpoint/2010/main" val="1351182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85372" indent="-302066" eaLnBrk="0" hangingPunct="0">
              <a:defRPr>
                <a:solidFill>
                  <a:schemeClr val="tx1"/>
                </a:solidFill>
                <a:latin typeface="Arial" panose="020B0604020202020204" pitchFamily="34" charset="0"/>
                <a:ea typeface="宋体" panose="02010600030101010101" pitchFamily="2" charset="-122"/>
              </a:defRPr>
            </a:lvl2pPr>
            <a:lvl3pPr marL="1208265" indent="-241653" eaLnBrk="0" hangingPunct="0">
              <a:defRPr>
                <a:solidFill>
                  <a:schemeClr val="tx1"/>
                </a:solidFill>
                <a:latin typeface="Arial" panose="020B0604020202020204" pitchFamily="34" charset="0"/>
                <a:ea typeface="宋体" panose="02010600030101010101" pitchFamily="2" charset="-122"/>
              </a:defRPr>
            </a:lvl3pPr>
            <a:lvl4pPr marL="1691571" indent="-241653" eaLnBrk="0" hangingPunct="0">
              <a:defRPr>
                <a:solidFill>
                  <a:schemeClr val="tx1"/>
                </a:solidFill>
                <a:latin typeface="Arial" panose="020B0604020202020204" pitchFamily="34" charset="0"/>
                <a:ea typeface="宋体" panose="02010600030101010101" pitchFamily="2" charset="-122"/>
              </a:defRPr>
            </a:lvl4pPr>
            <a:lvl5pPr marL="2174878" indent="-241653" eaLnBrk="0" hangingPunct="0">
              <a:defRPr>
                <a:solidFill>
                  <a:schemeClr val="tx1"/>
                </a:solidFill>
                <a:latin typeface="Arial" panose="020B0604020202020204" pitchFamily="34" charset="0"/>
                <a:ea typeface="宋体" panose="02010600030101010101" pitchFamily="2" charset="-122"/>
              </a:defRPr>
            </a:lvl5pPr>
            <a:lvl6pPr marL="2658184"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41490"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24796"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08102"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483306" eaLnBrk="1" hangingPunct="1">
              <a:defRPr/>
            </a:pPr>
            <a:fld id="{B6057FA0-B22B-4767-8A64-AEC9121FEFE7}" type="slidenum">
              <a:rPr lang="zh-CN" altLang="en-US">
                <a:solidFill>
                  <a:srgbClr val="000000"/>
                </a:solidFill>
              </a:rPr>
              <a:pPr defTabSz="483306" eaLnBrk="1" hangingPunct="1">
                <a:defRPr/>
              </a:pPr>
              <a:t>11</a:t>
            </a:fld>
            <a:endParaRPr lang="en-US" altLang="zh-CN">
              <a:solidFill>
                <a:srgbClr val="000000"/>
              </a:solidFill>
            </a:endParaRPr>
          </a:p>
        </p:txBody>
      </p:sp>
      <p:sp>
        <p:nvSpPr>
          <p:cNvPr id="222211" name="Rectangle 2"/>
          <p:cNvSpPr>
            <a:spLocks noGrp="1" noRot="1" noChangeAspect="1" noChangeArrowheads="1" noTextEdit="1"/>
          </p:cNvSpPr>
          <p:nvPr>
            <p:ph type="sldImg"/>
          </p:nvPr>
        </p:nvSpPr>
        <p:spPr>
          <a:xfrm>
            <a:off x="1260475" y="720725"/>
            <a:ext cx="4799013" cy="3598863"/>
          </a:xfrm>
          <a:ln/>
        </p:spPr>
      </p:sp>
      <p:sp>
        <p:nvSpPr>
          <p:cNvPr id="222212" name="Rectangle 3"/>
          <p:cNvSpPr>
            <a:spLocks noGrp="1" noChangeArrowheads="1"/>
          </p:cNvSpPr>
          <p:nvPr>
            <p:ph type="body" idx="1"/>
          </p:nvPr>
        </p:nvSpPr>
        <p:spPr>
          <a:xfrm>
            <a:off x="733215" y="4562237"/>
            <a:ext cx="5848773" cy="431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Tree>
    <p:extLst>
      <p:ext uri="{BB962C8B-B14F-4D97-AF65-F5344CB8AC3E}">
        <p14:creationId xmlns:p14="http://schemas.microsoft.com/office/powerpoint/2010/main" val="668919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85372" indent="-302066" eaLnBrk="0" hangingPunct="0">
              <a:defRPr>
                <a:solidFill>
                  <a:schemeClr val="tx1"/>
                </a:solidFill>
                <a:latin typeface="Arial" panose="020B0604020202020204" pitchFamily="34" charset="0"/>
                <a:ea typeface="宋体" panose="02010600030101010101" pitchFamily="2" charset="-122"/>
              </a:defRPr>
            </a:lvl2pPr>
            <a:lvl3pPr marL="1208265" indent="-241653" eaLnBrk="0" hangingPunct="0">
              <a:defRPr>
                <a:solidFill>
                  <a:schemeClr val="tx1"/>
                </a:solidFill>
                <a:latin typeface="Arial" panose="020B0604020202020204" pitchFamily="34" charset="0"/>
                <a:ea typeface="宋体" panose="02010600030101010101" pitchFamily="2" charset="-122"/>
              </a:defRPr>
            </a:lvl3pPr>
            <a:lvl4pPr marL="1691571" indent="-241653" eaLnBrk="0" hangingPunct="0">
              <a:defRPr>
                <a:solidFill>
                  <a:schemeClr val="tx1"/>
                </a:solidFill>
                <a:latin typeface="Arial" panose="020B0604020202020204" pitchFamily="34" charset="0"/>
                <a:ea typeface="宋体" panose="02010600030101010101" pitchFamily="2" charset="-122"/>
              </a:defRPr>
            </a:lvl4pPr>
            <a:lvl5pPr marL="2174878" indent="-241653" eaLnBrk="0" hangingPunct="0">
              <a:defRPr>
                <a:solidFill>
                  <a:schemeClr val="tx1"/>
                </a:solidFill>
                <a:latin typeface="Arial" panose="020B0604020202020204" pitchFamily="34" charset="0"/>
                <a:ea typeface="宋体" panose="02010600030101010101" pitchFamily="2" charset="-122"/>
              </a:defRPr>
            </a:lvl5pPr>
            <a:lvl6pPr marL="2658184"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41490"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24796"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08102"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483306" rtl="0" eaLnBrk="1" fontAlgn="auto" latinLnBrk="0" hangingPunct="1">
              <a:lnSpc>
                <a:spcPct val="100000"/>
              </a:lnSpc>
              <a:spcBef>
                <a:spcPts val="0"/>
              </a:spcBef>
              <a:spcAft>
                <a:spcPts val="0"/>
              </a:spcAft>
              <a:buClrTx/>
              <a:buSzTx/>
              <a:buFontTx/>
              <a:buNone/>
              <a:tabLst/>
              <a:defRPr/>
            </a:pPr>
            <a:fld id="{B6057FA0-B22B-4767-8A64-AEC9121FEFE7}" type="slidenum">
              <a:rPr kumimoji="0" lang="zh-CN" altLang="en-US" sz="13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483306" rtl="0" eaLnBrk="1" fontAlgn="auto" latinLnBrk="0" hangingPunct="1">
                <a:lnSpc>
                  <a:spcPct val="100000"/>
                </a:lnSpc>
                <a:spcBef>
                  <a:spcPts val="0"/>
                </a:spcBef>
                <a:spcAft>
                  <a:spcPts val="0"/>
                </a:spcAft>
                <a:buClrTx/>
                <a:buSzTx/>
                <a:buFontTx/>
                <a:buNone/>
                <a:tabLst/>
                <a:defRPr/>
              </a:pPr>
              <a:t>12</a:t>
            </a:fld>
            <a:endParaRPr kumimoji="0" lang="en-US" altLang="zh-CN" sz="13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22211" name="Rectangle 2"/>
          <p:cNvSpPr>
            <a:spLocks noGrp="1" noRot="1" noChangeAspect="1" noChangeArrowheads="1" noTextEdit="1"/>
          </p:cNvSpPr>
          <p:nvPr>
            <p:ph type="sldImg"/>
          </p:nvPr>
        </p:nvSpPr>
        <p:spPr>
          <a:xfrm>
            <a:off x="1260475" y="720725"/>
            <a:ext cx="4799013" cy="3598863"/>
          </a:xfrm>
          <a:ln/>
        </p:spPr>
      </p:sp>
      <p:sp>
        <p:nvSpPr>
          <p:cNvPr id="222212" name="Rectangle 3"/>
          <p:cNvSpPr>
            <a:spLocks noGrp="1" noChangeArrowheads="1"/>
          </p:cNvSpPr>
          <p:nvPr>
            <p:ph type="body" idx="1"/>
          </p:nvPr>
        </p:nvSpPr>
        <p:spPr>
          <a:xfrm>
            <a:off x="733215" y="4562237"/>
            <a:ext cx="5848773" cy="431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latin typeface="Arial" panose="020B0604020202020204" pitchFamily="34" charset="0"/>
            </a:endParaRPr>
          </a:p>
        </p:txBody>
      </p:sp>
    </p:spTree>
    <p:extLst>
      <p:ext uri="{BB962C8B-B14F-4D97-AF65-F5344CB8AC3E}">
        <p14:creationId xmlns:p14="http://schemas.microsoft.com/office/powerpoint/2010/main" val="3077447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85372" indent="-302066" eaLnBrk="0" hangingPunct="0">
              <a:defRPr>
                <a:solidFill>
                  <a:schemeClr val="tx1"/>
                </a:solidFill>
                <a:latin typeface="Arial" panose="020B0604020202020204" pitchFamily="34" charset="0"/>
                <a:ea typeface="宋体" panose="02010600030101010101" pitchFamily="2" charset="-122"/>
              </a:defRPr>
            </a:lvl2pPr>
            <a:lvl3pPr marL="1208265" indent="-241653" eaLnBrk="0" hangingPunct="0">
              <a:defRPr>
                <a:solidFill>
                  <a:schemeClr val="tx1"/>
                </a:solidFill>
                <a:latin typeface="Arial" panose="020B0604020202020204" pitchFamily="34" charset="0"/>
                <a:ea typeface="宋体" panose="02010600030101010101" pitchFamily="2" charset="-122"/>
              </a:defRPr>
            </a:lvl3pPr>
            <a:lvl4pPr marL="1691571" indent="-241653" eaLnBrk="0" hangingPunct="0">
              <a:defRPr>
                <a:solidFill>
                  <a:schemeClr val="tx1"/>
                </a:solidFill>
                <a:latin typeface="Arial" panose="020B0604020202020204" pitchFamily="34" charset="0"/>
                <a:ea typeface="宋体" panose="02010600030101010101" pitchFamily="2" charset="-122"/>
              </a:defRPr>
            </a:lvl4pPr>
            <a:lvl5pPr marL="2174878" indent="-241653" eaLnBrk="0" hangingPunct="0">
              <a:defRPr>
                <a:solidFill>
                  <a:schemeClr val="tx1"/>
                </a:solidFill>
                <a:latin typeface="Arial" panose="020B0604020202020204" pitchFamily="34" charset="0"/>
                <a:ea typeface="宋体" panose="02010600030101010101" pitchFamily="2" charset="-122"/>
              </a:defRPr>
            </a:lvl5pPr>
            <a:lvl6pPr marL="2658184"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41490"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24796"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08102"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483306" rtl="0" eaLnBrk="1" fontAlgn="auto" latinLnBrk="0" hangingPunct="1">
              <a:lnSpc>
                <a:spcPct val="100000"/>
              </a:lnSpc>
              <a:spcBef>
                <a:spcPts val="0"/>
              </a:spcBef>
              <a:spcAft>
                <a:spcPts val="0"/>
              </a:spcAft>
              <a:buClrTx/>
              <a:buSzTx/>
              <a:buFontTx/>
              <a:buNone/>
              <a:tabLst/>
              <a:defRPr/>
            </a:pPr>
            <a:fld id="{B6057FA0-B22B-4767-8A64-AEC9121FEFE7}" type="slidenum">
              <a:rPr kumimoji="0" lang="zh-CN" altLang="en-US" sz="13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483306" rtl="0" eaLnBrk="1" fontAlgn="auto" latinLnBrk="0" hangingPunct="1">
                <a:lnSpc>
                  <a:spcPct val="100000"/>
                </a:lnSpc>
                <a:spcBef>
                  <a:spcPts val="0"/>
                </a:spcBef>
                <a:spcAft>
                  <a:spcPts val="0"/>
                </a:spcAft>
                <a:buClrTx/>
                <a:buSzTx/>
                <a:buFontTx/>
                <a:buNone/>
                <a:tabLst/>
                <a:defRPr/>
              </a:pPr>
              <a:t>13</a:t>
            </a:fld>
            <a:endParaRPr kumimoji="0" lang="en-US" altLang="zh-CN" sz="13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22211" name="Rectangle 2"/>
          <p:cNvSpPr>
            <a:spLocks noGrp="1" noRot="1" noChangeAspect="1" noChangeArrowheads="1" noTextEdit="1"/>
          </p:cNvSpPr>
          <p:nvPr>
            <p:ph type="sldImg"/>
          </p:nvPr>
        </p:nvSpPr>
        <p:spPr>
          <a:xfrm>
            <a:off x="1260475" y="720725"/>
            <a:ext cx="4799013" cy="3598863"/>
          </a:xfrm>
          <a:ln/>
        </p:spPr>
      </p:sp>
      <p:sp>
        <p:nvSpPr>
          <p:cNvPr id="222212" name="Rectangle 3"/>
          <p:cNvSpPr>
            <a:spLocks noGrp="1" noChangeArrowheads="1"/>
          </p:cNvSpPr>
          <p:nvPr>
            <p:ph type="body" idx="1"/>
          </p:nvPr>
        </p:nvSpPr>
        <p:spPr>
          <a:xfrm>
            <a:off x="733215" y="4562237"/>
            <a:ext cx="5848773" cy="431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Tree>
    <p:extLst>
      <p:ext uri="{BB962C8B-B14F-4D97-AF65-F5344CB8AC3E}">
        <p14:creationId xmlns:p14="http://schemas.microsoft.com/office/powerpoint/2010/main" val="3033585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85372" indent="-302066" eaLnBrk="0" hangingPunct="0">
              <a:defRPr>
                <a:solidFill>
                  <a:schemeClr val="tx1"/>
                </a:solidFill>
                <a:latin typeface="Arial" panose="020B0604020202020204" pitchFamily="34" charset="0"/>
                <a:ea typeface="宋体" panose="02010600030101010101" pitchFamily="2" charset="-122"/>
              </a:defRPr>
            </a:lvl2pPr>
            <a:lvl3pPr marL="1208265" indent="-241653" eaLnBrk="0" hangingPunct="0">
              <a:defRPr>
                <a:solidFill>
                  <a:schemeClr val="tx1"/>
                </a:solidFill>
                <a:latin typeface="Arial" panose="020B0604020202020204" pitchFamily="34" charset="0"/>
                <a:ea typeface="宋体" panose="02010600030101010101" pitchFamily="2" charset="-122"/>
              </a:defRPr>
            </a:lvl3pPr>
            <a:lvl4pPr marL="1691571" indent="-241653" eaLnBrk="0" hangingPunct="0">
              <a:defRPr>
                <a:solidFill>
                  <a:schemeClr val="tx1"/>
                </a:solidFill>
                <a:latin typeface="Arial" panose="020B0604020202020204" pitchFamily="34" charset="0"/>
                <a:ea typeface="宋体" panose="02010600030101010101" pitchFamily="2" charset="-122"/>
              </a:defRPr>
            </a:lvl4pPr>
            <a:lvl5pPr marL="2174878" indent="-241653" eaLnBrk="0" hangingPunct="0">
              <a:defRPr>
                <a:solidFill>
                  <a:schemeClr val="tx1"/>
                </a:solidFill>
                <a:latin typeface="Arial" panose="020B0604020202020204" pitchFamily="34" charset="0"/>
                <a:ea typeface="宋体" panose="02010600030101010101" pitchFamily="2" charset="-122"/>
              </a:defRPr>
            </a:lvl5pPr>
            <a:lvl6pPr marL="2658184"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41490"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24796"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08102"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483306" eaLnBrk="1" hangingPunct="1">
              <a:defRPr/>
            </a:pPr>
            <a:fld id="{B6057FA0-B22B-4767-8A64-AEC9121FEFE7}" type="slidenum">
              <a:rPr lang="zh-CN" altLang="en-US">
                <a:solidFill>
                  <a:srgbClr val="000000"/>
                </a:solidFill>
              </a:rPr>
              <a:pPr defTabSz="483306" eaLnBrk="1" hangingPunct="1">
                <a:defRPr/>
              </a:pPr>
              <a:t>15</a:t>
            </a:fld>
            <a:endParaRPr lang="en-US" altLang="zh-CN">
              <a:solidFill>
                <a:srgbClr val="000000"/>
              </a:solidFill>
            </a:endParaRPr>
          </a:p>
        </p:txBody>
      </p:sp>
      <p:sp>
        <p:nvSpPr>
          <p:cNvPr id="222211" name="Rectangle 2"/>
          <p:cNvSpPr>
            <a:spLocks noGrp="1" noRot="1" noChangeAspect="1" noChangeArrowheads="1" noTextEdit="1"/>
          </p:cNvSpPr>
          <p:nvPr>
            <p:ph type="sldImg"/>
          </p:nvPr>
        </p:nvSpPr>
        <p:spPr>
          <a:xfrm>
            <a:off x="1260475" y="720725"/>
            <a:ext cx="4799013" cy="3598863"/>
          </a:xfrm>
          <a:ln/>
        </p:spPr>
      </p:sp>
      <p:sp>
        <p:nvSpPr>
          <p:cNvPr id="222212" name="Rectangle 3"/>
          <p:cNvSpPr>
            <a:spLocks noGrp="1" noChangeArrowheads="1"/>
          </p:cNvSpPr>
          <p:nvPr>
            <p:ph type="body" idx="1"/>
          </p:nvPr>
        </p:nvSpPr>
        <p:spPr>
          <a:xfrm>
            <a:off x="733215" y="4562237"/>
            <a:ext cx="5848773" cy="431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latin typeface="Arial" panose="020B0604020202020204" pitchFamily="34" charset="0"/>
            </a:endParaRPr>
          </a:p>
        </p:txBody>
      </p:sp>
    </p:spTree>
    <p:extLst>
      <p:ext uri="{BB962C8B-B14F-4D97-AF65-F5344CB8AC3E}">
        <p14:creationId xmlns:p14="http://schemas.microsoft.com/office/powerpoint/2010/main" val="40965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85372" indent="-302066" eaLnBrk="0" hangingPunct="0">
              <a:defRPr>
                <a:solidFill>
                  <a:schemeClr val="tx1"/>
                </a:solidFill>
                <a:latin typeface="Arial" panose="020B0604020202020204" pitchFamily="34" charset="0"/>
                <a:ea typeface="宋体" panose="02010600030101010101" pitchFamily="2" charset="-122"/>
              </a:defRPr>
            </a:lvl2pPr>
            <a:lvl3pPr marL="1208265" indent="-241653" eaLnBrk="0" hangingPunct="0">
              <a:defRPr>
                <a:solidFill>
                  <a:schemeClr val="tx1"/>
                </a:solidFill>
                <a:latin typeface="Arial" panose="020B0604020202020204" pitchFamily="34" charset="0"/>
                <a:ea typeface="宋体" panose="02010600030101010101" pitchFamily="2" charset="-122"/>
              </a:defRPr>
            </a:lvl3pPr>
            <a:lvl4pPr marL="1691571" indent="-241653" eaLnBrk="0" hangingPunct="0">
              <a:defRPr>
                <a:solidFill>
                  <a:schemeClr val="tx1"/>
                </a:solidFill>
                <a:latin typeface="Arial" panose="020B0604020202020204" pitchFamily="34" charset="0"/>
                <a:ea typeface="宋体" panose="02010600030101010101" pitchFamily="2" charset="-122"/>
              </a:defRPr>
            </a:lvl4pPr>
            <a:lvl5pPr marL="2174878" indent="-241653" eaLnBrk="0" hangingPunct="0">
              <a:defRPr>
                <a:solidFill>
                  <a:schemeClr val="tx1"/>
                </a:solidFill>
                <a:latin typeface="Arial" panose="020B0604020202020204" pitchFamily="34" charset="0"/>
                <a:ea typeface="宋体" panose="02010600030101010101" pitchFamily="2" charset="-122"/>
              </a:defRPr>
            </a:lvl5pPr>
            <a:lvl6pPr marL="2658184"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41490"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24796"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08102"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483306" eaLnBrk="1" hangingPunct="1">
              <a:defRPr/>
            </a:pPr>
            <a:fld id="{B6057FA0-B22B-4767-8A64-AEC9121FEFE7}" type="slidenum">
              <a:rPr lang="zh-CN" altLang="en-US">
                <a:solidFill>
                  <a:srgbClr val="000000"/>
                </a:solidFill>
              </a:rPr>
              <a:pPr defTabSz="483306" eaLnBrk="1" hangingPunct="1">
                <a:defRPr/>
              </a:pPr>
              <a:t>16</a:t>
            </a:fld>
            <a:endParaRPr lang="en-US" altLang="zh-CN">
              <a:solidFill>
                <a:srgbClr val="000000"/>
              </a:solidFill>
            </a:endParaRPr>
          </a:p>
        </p:txBody>
      </p:sp>
      <p:sp>
        <p:nvSpPr>
          <p:cNvPr id="222211" name="Rectangle 2"/>
          <p:cNvSpPr>
            <a:spLocks noGrp="1" noRot="1" noChangeAspect="1" noChangeArrowheads="1" noTextEdit="1"/>
          </p:cNvSpPr>
          <p:nvPr>
            <p:ph type="sldImg"/>
          </p:nvPr>
        </p:nvSpPr>
        <p:spPr>
          <a:xfrm>
            <a:off x="1260475" y="720725"/>
            <a:ext cx="4799013" cy="3598863"/>
          </a:xfrm>
          <a:ln/>
        </p:spPr>
      </p:sp>
      <p:sp>
        <p:nvSpPr>
          <p:cNvPr id="222212" name="Rectangle 3"/>
          <p:cNvSpPr>
            <a:spLocks noGrp="1" noChangeArrowheads="1"/>
          </p:cNvSpPr>
          <p:nvPr>
            <p:ph type="body" idx="1"/>
          </p:nvPr>
        </p:nvSpPr>
        <p:spPr>
          <a:xfrm>
            <a:off x="733215" y="4562237"/>
            <a:ext cx="5848773" cy="431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Tree>
    <p:extLst>
      <p:ext uri="{BB962C8B-B14F-4D97-AF65-F5344CB8AC3E}">
        <p14:creationId xmlns:p14="http://schemas.microsoft.com/office/powerpoint/2010/main" val="1814490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F66A2B-D7AF-264F-A544-E504C8B3BF5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3983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endParaRPr lang="en-US" dirty="0">
              <a:latin typeface="Arial" panose="020B0604020202020204" pitchFamily="34" charset="0"/>
            </a:endParaRPr>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4B0A8B1-50DA-4A49-A468-62304584B4CD}"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39290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85372" indent="-302066" eaLnBrk="0" hangingPunct="0">
              <a:defRPr>
                <a:solidFill>
                  <a:schemeClr val="tx1"/>
                </a:solidFill>
                <a:latin typeface="Arial" panose="020B0604020202020204" pitchFamily="34" charset="0"/>
                <a:ea typeface="宋体" panose="02010600030101010101" pitchFamily="2" charset="-122"/>
              </a:defRPr>
            </a:lvl2pPr>
            <a:lvl3pPr marL="1208265" indent="-241653" eaLnBrk="0" hangingPunct="0">
              <a:defRPr>
                <a:solidFill>
                  <a:schemeClr val="tx1"/>
                </a:solidFill>
                <a:latin typeface="Arial" panose="020B0604020202020204" pitchFamily="34" charset="0"/>
                <a:ea typeface="宋体" panose="02010600030101010101" pitchFamily="2" charset="-122"/>
              </a:defRPr>
            </a:lvl3pPr>
            <a:lvl4pPr marL="1691571" indent="-241653" eaLnBrk="0" hangingPunct="0">
              <a:defRPr>
                <a:solidFill>
                  <a:schemeClr val="tx1"/>
                </a:solidFill>
                <a:latin typeface="Arial" panose="020B0604020202020204" pitchFamily="34" charset="0"/>
                <a:ea typeface="宋体" panose="02010600030101010101" pitchFamily="2" charset="-122"/>
              </a:defRPr>
            </a:lvl4pPr>
            <a:lvl5pPr marL="2174878" indent="-241653" eaLnBrk="0" hangingPunct="0">
              <a:defRPr>
                <a:solidFill>
                  <a:schemeClr val="tx1"/>
                </a:solidFill>
                <a:latin typeface="Arial" panose="020B0604020202020204" pitchFamily="34" charset="0"/>
                <a:ea typeface="宋体" panose="02010600030101010101" pitchFamily="2" charset="-122"/>
              </a:defRPr>
            </a:lvl5pPr>
            <a:lvl6pPr marL="2658184"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41490"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24796"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08102"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483306" eaLnBrk="1" hangingPunct="1">
              <a:defRPr/>
            </a:pPr>
            <a:fld id="{B6057FA0-B22B-4767-8A64-AEC9121FEFE7}" type="slidenum">
              <a:rPr lang="zh-CN" altLang="en-US">
                <a:solidFill>
                  <a:srgbClr val="000000"/>
                </a:solidFill>
              </a:rPr>
              <a:pPr defTabSz="483306" eaLnBrk="1" hangingPunct="1">
                <a:defRPr/>
              </a:pPr>
              <a:t>20</a:t>
            </a:fld>
            <a:endParaRPr lang="en-US" altLang="zh-CN">
              <a:solidFill>
                <a:srgbClr val="000000"/>
              </a:solidFill>
            </a:endParaRPr>
          </a:p>
        </p:txBody>
      </p:sp>
      <p:sp>
        <p:nvSpPr>
          <p:cNvPr id="222211" name="Rectangle 2"/>
          <p:cNvSpPr>
            <a:spLocks noGrp="1" noRot="1" noChangeAspect="1" noChangeArrowheads="1" noTextEdit="1"/>
          </p:cNvSpPr>
          <p:nvPr>
            <p:ph type="sldImg"/>
          </p:nvPr>
        </p:nvSpPr>
        <p:spPr>
          <a:xfrm>
            <a:off x="1260475" y="720725"/>
            <a:ext cx="4799013" cy="3598863"/>
          </a:xfrm>
          <a:ln/>
        </p:spPr>
      </p:sp>
      <p:sp>
        <p:nvSpPr>
          <p:cNvPr id="222212" name="Rectangle 3"/>
          <p:cNvSpPr>
            <a:spLocks noGrp="1" noChangeArrowheads="1"/>
          </p:cNvSpPr>
          <p:nvPr>
            <p:ph type="body" idx="1"/>
          </p:nvPr>
        </p:nvSpPr>
        <p:spPr>
          <a:xfrm>
            <a:off x="733215" y="4562237"/>
            <a:ext cx="5848773" cy="431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Tree>
    <p:extLst>
      <p:ext uri="{BB962C8B-B14F-4D97-AF65-F5344CB8AC3E}">
        <p14:creationId xmlns:p14="http://schemas.microsoft.com/office/powerpoint/2010/main" val="1790194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B333-1A7E-47F4-B6A8-013ADFCE0CD7}" type="slidenum">
              <a:rPr lang="en-US" smtClean="0"/>
              <a:t>21</a:t>
            </a:fld>
            <a:endParaRPr lang="en-US"/>
          </a:p>
        </p:txBody>
      </p:sp>
    </p:spTree>
    <p:extLst>
      <p:ext uri="{BB962C8B-B14F-4D97-AF65-F5344CB8AC3E}">
        <p14:creationId xmlns:p14="http://schemas.microsoft.com/office/powerpoint/2010/main" val="581766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B333-1A7E-47F4-B6A8-013ADFCE0CD7}" type="slidenum">
              <a:rPr lang="en-US" smtClean="0"/>
              <a:t>2</a:t>
            </a:fld>
            <a:endParaRPr lang="en-US"/>
          </a:p>
        </p:txBody>
      </p:sp>
    </p:spTree>
    <p:extLst>
      <p:ext uri="{BB962C8B-B14F-4D97-AF65-F5344CB8AC3E}">
        <p14:creationId xmlns:p14="http://schemas.microsoft.com/office/powerpoint/2010/main" val="4057571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85372" indent="-302066" eaLnBrk="0" hangingPunct="0">
              <a:defRPr>
                <a:solidFill>
                  <a:schemeClr val="tx1"/>
                </a:solidFill>
                <a:latin typeface="Arial" panose="020B0604020202020204" pitchFamily="34" charset="0"/>
                <a:ea typeface="宋体" panose="02010600030101010101" pitchFamily="2" charset="-122"/>
              </a:defRPr>
            </a:lvl2pPr>
            <a:lvl3pPr marL="1208265" indent="-241653" eaLnBrk="0" hangingPunct="0">
              <a:defRPr>
                <a:solidFill>
                  <a:schemeClr val="tx1"/>
                </a:solidFill>
                <a:latin typeface="Arial" panose="020B0604020202020204" pitchFamily="34" charset="0"/>
                <a:ea typeface="宋体" panose="02010600030101010101" pitchFamily="2" charset="-122"/>
              </a:defRPr>
            </a:lvl3pPr>
            <a:lvl4pPr marL="1691571" indent="-241653" eaLnBrk="0" hangingPunct="0">
              <a:defRPr>
                <a:solidFill>
                  <a:schemeClr val="tx1"/>
                </a:solidFill>
                <a:latin typeface="Arial" panose="020B0604020202020204" pitchFamily="34" charset="0"/>
                <a:ea typeface="宋体" panose="02010600030101010101" pitchFamily="2" charset="-122"/>
              </a:defRPr>
            </a:lvl4pPr>
            <a:lvl5pPr marL="2174878" indent="-241653" eaLnBrk="0" hangingPunct="0">
              <a:defRPr>
                <a:solidFill>
                  <a:schemeClr val="tx1"/>
                </a:solidFill>
                <a:latin typeface="Arial" panose="020B0604020202020204" pitchFamily="34" charset="0"/>
                <a:ea typeface="宋体" panose="02010600030101010101" pitchFamily="2" charset="-122"/>
              </a:defRPr>
            </a:lvl5pPr>
            <a:lvl6pPr marL="2658184"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41490"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24796"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08102"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483306" eaLnBrk="1" hangingPunct="1">
              <a:defRPr/>
            </a:pPr>
            <a:fld id="{B6057FA0-B22B-4767-8A64-AEC9121FEFE7}" type="slidenum">
              <a:rPr lang="zh-CN" altLang="en-US">
                <a:solidFill>
                  <a:srgbClr val="000000"/>
                </a:solidFill>
              </a:rPr>
              <a:pPr defTabSz="483306" eaLnBrk="1" hangingPunct="1">
                <a:defRPr/>
              </a:pPr>
              <a:t>22</a:t>
            </a:fld>
            <a:endParaRPr lang="en-US" altLang="zh-CN">
              <a:solidFill>
                <a:srgbClr val="000000"/>
              </a:solidFill>
            </a:endParaRPr>
          </a:p>
        </p:txBody>
      </p:sp>
      <p:sp>
        <p:nvSpPr>
          <p:cNvPr id="222211" name="Rectangle 2"/>
          <p:cNvSpPr>
            <a:spLocks noGrp="1" noRot="1" noChangeAspect="1" noChangeArrowheads="1" noTextEdit="1"/>
          </p:cNvSpPr>
          <p:nvPr>
            <p:ph type="sldImg"/>
          </p:nvPr>
        </p:nvSpPr>
        <p:spPr>
          <a:xfrm>
            <a:off x="1260475" y="720725"/>
            <a:ext cx="4799013" cy="3598863"/>
          </a:xfrm>
          <a:ln/>
        </p:spPr>
      </p:sp>
      <p:sp>
        <p:nvSpPr>
          <p:cNvPr id="222212" name="Rectangle 3"/>
          <p:cNvSpPr>
            <a:spLocks noGrp="1" noChangeArrowheads="1"/>
          </p:cNvSpPr>
          <p:nvPr>
            <p:ph type="body" idx="1"/>
          </p:nvPr>
        </p:nvSpPr>
        <p:spPr>
          <a:xfrm>
            <a:off x="733215" y="4562237"/>
            <a:ext cx="5848773" cy="431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Tree>
    <p:extLst>
      <p:ext uri="{BB962C8B-B14F-4D97-AF65-F5344CB8AC3E}">
        <p14:creationId xmlns:p14="http://schemas.microsoft.com/office/powerpoint/2010/main" val="3717822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85372" indent="-302066" eaLnBrk="0" hangingPunct="0">
              <a:defRPr>
                <a:solidFill>
                  <a:schemeClr val="tx1"/>
                </a:solidFill>
                <a:latin typeface="Arial" panose="020B0604020202020204" pitchFamily="34" charset="0"/>
                <a:ea typeface="宋体" panose="02010600030101010101" pitchFamily="2" charset="-122"/>
              </a:defRPr>
            </a:lvl2pPr>
            <a:lvl3pPr marL="1208265" indent="-241653" eaLnBrk="0" hangingPunct="0">
              <a:defRPr>
                <a:solidFill>
                  <a:schemeClr val="tx1"/>
                </a:solidFill>
                <a:latin typeface="Arial" panose="020B0604020202020204" pitchFamily="34" charset="0"/>
                <a:ea typeface="宋体" panose="02010600030101010101" pitchFamily="2" charset="-122"/>
              </a:defRPr>
            </a:lvl3pPr>
            <a:lvl4pPr marL="1691571" indent="-241653" eaLnBrk="0" hangingPunct="0">
              <a:defRPr>
                <a:solidFill>
                  <a:schemeClr val="tx1"/>
                </a:solidFill>
                <a:latin typeface="Arial" panose="020B0604020202020204" pitchFamily="34" charset="0"/>
                <a:ea typeface="宋体" panose="02010600030101010101" pitchFamily="2" charset="-122"/>
              </a:defRPr>
            </a:lvl4pPr>
            <a:lvl5pPr marL="2174878" indent="-241653" eaLnBrk="0" hangingPunct="0">
              <a:defRPr>
                <a:solidFill>
                  <a:schemeClr val="tx1"/>
                </a:solidFill>
                <a:latin typeface="Arial" panose="020B0604020202020204" pitchFamily="34" charset="0"/>
                <a:ea typeface="宋体" panose="02010600030101010101" pitchFamily="2" charset="-122"/>
              </a:defRPr>
            </a:lvl5pPr>
            <a:lvl6pPr marL="2658184"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41490"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24796"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08102"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483306" eaLnBrk="1" hangingPunct="1">
              <a:defRPr/>
            </a:pPr>
            <a:fld id="{B6057FA0-B22B-4767-8A64-AEC9121FEFE7}" type="slidenum">
              <a:rPr lang="zh-CN" altLang="en-US">
                <a:solidFill>
                  <a:srgbClr val="000000"/>
                </a:solidFill>
              </a:rPr>
              <a:pPr defTabSz="483306" eaLnBrk="1" hangingPunct="1">
                <a:defRPr/>
              </a:pPr>
              <a:t>23</a:t>
            </a:fld>
            <a:endParaRPr lang="en-US" altLang="zh-CN">
              <a:solidFill>
                <a:srgbClr val="000000"/>
              </a:solidFill>
            </a:endParaRPr>
          </a:p>
        </p:txBody>
      </p:sp>
      <p:sp>
        <p:nvSpPr>
          <p:cNvPr id="222211" name="Rectangle 2"/>
          <p:cNvSpPr>
            <a:spLocks noGrp="1" noRot="1" noChangeAspect="1" noChangeArrowheads="1" noTextEdit="1"/>
          </p:cNvSpPr>
          <p:nvPr>
            <p:ph type="sldImg"/>
          </p:nvPr>
        </p:nvSpPr>
        <p:spPr>
          <a:xfrm>
            <a:off x="1260475" y="720725"/>
            <a:ext cx="4799013" cy="3598863"/>
          </a:xfrm>
          <a:ln/>
        </p:spPr>
      </p:sp>
      <p:sp>
        <p:nvSpPr>
          <p:cNvPr id="222212" name="Rectangle 3"/>
          <p:cNvSpPr>
            <a:spLocks noGrp="1" noChangeArrowheads="1"/>
          </p:cNvSpPr>
          <p:nvPr>
            <p:ph type="body" idx="1"/>
          </p:nvPr>
        </p:nvSpPr>
        <p:spPr>
          <a:xfrm>
            <a:off x="733215" y="4562237"/>
            <a:ext cx="5848773" cy="431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latin typeface="Arial" panose="020B0604020202020204" pitchFamily="34" charset="0"/>
            </a:endParaRPr>
          </a:p>
        </p:txBody>
      </p:sp>
    </p:spTree>
    <p:extLst>
      <p:ext uri="{BB962C8B-B14F-4D97-AF65-F5344CB8AC3E}">
        <p14:creationId xmlns:p14="http://schemas.microsoft.com/office/powerpoint/2010/main" val="4119038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85372" indent="-302066" eaLnBrk="0" hangingPunct="0">
              <a:defRPr>
                <a:solidFill>
                  <a:schemeClr val="tx1"/>
                </a:solidFill>
                <a:latin typeface="Arial" panose="020B0604020202020204" pitchFamily="34" charset="0"/>
                <a:ea typeface="宋体" panose="02010600030101010101" pitchFamily="2" charset="-122"/>
              </a:defRPr>
            </a:lvl2pPr>
            <a:lvl3pPr marL="1208265" indent="-241653" eaLnBrk="0" hangingPunct="0">
              <a:defRPr>
                <a:solidFill>
                  <a:schemeClr val="tx1"/>
                </a:solidFill>
                <a:latin typeface="Arial" panose="020B0604020202020204" pitchFamily="34" charset="0"/>
                <a:ea typeface="宋体" panose="02010600030101010101" pitchFamily="2" charset="-122"/>
              </a:defRPr>
            </a:lvl3pPr>
            <a:lvl4pPr marL="1691571" indent="-241653" eaLnBrk="0" hangingPunct="0">
              <a:defRPr>
                <a:solidFill>
                  <a:schemeClr val="tx1"/>
                </a:solidFill>
                <a:latin typeface="Arial" panose="020B0604020202020204" pitchFamily="34" charset="0"/>
                <a:ea typeface="宋体" panose="02010600030101010101" pitchFamily="2" charset="-122"/>
              </a:defRPr>
            </a:lvl4pPr>
            <a:lvl5pPr marL="2174878" indent="-241653" eaLnBrk="0" hangingPunct="0">
              <a:defRPr>
                <a:solidFill>
                  <a:schemeClr val="tx1"/>
                </a:solidFill>
                <a:latin typeface="Arial" panose="020B0604020202020204" pitchFamily="34" charset="0"/>
                <a:ea typeface="宋体" panose="02010600030101010101" pitchFamily="2" charset="-122"/>
              </a:defRPr>
            </a:lvl5pPr>
            <a:lvl6pPr marL="2658184"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41490"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24796"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08102"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483306" eaLnBrk="1" hangingPunct="1">
              <a:defRPr/>
            </a:pPr>
            <a:fld id="{B6057FA0-B22B-4767-8A64-AEC9121FEFE7}" type="slidenum">
              <a:rPr lang="zh-CN" altLang="en-US">
                <a:solidFill>
                  <a:srgbClr val="000000"/>
                </a:solidFill>
              </a:rPr>
              <a:pPr defTabSz="483306" eaLnBrk="1" hangingPunct="1">
                <a:defRPr/>
              </a:pPr>
              <a:t>24</a:t>
            </a:fld>
            <a:endParaRPr lang="en-US" altLang="zh-CN">
              <a:solidFill>
                <a:srgbClr val="000000"/>
              </a:solidFill>
            </a:endParaRPr>
          </a:p>
        </p:txBody>
      </p:sp>
      <p:sp>
        <p:nvSpPr>
          <p:cNvPr id="222211" name="Rectangle 2"/>
          <p:cNvSpPr>
            <a:spLocks noGrp="1" noRot="1" noChangeAspect="1" noChangeArrowheads="1" noTextEdit="1"/>
          </p:cNvSpPr>
          <p:nvPr>
            <p:ph type="sldImg"/>
          </p:nvPr>
        </p:nvSpPr>
        <p:spPr>
          <a:xfrm>
            <a:off x="1260475" y="720725"/>
            <a:ext cx="4799013" cy="3598863"/>
          </a:xfrm>
          <a:ln/>
        </p:spPr>
      </p:sp>
      <p:sp>
        <p:nvSpPr>
          <p:cNvPr id="222212" name="Rectangle 3"/>
          <p:cNvSpPr>
            <a:spLocks noGrp="1" noChangeArrowheads="1"/>
          </p:cNvSpPr>
          <p:nvPr>
            <p:ph type="body" idx="1"/>
          </p:nvPr>
        </p:nvSpPr>
        <p:spPr>
          <a:xfrm>
            <a:off x="733215" y="4562237"/>
            <a:ext cx="5848773" cy="431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latin typeface="Arial" panose="020B0604020202020204" pitchFamily="34" charset="0"/>
            </a:endParaRPr>
          </a:p>
        </p:txBody>
      </p:sp>
    </p:spTree>
    <p:extLst>
      <p:ext uri="{BB962C8B-B14F-4D97-AF65-F5344CB8AC3E}">
        <p14:creationId xmlns:p14="http://schemas.microsoft.com/office/powerpoint/2010/main" val="1277376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83306">
              <a:defRPr/>
            </a:pPr>
            <a:fld id="{17F66A2B-D7AF-264F-A544-E504C8B3BF53}" type="slidenum">
              <a:rPr lang="en-US">
                <a:solidFill>
                  <a:prstClr val="black"/>
                </a:solidFill>
                <a:latin typeface="Calibri"/>
              </a:rPr>
              <a:pPr defTabSz="483306">
                <a:defRPr/>
              </a:pPr>
              <a:t>26</a:t>
            </a:fld>
            <a:endParaRPr lang="en-US">
              <a:solidFill>
                <a:prstClr val="black"/>
              </a:solidFill>
              <a:latin typeface="Calibri"/>
            </a:endParaRPr>
          </a:p>
        </p:txBody>
      </p:sp>
    </p:spTree>
    <p:extLst>
      <p:ext uri="{BB962C8B-B14F-4D97-AF65-F5344CB8AC3E}">
        <p14:creationId xmlns:p14="http://schemas.microsoft.com/office/powerpoint/2010/main" val="1938314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85372" indent="-302066" eaLnBrk="0" hangingPunct="0">
              <a:defRPr>
                <a:solidFill>
                  <a:schemeClr val="tx1"/>
                </a:solidFill>
                <a:latin typeface="Arial" panose="020B0604020202020204" pitchFamily="34" charset="0"/>
                <a:ea typeface="宋体" panose="02010600030101010101" pitchFamily="2" charset="-122"/>
              </a:defRPr>
            </a:lvl2pPr>
            <a:lvl3pPr marL="1208265" indent="-241653" eaLnBrk="0" hangingPunct="0">
              <a:defRPr>
                <a:solidFill>
                  <a:schemeClr val="tx1"/>
                </a:solidFill>
                <a:latin typeface="Arial" panose="020B0604020202020204" pitchFamily="34" charset="0"/>
                <a:ea typeface="宋体" panose="02010600030101010101" pitchFamily="2" charset="-122"/>
              </a:defRPr>
            </a:lvl3pPr>
            <a:lvl4pPr marL="1691571" indent="-241653" eaLnBrk="0" hangingPunct="0">
              <a:defRPr>
                <a:solidFill>
                  <a:schemeClr val="tx1"/>
                </a:solidFill>
                <a:latin typeface="Arial" panose="020B0604020202020204" pitchFamily="34" charset="0"/>
                <a:ea typeface="宋体" panose="02010600030101010101" pitchFamily="2" charset="-122"/>
              </a:defRPr>
            </a:lvl4pPr>
            <a:lvl5pPr marL="2174878" indent="-241653" eaLnBrk="0" hangingPunct="0">
              <a:defRPr>
                <a:solidFill>
                  <a:schemeClr val="tx1"/>
                </a:solidFill>
                <a:latin typeface="Arial" panose="020B0604020202020204" pitchFamily="34" charset="0"/>
                <a:ea typeface="宋体" panose="02010600030101010101" pitchFamily="2" charset="-122"/>
              </a:defRPr>
            </a:lvl5pPr>
            <a:lvl6pPr marL="2658184"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41490"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24796"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08102"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483306" eaLnBrk="1" hangingPunct="1">
              <a:defRPr/>
            </a:pPr>
            <a:fld id="{B6057FA0-B22B-4767-8A64-AEC9121FEFE7}" type="slidenum">
              <a:rPr lang="zh-CN" altLang="en-US">
                <a:solidFill>
                  <a:srgbClr val="000000"/>
                </a:solidFill>
              </a:rPr>
              <a:pPr defTabSz="483306" eaLnBrk="1" hangingPunct="1">
                <a:defRPr/>
              </a:pPr>
              <a:t>27</a:t>
            </a:fld>
            <a:endParaRPr lang="en-US" altLang="zh-CN">
              <a:solidFill>
                <a:srgbClr val="000000"/>
              </a:solidFill>
            </a:endParaRPr>
          </a:p>
        </p:txBody>
      </p:sp>
      <p:sp>
        <p:nvSpPr>
          <p:cNvPr id="222211" name="Rectangle 2"/>
          <p:cNvSpPr>
            <a:spLocks noGrp="1" noRot="1" noChangeAspect="1" noChangeArrowheads="1" noTextEdit="1"/>
          </p:cNvSpPr>
          <p:nvPr>
            <p:ph type="sldImg"/>
          </p:nvPr>
        </p:nvSpPr>
        <p:spPr>
          <a:xfrm>
            <a:off x="1260475" y="720725"/>
            <a:ext cx="4799013" cy="3598863"/>
          </a:xfrm>
          <a:ln/>
        </p:spPr>
      </p:sp>
      <p:sp>
        <p:nvSpPr>
          <p:cNvPr id="222212" name="Rectangle 3"/>
          <p:cNvSpPr>
            <a:spLocks noGrp="1" noChangeArrowheads="1"/>
          </p:cNvSpPr>
          <p:nvPr>
            <p:ph type="body" idx="1"/>
          </p:nvPr>
        </p:nvSpPr>
        <p:spPr>
          <a:xfrm>
            <a:off x="733215" y="4562237"/>
            <a:ext cx="5848773" cy="431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Tree>
    <p:extLst>
      <p:ext uri="{BB962C8B-B14F-4D97-AF65-F5344CB8AC3E}">
        <p14:creationId xmlns:p14="http://schemas.microsoft.com/office/powerpoint/2010/main" val="1108712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85372" indent="-302066" eaLnBrk="0" hangingPunct="0">
              <a:defRPr>
                <a:solidFill>
                  <a:schemeClr val="tx1"/>
                </a:solidFill>
                <a:latin typeface="Arial" panose="020B0604020202020204" pitchFamily="34" charset="0"/>
                <a:ea typeface="宋体" panose="02010600030101010101" pitchFamily="2" charset="-122"/>
              </a:defRPr>
            </a:lvl2pPr>
            <a:lvl3pPr marL="1208265" indent="-241653" eaLnBrk="0" hangingPunct="0">
              <a:defRPr>
                <a:solidFill>
                  <a:schemeClr val="tx1"/>
                </a:solidFill>
                <a:latin typeface="Arial" panose="020B0604020202020204" pitchFamily="34" charset="0"/>
                <a:ea typeface="宋体" panose="02010600030101010101" pitchFamily="2" charset="-122"/>
              </a:defRPr>
            </a:lvl3pPr>
            <a:lvl4pPr marL="1691571" indent="-241653" eaLnBrk="0" hangingPunct="0">
              <a:defRPr>
                <a:solidFill>
                  <a:schemeClr val="tx1"/>
                </a:solidFill>
                <a:latin typeface="Arial" panose="020B0604020202020204" pitchFamily="34" charset="0"/>
                <a:ea typeface="宋体" panose="02010600030101010101" pitchFamily="2" charset="-122"/>
              </a:defRPr>
            </a:lvl4pPr>
            <a:lvl5pPr marL="2174878" indent="-241653" eaLnBrk="0" hangingPunct="0">
              <a:defRPr>
                <a:solidFill>
                  <a:schemeClr val="tx1"/>
                </a:solidFill>
                <a:latin typeface="Arial" panose="020B0604020202020204" pitchFamily="34" charset="0"/>
                <a:ea typeface="宋体" panose="02010600030101010101" pitchFamily="2" charset="-122"/>
              </a:defRPr>
            </a:lvl5pPr>
            <a:lvl6pPr marL="2658184"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41490"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24796"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08102"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483306" eaLnBrk="1" hangingPunct="1">
              <a:defRPr/>
            </a:pPr>
            <a:fld id="{B6057FA0-B22B-4767-8A64-AEC9121FEFE7}" type="slidenum">
              <a:rPr lang="zh-CN" altLang="en-US">
                <a:solidFill>
                  <a:srgbClr val="000000"/>
                </a:solidFill>
              </a:rPr>
              <a:pPr defTabSz="483306" eaLnBrk="1" hangingPunct="1">
                <a:defRPr/>
              </a:pPr>
              <a:t>28</a:t>
            </a:fld>
            <a:endParaRPr lang="en-US" altLang="zh-CN">
              <a:solidFill>
                <a:srgbClr val="000000"/>
              </a:solidFill>
            </a:endParaRPr>
          </a:p>
        </p:txBody>
      </p:sp>
      <p:sp>
        <p:nvSpPr>
          <p:cNvPr id="222211" name="Rectangle 2"/>
          <p:cNvSpPr>
            <a:spLocks noGrp="1" noRot="1" noChangeAspect="1" noChangeArrowheads="1" noTextEdit="1"/>
          </p:cNvSpPr>
          <p:nvPr>
            <p:ph type="sldImg"/>
          </p:nvPr>
        </p:nvSpPr>
        <p:spPr>
          <a:xfrm>
            <a:off x="1260475" y="720725"/>
            <a:ext cx="4799013" cy="3598863"/>
          </a:xfrm>
          <a:ln/>
        </p:spPr>
      </p:sp>
      <p:sp>
        <p:nvSpPr>
          <p:cNvPr id="222212" name="Rectangle 3"/>
          <p:cNvSpPr>
            <a:spLocks noGrp="1" noChangeArrowheads="1"/>
          </p:cNvSpPr>
          <p:nvPr>
            <p:ph type="body" idx="1"/>
          </p:nvPr>
        </p:nvSpPr>
        <p:spPr>
          <a:xfrm>
            <a:off x="733215" y="4562237"/>
            <a:ext cx="5848773" cy="431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latin typeface="Arial" panose="020B0604020202020204" pitchFamily="34" charset="0"/>
            </a:endParaRPr>
          </a:p>
        </p:txBody>
      </p:sp>
    </p:spTree>
    <p:extLst>
      <p:ext uri="{BB962C8B-B14F-4D97-AF65-F5344CB8AC3E}">
        <p14:creationId xmlns:p14="http://schemas.microsoft.com/office/powerpoint/2010/main" val="2182103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DDB333-1A7E-47F4-B6A8-013ADFCE0CD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41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B333-1A7E-47F4-B6A8-013ADFCE0CD7}" type="slidenum">
              <a:rPr lang="en-US" smtClean="0"/>
              <a:t>49</a:t>
            </a:fld>
            <a:endParaRPr lang="en-US"/>
          </a:p>
        </p:txBody>
      </p:sp>
    </p:spTree>
    <p:extLst>
      <p:ext uri="{BB962C8B-B14F-4D97-AF65-F5344CB8AC3E}">
        <p14:creationId xmlns:p14="http://schemas.microsoft.com/office/powerpoint/2010/main" val="3463593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DDB333-1A7E-47F4-B6A8-013ADFCE0CD7}" type="slidenum">
              <a:rPr lang="en-US" smtClean="0"/>
              <a:t>61</a:t>
            </a:fld>
            <a:endParaRPr lang="en-US"/>
          </a:p>
        </p:txBody>
      </p:sp>
    </p:spTree>
    <p:extLst>
      <p:ext uri="{BB962C8B-B14F-4D97-AF65-F5344CB8AC3E}">
        <p14:creationId xmlns:p14="http://schemas.microsoft.com/office/powerpoint/2010/main" val="771890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DDB333-1A7E-47F4-B6A8-013ADFCE0CD7}" type="slidenum">
              <a:rPr lang="en-US" smtClean="0"/>
              <a:t>64</a:t>
            </a:fld>
            <a:endParaRPr lang="en-US"/>
          </a:p>
        </p:txBody>
      </p:sp>
    </p:spTree>
    <p:extLst>
      <p:ext uri="{BB962C8B-B14F-4D97-AF65-F5344CB8AC3E}">
        <p14:creationId xmlns:p14="http://schemas.microsoft.com/office/powerpoint/2010/main" val="1042799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B333-1A7E-47F4-B6A8-013ADFCE0CD7}" type="slidenum">
              <a:rPr lang="en-US" smtClean="0"/>
              <a:t>3</a:t>
            </a:fld>
            <a:endParaRPr lang="en-US"/>
          </a:p>
        </p:txBody>
      </p:sp>
    </p:spTree>
    <p:extLst>
      <p:ext uri="{BB962C8B-B14F-4D97-AF65-F5344CB8AC3E}">
        <p14:creationId xmlns:p14="http://schemas.microsoft.com/office/powerpoint/2010/main" val="2425350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2CDE0DDE-84CB-45F5-A0BB-0457B216CE3C}"/>
              </a:ext>
            </a:extLst>
          </p:cNvPr>
          <p:cNvSpPr>
            <a:spLocks noGrp="1" noRot="1" noChangeAspect="1" noChangeArrowheads="1" noTextEdit="1"/>
          </p:cNvSpPr>
          <p:nvPr>
            <p:ph type="sldImg"/>
          </p:nvPr>
        </p:nvSpPr>
        <p:spPr>
          <a:ln/>
        </p:spPr>
      </p:sp>
      <p:sp>
        <p:nvSpPr>
          <p:cNvPr id="98307" name="Notes Placeholder 2">
            <a:extLst>
              <a:ext uri="{FF2B5EF4-FFF2-40B4-BE49-F238E27FC236}">
                <a16:creationId xmlns:a16="http://schemas.microsoft.com/office/drawing/2014/main" id="{3BE28DA8-5F4E-4FD8-A74E-BABEE02998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62343357-9BC3-4329-B9DA-D7AFA8C4F59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56920F-1C61-4334-991D-D2812BC4BE5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4728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B333-1A7E-47F4-B6A8-013ADFCE0CD7}" type="slidenum">
              <a:rPr lang="en-US" smtClean="0"/>
              <a:t>90</a:t>
            </a:fld>
            <a:endParaRPr lang="en-US"/>
          </a:p>
        </p:txBody>
      </p:sp>
    </p:spTree>
    <p:extLst>
      <p:ext uri="{BB962C8B-B14F-4D97-AF65-F5344CB8AC3E}">
        <p14:creationId xmlns:p14="http://schemas.microsoft.com/office/powerpoint/2010/main" val="2900947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85372" indent="-302066" eaLnBrk="0" hangingPunct="0">
              <a:defRPr>
                <a:solidFill>
                  <a:schemeClr val="tx1"/>
                </a:solidFill>
                <a:latin typeface="Arial" panose="020B0604020202020204" pitchFamily="34" charset="0"/>
                <a:ea typeface="宋体" panose="02010600030101010101" pitchFamily="2" charset="-122"/>
              </a:defRPr>
            </a:lvl2pPr>
            <a:lvl3pPr marL="1208265" indent="-241653" eaLnBrk="0" hangingPunct="0">
              <a:defRPr>
                <a:solidFill>
                  <a:schemeClr val="tx1"/>
                </a:solidFill>
                <a:latin typeface="Arial" panose="020B0604020202020204" pitchFamily="34" charset="0"/>
                <a:ea typeface="宋体" panose="02010600030101010101" pitchFamily="2" charset="-122"/>
              </a:defRPr>
            </a:lvl3pPr>
            <a:lvl4pPr marL="1691571" indent="-241653" eaLnBrk="0" hangingPunct="0">
              <a:defRPr>
                <a:solidFill>
                  <a:schemeClr val="tx1"/>
                </a:solidFill>
                <a:latin typeface="Arial" panose="020B0604020202020204" pitchFamily="34" charset="0"/>
                <a:ea typeface="宋体" panose="02010600030101010101" pitchFamily="2" charset="-122"/>
              </a:defRPr>
            </a:lvl4pPr>
            <a:lvl5pPr marL="2174878" indent="-241653" eaLnBrk="0" hangingPunct="0">
              <a:defRPr>
                <a:solidFill>
                  <a:schemeClr val="tx1"/>
                </a:solidFill>
                <a:latin typeface="Arial" panose="020B0604020202020204" pitchFamily="34" charset="0"/>
                <a:ea typeface="宋体" panose="02010600030101010101" pitchFamily="2" charset="-122"/>
              </a:defRPr>
            </a:lvl5pPr>
            <a:lvl6pPr marL="2658184"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41490"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24796"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08102"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483306" eaLnBrk="1" hangingPunct="1">
              <a:defRPr/>
            </a:pPr>
            <a:fld id="{B6057FA0-B22B-4767-8A64-AEC9121FEFE7}" type="slidenum">
              <a:rPr lang="zh-CN" altLang="en-US">
                <a:solidFill>
                  <a:srgbClr val="000000"/>
                </a:solidFill>
              </a:rPr>
              <a:pPr defTabSz="483306" eaLnBrk="1" hangingPunct="1">
                <a:defRPr/>
              </a:pPr>
              <a:t>4</a:t>
            </a:fld>
            <a:endParaRPr lang="en-US" altLang="zh-CN">
              <a:solidFill>
                <a:srgbClr val="000000"/>
              </a:solidFill>
            </a:endParaRPr>
          </a:p>
        </p:txBody>
      </p:sp>
      <p:sp>
        <p:nvSpPr>
          <p:cNvPr id="222211" name="Rectangle 2"/>
          <p:cNvSpPr>
            <a:spLocks noGrp="1" noRot="1" noChangeAspect="1" noChangeArrowheads="1" noTextEdit="1"/>
          </p:cNvSpPr>
          <p:nvPr>
            <p:ph type="sldImg"/>
          </p:nvPr>
        </p:nvSpPr>
        <p:spPr>
          <a:xfrm>
            <a:off x="1260475" y="720725"/>
            <a:ext cx="4799013" cy="3598863"/>
          </a:xfrm>
          <a:ln/>
        </p:spPr>
      </p:sp>
      <p:sp>
        <p:nvSpPr>
          <p:cNvPr id="222212" name="Rectangle 3"/>
          <p:cNvSpPr>
            <a:spLocks noGrp="1" noChangeArrowheads="1"/>
          </p:cNvSpPr>
          <p:nvPr>
            <p:ph type="body" idx="1"/>
          </p:nvPr>
        </p:nvSpPr>
        <p:spPr>
          <a:xfrm>
            <a:off x="733215" y="4562237"/>
            <a:ext cx="5848773" cy="431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latin typeface="Arial" panose="020B0604020202020204" pitchFamily="34" charset="0"/>
            </a:endParaRPr>
          </a:p>
        </p:txBody>
      </p:sp>
    </p:spTree>
    <p:extLst>
      <p:ext uri="{BB962C8B-B14F-4D97-AF65-F5344CB8AC3E}">
        <p14:creationId xmlns:p14="http://schemas.microsoft.com/office/powerpoint/2010/main" val="2927266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85372" indent="-302066" eaLnBrk="0" hangingPunct="0">
              <a:defRPr>
                <a:solidFill>
                  <a:schemeClr val="tx1"/>
                </a:solidFill>
                <a:latin typeface="Arial" panose="020B0604020202020204" pitchFamily="34" charset="0"/>
                <a:ea typeface="宋体" panose="02010600030101010101" pitchFamily="2" charset="-122"/>
              </a:defRPr>
            </a:lvl2pPr>
            <a:lvl3pPr marL="1208265" indent="-241653" eaLnBrk="0" hangingPunct="0">
              <a:defRPr>
                <a:solidFill>
                  <a:schemeClr val="tx1"/>
                </a:solidFill>
                <a:latin typeface="Arial" panose="020B0604020202020204" pitchFamily="34" charset="0"/>
                <a:ea typeface="宋体" panose="02010600030101010101" pitchFamily="2" charset="-122"/>
              </a:defRPr>
            </a:lvl3pPr>
            <a:lvl4pPr marL="1691571" indent="-241653" eaLnBrk="0" hangingPunct="0">
              <a:defRPr>
                <a:solidFill>
                  <a:schemeClr val="tx1"/>
                </a:solidFill>
                <a:latin typeface="Arial" panose="020B0604020202020204" pitchFamily="34" charset="0"/>
                <a:ea typeface="宋体" panose="02010600030101010101" pitchFamily="2" charset="-122"/>
              </a:defRPr>
            </a:lvl4pPr>
            <a:lvl5pPr marL="2174878" indent="-241653" eaLnBrk="0" hangingPunct="0">
              <a:defRPr>
                <a:solidFill>
                  <a:schemeClr val="tx1"/>
                </a:solidFill>
                <a:latin typeface="Arial" panose="020B0604020202020204" pitchFamily="34" charset="0"/>
                <a:ea typeface="宋体" panose="02010600030101010101" pitchFamily="2" charset="-122"/>
              </a:defRPr>
            </a:lvl5pPr>
            <a:lvl6pPr marL="2658184"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41490"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24796"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08102"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483306" eaLnBrk="1" hangingPunct="1">
              <a:defRPr/>
            </a:pPr>
            <a:fld id="{B6057FA0-B22B-4767-8A64-AEC9121FEFE7}" type="slidenum">
              <a:rPr lang="zh-CN" altLang="en-US">
                <a:solidFill>
                  <a:srgbClr val="000000"/>
                </a:solidFill>
              </a:rPr>
              <a:pPr defTabSz="483306" eaLnBrk="1" hangingPunct="1">
                <a:defRPr/>
              </a:pPr>
              <a:t>5</a:t>
            </a:fld>
            <a:endParaRPr lang="en-US" altLang="zh-CN">
              <a:solidFill>
                <a:srgbClr val="000000"/>
              </a:solidFill>
            </a:endParaRPr>
          </a:p>
        </p:txBody>
      </p:sp>
      <p:sp>
        <p:nvSpPr>
          <p:cNvPr id="222211" name="Rectangle 2"/>
          <p:cNvSpPr>
            <a:spLocks noGrp="1" noRot="1" noChangeAspect="1" noChangeArrowheads="1" noTextEdit="1"/>
          </p:cNvSpPr>
          <p:nvPr>
            <p:ph type="sldImg"/>
          </p:nvPr>
        </p:nvSpPr>
        <p:spPr>
          <a:xfrm>
            <a:off x="1260475" y="720725"/>
            <a:ext cx="4799013" cy="3598863"/>
          </a:xfrm>
          <a:ln/>
        </p:spPr>
      </p:sp>
      <p:sp>
        <p:nvSpPr>
          <p:cNvPr id="222212" name="Rectangle 3"/>
          <p:cNvSpPr>
            <a:spLocks noGrp="1" noChangeArrowheads="1"/>
          </p:cNvSpPr>
          <p:nvPr>
            <p:ph type="body" idx="1"/>
          </p:nvPr>
        </p:nvSpPr>
        <p:spPr>
          <a:xfrm>
            <a:off x="733215" y="4562237"/>
            <a:ext cx="5848773" cy="431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Tree>
    <p:extLst>
      <p:ext uri="{BB962C8B-B14F-4D97-AF65-F5344CB8AC3E}">
        <p14:creationId xmlns:p14="http://schemas.microsoft.com/office/powerpoint/2010/main" val="1463563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057FA0-B22B-4767-8A64-AEC9121FEFE7}"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22211" name="Rectangle 2"/>
          <p:cNvSpPr>
            <a:spLocks noGrp="1" noRot="1" noChangeAspect="1" noChangeArrowheads="1" noTextEdit="1"/>
          </p:cNvSpPr>
          <p:nvPr>
            <p:ph type="sldImg"/>
          </p:nvPr>
        </p:nvSpPr>
        <p:spPr>
          <a:xfrm>
            <a:off x="1146175" y="685800"/>
            <a:ext cx="4570413" cy="3427413"/>
          </a:xfrm>
          <a:ln/>
        </p:spPr>
      </p:sp>
      <p:sp>
        <p:nvSpPr>
          <p:cNvPr id="222212" name="Rectangle 3"/>
          <p:cNvSpPr>
            <a:spLocks noGrp="1" noChangeArrowheads="1"/>
          </p:cNvSpPr>
          <p:nvPr>
            <p:ph type="body" idx="1"/>
          </p:nvPr>
        </p:nvSpPr>
        <p:spPr>
          <a:xfrm>
            <a:off x="687388" y="4344988"/>
            <a:ext cx="54832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just" defTabSz="914400" rtl="0" eaLnBrk="1" fontAlgn="auto" latinLnBrk="0" hangingPunct="1">
              <a:lnSpc>
                <a:spcPct val="90000"/>
              </a:lnSpc>
              <a:spcBef>
                <a:spcPts val="1000"/>
              </a:spcBef>
              <a:spcAft>
                <a:spcPts val="0"/>
              </a:spcAft>
              <a:buClrTx/>
              <a:buSzTx/>
              <a:buNone/>
              <a:tabLst/>
              <a:defRPr/>
            </a:pPr>
            <a:endParaRPr lang="zh-CN" altLang="en-US" dirty="0"/>
          </a:p>
        </p:txBody>
      </p:sp>
    </p:spTree>
    <p:extLst>
      <p:ext uri="{BB962C8B-B14F-4D97-AF65-F5344CB8AC3E}">
        <p14:creationId xmlns:p14="http://schemas.microsoft.com/office/powerpoint/2010/main" val="92860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1646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85372" indent="-302066" eaLnBrk="0" hangingPunct="0">
              <a:defRPr>
                <a:solidFill>
                  <a:schemeClr val="tx1"/>
                </a:solidFill>
                <a:latin typeface="Arial" panose="020B0604020202020204" pitchFamily="34" charset="0"/>
                <a:ea typeface="宋体" panose="02010600030101010101" pitchFamily="2" charset="-122"/>
              </a:defRPr>
            </a:lvl2pPr>
            <a:lvl3pPr marL="1208265" indent="-241653" eaLnBrk="0" hangingPunct="0">
              <a:defRPr>
                <a:solidFill>
                  <a:schemeClr val="tx1"/>
                </a:solidFill>
                <a:latin typeface="Arial" panose="020B0604020202020204" pitchFamily="34" charset="0"/>
                <a:ea typeface="宋体" panose="02010600030101010101" pitchFamily="2" charset="-122"/>
              </a:defRPr>
            </a:lvl3pPr>
            <a:lvl4pPr marL="1691571" indent="-241653" eaLnBrk="0" hangingPunct="0">
              <a:defRPr>
                <a:solidFill>
                  <a:schemeClr val="tx1"/>
                </a:solidFill>
                <a:latin typeface="Arial" panose="020B0604020202020204" pitchFamily="34" charset="0"/>
                <a:ea typeface="宋体" panose="02010600030101010101" pitchFamily="2" charset="-122"/>
              </a:defRPr>
            </a:lvl4pPr>
            <a:lvl5pPr marL="2174878" indent="-241653" eaLnBrk="0" hangingPunct="0">
              <a:defRPr>
                <a:solidFill>
                  <a:schemeClr val="tx1"/>
                </a:solidFill>
                <a:latin typeface="Arial" panose="020B0604020202020204" pitchFamily="34" charset="0"/>
                <a:ea typeface="宋体" panose="02010600030101010101" pitchFamily="2" charset="-122"/>
              </a:defRPr>
            </a:lvl5pPr>
            <a:lvl6pPr marL="2658184"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41490"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24796"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08102"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483306" eaLnBrk="1" hangingPunct="1">
              <a:defRPr/>
            </a:pPr>
            <a:fld id="{B6057FA0-B22B-4767-8A64-AEC9121FEFE7}" type="slidenum">
              <a:rPr lang="zh-CN" altLang="en-US">
                <a:solidFill>
                  <a:srgbClr val="000000"/>
                </a:solidFill>
              </a:rPr>
              <a:pPr defTabSz="483306" eaLnBrk="1" hangingPunct="1">
                <a:defRPr/>
              </a:pPr>
              <a:t>8</a:t>
            </a:fld>
            <a:endParaRPr lang="en-US" altLang="zh-CN">
              <a:solidFill>
                <a:srgbClr val="000000"/>
              </a:solidFill>
            </a:endParaRPr>
          </a:p>
        </p:txBody>
      </p:sp>
      <p:sp>
        <p:nvSpPr>
          <p:cNvPr id="222211" name="Rectangle 2"/>
          <p:cNvSpPr>
            <a:spLocks noGrp="1" noRot="1" noChangeAspect="1" noChangeArrowheads="1" noTextEdit="1"/>
          </p:cNvSpPr>
          <p:nvPr>
            <p:ph type="sldImg"/>
          </p:nvPr>
        </p:nvSpPr>
        <p:spPr>
          <a:xfrm>
            <a:off x="1260475" y="720725"/>
            <a:ext cx="4799013" cy="3598863"/>
          </a:xfrm>
          <a:ln/>
        </p:spPr>
      </p:sp>
      <p:sp>
        <p:nvSpPr>
          <p:cNvPr id="222212" name="Rectangle 3"/>
          <p:cNvSpPr>
            <a:spLocks noGrp="1" noChangeArrowheads="1"/>
          </p:cNvSpPr>
          <p:nvPr>
            <p:ph type="body" idx="1"/>
          </p:nvPr>
        </p:nvSpPr>
        <p:spPr>
          <a:xfrm>
            <a:off x="733215" y="4562237"/>
            <a:ext cx="5848773" cy="431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Tree>
    <p:extLst>
      <p:ext uri="{BB962C8B-B14F-4D97-AF65-F5344CB8AC3E}">
        <p14:creationId xmlns:p14="http://schemas.microsoft.com/office/powerpoint/2010/main" val="3040091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85372" indent="-302066" eaLnBrk="0" hangingPunct="0">
              <a:defRPr>
                <a:solidFill>
                  <a:schemeClr val="tx1"/>
                </a:solidFill>
                <a:latin typeface="Arial" panose="020B0604020202020204" pitchFamily="34" charset="0"/>
                <a:ea typeface="宋体" panose="02010600030101010101" pitchFamily="2" charset="-122"/>
              </a:defRPr>
            </a:lvl2pPr>
            <a:lvl3pPr marL="1208265" indent="-241653" eaLnBrk="0" hangingPunct="0">
              <a:defRPr>
                <a:solidFill>
                  <a:schemeClr val="tx1"/>
                </a:solidFill>
                <a:latin typeface="Arial" panose="020B0604020202020204" pitchFamily="34" charset="0"/>
                <a:ea typeface="宋体" panose="02010600030101010101" pitchFamily="2" charset="-122"/>
              </a:defRPr>
            </a:lvl3pPr>
            <a:lvl4pPr marL="1691571" indent="-241653" eaLnBrk="0" hangingPunct="0">
              <a:defRPr>
                <a:solidFill>
                  <a:schemeClr val="tx1"/>
                </a:solidFill>
                <a:latin typeface="Arial" panose="020B0604020202020204" pitchFamily="34" charset="0"/>
                <a:ea typeface="宋体" panose="02010600030101010101" pitchFamily="2" charset="-122"/>
              </a:defRPr>
            </a:lvl4pPr>
            <a:lvl5pPr marL="2174878" indent="-241653" eaLnBrk="0" hangingPunct="0">
              <a:defRPr>
                <a:solidFill>
                  <a:schemeClr val="tx1"/>
                </a:solidFill>
                <a:latin typeface="Arial" panose="020B0604020202020204" pitchFamily="34" charset="0"/>
                <a:ea typeface="宋体" panose="02010600030101010101" pitchFamily="2" charset="-122"/>
              </a:defRPr>
            </a:lvl5pPr>
            <a:lvl6pPr marL="2658184"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141490"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24796"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08102" indent="-24165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483306" eaLnBrk="1" hangingPunct="1">
              <a:defRPr/>
            </a:pPr>
            <a:fld id="{B6057FA0-B22B-4767-8A64-AEC9121FEFE7}" type="slidenum">
              <a:rPr lang="zh-CN" altLang="en-US">
                <a:solidFill>
                  <a:srgbClr val="000000"/>
                </a:solidFill>
              </a:rPr>
              <a:pPr defTabSz="483306" eaLnBrk="1" hangingPunct="1">
                <a:defRPr/>
              </a:pPr>
              <a:t>9</a:t>
            </a:fld>
            <a:endParaRPr lang="en-US" altLang="zh-CN">
              <a:solidFill>
                <a:srgbClr val="000000"/>
              </a:solidFill>
            </a:endParaRPr>
          </a:p>
        </p:txBody>
      </p:sp>
      <p:sp>
        <p:nvSpPr>
          <p:cNvPr id="222211" name="Rectangle 2"/>
          <p:cNvSpPr>
            <a:spLocks noGrp="1" noRot="1" noChangeAspect="1" noChangeArrowheads="1" noTextEdit="1"/>
          </p:cNvSpPr>
          <p:nvPr>
            <p:ph type="sldImg"/>
          </p:nvPr>
        </p:nvSpPr>
        <p:spPr>
          <a:xfrm>
            <a:off x="1260475" y="720725"/>
            <a:ext cx="4799013" cy="3598863"/>
          </a:xfrm>
          <a:ln/>
        </p:spPr>
      </p:sp>
      <p:sp>
        <p:nvSpPr>
          <p:cNvPr id="222212" name="Rectangle 3"/>
          <p:cNvSpPr>
            <a:spLocks noGrp="1" noChangeArrowheads="1"/>
          </p:cNvSpPr>
          <p:nvPr>
            <p:ph type="body" idx="1"/>
          </p:nvPr>
        </p:nvSpPr>
        <p:spPr>
          <a:xfrm>
            <a:off x="733215" y="4562237"/>
            <a:ext cx="5848773" cy="431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Tree>
    <p:extLst>
      <p:ext uri="{BB962C8B-B14F-4D97-AF65-F5344CB8AC3E}">
        <p14:creationId xmlns:p14="http://schemas.microsoft.com/office/powerpoint/2010/main" val="30355653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21.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9.xml"/><Relationship Id="rId5" Type="http://schemas.openxmlformats.org/officeDocument/2006/relationships/image" Target="../media/image1.emf"/><Relationship Id="rId4" Type="http://schemas.openxmlformats.org/officeDocument/2006/relationships/image" Target="../media/image23.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Master" Target="../slideMasters/slideMaster9.xml"/><Relationship Id="rId4" Type="http://schemas.openxmlformats.org/officeDocument/2006/relationships/image" Target="../media/image1.emf"/></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21.emf"/></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Master" Target="../slideMasters/slideMaster9.xml"/><Relationship Id="rId4" Type="http://schemas.openxmlformats.org/officeDocument/2006/relationships/image" Target="../media/image21.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Master" Target="../slideMasters/slideMaster9.xml"/><Relationship Id="rId4" Type="http://schemas.openxmlformats.org/officeDocument/2006/relationships/image" Target="../media/image1.emf"/></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jpeg"/><Relationship Id="rId1" Type="http://schemas.openxmlformats.org/officeDocument/2006/relationships/slideMaster" Target="../slideMasters/slideMaster9.xml"/><Relationship Id="rId5" Type="http://schemas.openxmlformats.org/officeDocument/2006/relationships/image" Target="../media/image1.emf"/><Relationship Id="rId4" Type="http://schemas.openxmlformats.org/officeDocument/2006/relationships/image" Target="../media/image2.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9.xml"/><Relationship Id="rId4" Type="http://schemas.openxmlformats.org/officeDocument/2006/relationships/image" Target="../media/image1.emf"/></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Master" Target="../slideMasters/slideMaster9.xml"/><Relationship Id="rId4" Type="http://schemas.openxmlformats.org/officeDocument/2006/relationships/image" Target="../media/image21.emf"/></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Master" Target="../slideMasters/slideMaster9.xml"/><Relationship Id="rId4" Type="http://schemas.openxmlformats.org/officeDocument/2006/relationships/image" Target="../media/image1.emf"/></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13.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jpeg"/><Relationship Id="rId1" Type="http://schemas.openxmlformats.org/officeDocument/2006/relationships/slideMaster" Target="../slideMasters/slideMaster9.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13.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Master" Target="../slideMasters/slideMaster10.xml"/><Relationship Id="rId4" Type="http://schemas.openxmlformats.org/officeDocument/2006/relationships/image" Target="../media/image37.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jpeg"/><Relationship Id="rId1" Type="http://schemas.openxmlformats.org/officeDocument/2006/relationships/slideMaster" Target="../slideMasters/slideMaster10.xml"/><Relationship Id="rId5" Type="http://schemas.openxmlformats.org/officeDocument/2006/relationships/image" Target="../media/image37.png"/><Relationship Id="rId4" Type="http://schemas.openxmlformats.org/officeDocument/2006/relationships/image" Target="../media/image36.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Master" Target="../slideMasters/slideMaster10.xml"/><Relationship Id="rId4" Type="http://schemas.openxmlformats.org/officeDocument/2006/relationships/image" Target="../media/image37.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image" Target="../media/image2.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jpeg"/><Relationship Id="rId1" Type="http://schemas.openxmlformats.org/officeDocument/2006/relationships/slideMaster" Target="../slideMasters/slideMaster13.xml"/><Relationship Id="rId4" Type="http://schemas.openxmlformats.org/officeDocument/2006/relationships/image" Target="../media/image19.png"/></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0.png"/><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14.xml"/><Relationship Id="rId4" Type="http://schemas.openxmlformats.org/officeDocument/2006/relationships/image" Target="../media/image21.emf"/></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4.xml"/><Relationship Id="rId5" Type="http://schemas.openxmlformats.org/officeDocument/2006/relationships/image" Target="../media/image1.emf"/><Relationship Id="rId4" Type="http://schemas.openxmlformats.org/officeDocument/2006/relationships/image" Target="../media/image23.pn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Master" Target="../slideMasters/slideMaster14.xml"/><Relationship Id="rId4" Type="http://schemas.openxmlformats.org/officeDocument/2006/relationships/image" Target="../media/image1.emf"/></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14.xml"/><Relationship Id="rId4" Type="http://schemas.openxmlformats.org/officeDocument/2006/relationships/image" Target="../media/image2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42.png"/><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Master" Target="../slideMasters/slideMaster14.xml"/><Relationship Id="rId4" Type="http://schemas.openxmlformats.org/officeDocument/2006/relationships/image" Target="../media/image21.emf"/></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Master" Target="../slideMasters/slideMaster14.xml"/><Relationship Id="rId4" Type="http://schemas.openxmlformats.org/officeDocument/2006/relationships/image" Target="../media/image1.emf"/></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jpeg"/><Relationship Id="rId1" Type="http://schemas.openxmlformats.org/officeDocument/2006/relationships/slideMaster" Target="../slideMasters/slideMaster14.xml"/><Relationship Id="rId5" Type="http://schemas.openxmlformats.org/officeDocument/2006/relationships/image" Target="../media/image1.emf"/><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Master" Target="../slideMasters/slideMaster14.xml"/><Relationship Id="rId4" Type="http://schemas.openxmlformats.org/officeDocument/2006/relationships/image" Target="../media/image1.emf"/></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Master" Target="../slideMasters/slideMaster14.xml"/><Relationship Id="rId4" Type="http://schemas.openxmlformats.org/officeDocument/2006/relationships/image" Target="../media/image21.emf"/></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41.png"/><Relationship Id="rId1" Type="http://schemas.openxmlformats.org/officeDocument/2006/relationships/slideMaster" Target="../slideMasters/slideMaster14.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42.png"/><Relationship Id="rId1" Type="http://schemas.openxmlformats.org/officeDocument/2006/relationships/slideMaster" Target="../slideMasters/slideMaster14.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4.xml"/><Relationship Id="rId4" Type="http://schemas.openxmlformats.org/officeDocument/2006/relationships/image" Target="../media/image13.pn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14.xml"/><Relationship Id="rId4" Type="http://schemas.openxmlformats.org/officeDocument/2006/relationships/image" Target="../media/image20.pn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jpeg"/><Relationship Id="rId1" Type="http://schemas.openxmlformats.org/officeDocument/2006/relationships/slideMaster" Target="../slideMasters/slideMaster14.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14.xml"/><Relationship Id="rId4" Type="http://schemas.openxmlformats.org/officeDocument/2006/relationships/image" Target="../media/image20.pn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4.xml"/><Relationship Id="rId4" Type="http://schemas.openxmlformats.org/officeDocument/2006/relationships/image" Target="../media/image13.pn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5.xml"/><Relationship Id="rId4" Type="http://schemas.openxmlformats.org/officeDocument/2006/relationships/image" Target="../media/image21.emf"/></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5.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5.xml"/><Relationship Id="rId5" Type="http://schemas.openxmlformats.org/officeDocument/2006/relationships/image" Target="../media/image1.emf"/><Relationship Id="rId4" Type="http://schemas.openxmlformats.org/officeDocument/2006/relationships/image" Target="../media/image2.pn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5.xml"/><Relationship Id="rId4" Type="http://schemas.openxmlformats.org/officeDocument/2006/relationships/image" Target="../media/image2.pn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5.xml"/><Relationship Id="rId4" Type="http://schemas.openxmlformats.org/officeDocument/2006/relationships/image" Target="../media/image21.emf"/></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8.png"/><Relationship Id="rId1" Type="http://schemas.openxmlformats.org/officeDocument/2006/relationships/slideMaster" Target="../slideMasters/slideMaster15.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6.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zh-CN" altLang="en-US">
              <a:solidFill>
                <a:srgbClr val="000000"/>
              </a:solidFill>
              <a:ea typeface="宋体" panose="02010600030101010101" pitchFamily="2" charset="-122"/>
            </a:endParaRPr>
          </a:p>
        </p:txBody>
      </p:sp>
      <p:pic>
        <p:nvPicPr>
          <p:cNvPr id="5" name="Picture 10" descr="technology_leade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374650"/>
            <a:ext cx="83693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411332" y="6112934"/>
            <a:ext cx="1425971" cy="64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a:t>Click to edit Master title style</a:t>
            </a:r>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a:t>Click to edit Master subtitle style</a:t>
            </a:r>
          </a:p>
        </p:txBody>
      </p:sp>
    </p:spTree>
    <p:extLst>
      <p:ext uri="{BB962C8B-B14F-4D97-AF65-F5344CB8AC3E}">
        <p14:creationId xmlns:p14="http://schemas.microsoft.com/office/powerpoint/2010/main" val="153597652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199ACCD4-F28E-4D3F-98D2-127FDCA12FA6}"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438603323"/>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1">
            <a:extLst>
              <a:ext uri="{FF2B5EF4-FFF2-40B4-BE49-F238E27FC236}">
                <a16:creationId xmlns:a16="http://schemas.microsoft.com/office/drawing/2014/main" id="{E9108F3B-2A37-D149-8141-7BA40B6733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2" name="Picture 9">
            <a:extLst>
              <a:ext uri="{FF2B5EF4-FFF2-40B4-BE49-F238E27FC236}">
                <a16:creationId xmlns:a16="http://schemas.microsoft.com/office/drawing/2014/main" id="{308ACA0C-708E-5946-A1B4-0AB1A6B2F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1282514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11">
            <a:extLst>
              <a:ext uri="{FF2B5EF4-FFF2-40B4-BE49-F238E27FC236}">
                <a16:creationId xmlns:a16="http://schemas.microsoft.com/office/drawing/2014/main" id="{B809276D-84AF-DC46-8F8C-049B57DCCE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a:extLst>
              <a:ext uri="{FF2B5EF4-FFF2-40B4-BE49-F238E27FC236}">
                <a16:creationId xmlns:a16="http://schemas.microsoft.com/office/drawing/2014/main" id="{BC6411D1-6622-1747-9BD4-EB31E42D6C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7750995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0" name="Picture 11">
            <a:extLst>
              <a:ext uri="{FF2B5EF4-FFF2-40B4-BE49-F238E27FC236}">
                <a16:creationId xmlns:a16="http://schemas.microsoft.com/office/drawing/2014/main" id="{9E00501A-208E-8C4D-B7E1-3BD0ABCD56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1" name="Picture 9">
            <a:extLst>
              <a:ext uri="{FF2B5EF4-FFF2-40B4-BE49-F238E27FC236}">
                <a16:creationId xmlns:a16="http://schemas.microsoft.com/office/drawing/2014/main" id="{19D09841-8608-A547-9A15-712A490F484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5910164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8" name="Picture 11">
            <a:extLst>
              <a:ext uri="{FF2B5EF4-FFF2-40B4-BE49-F238E27FC236}">
                <a16:creationId xmlns:a16="http://schemas.microsoft.com/office/drawing/2014/main" id="{D1603489-C457-3A44-8EAC-765456D4B0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1" name="Picture 9">
            <a:extLst>
              <a:ext uri="{FF2B5EF4-FFF2-40B4-BE49-F238E27FC236}">
                <a16:creationId xmlns:a16="http://schemas.microsoft.com/office/drawing/2014/main" id="{F136FAD7-BF7B-F446-B402-19CFEAC310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4076585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1">
            <a:extLst>
              <a:ext uri="{FF2B5EF4-FFF2-40B4-BE49-F238E27FC236}">
                <a16:creationId xmlns:a16="http://schemas.microsoft.com/office/drawing/2014/main" id="{2803E5DD-9E7D-3440-A1B4-F10603CBDA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4" name="Picture 9">
            <a:extLst>
              <a:ext uri="{FF2B5EF4-FFF2-40B4-BE49-F238E27FC236}">
                <a16:creationId xmlns:a16="http://schemas.microsoft.com/office/drawing/2014/main" id="{5BE61E33-D0C7-2947-98E5-777B929C43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6240269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11">
            <a:extLst>
              <a:ext uri="{FF2B5EF4-FFF2-40B4-BE49-F238E27FC236}">
                <a16:creationId xmlns:a16="http://schemas.microsoft.com/office/drawing/2014/main" id="{0EBF12D5-601B-9E40-80B2-970D198604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a:extLst>
              <a:ext uri="{FF2B5EF4-FFF2-40B4-BE49-F238E27FC236}">
                <a16:creationId xmlns:a16="http://schemas.microsoft.com/office/drawing/2014/main" id="{F67F6505-A925-5A49-8793-70DFC7FED6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9988278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FFFFFF">
                    <a:lumMod val="85000"/>
                  </a:srgbClr>
                </a:solidFill>
              </a:rPr>
              <a:pPr algn="r" fontAlgn="auto">
                <a:spcBef>
                  <a:spcPts val="0"/>
                </a:spcBef>
                <a:spcAft>
                  <a:spcPts val="0"/>
                </a:spcAft>
              </a:pP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5542" y="6051591"/>
            <a:ext cx="1500694" cy="679418"/>
          </a:xfrm>
          <a:prstGeom prst="rect">
            <a:avLst/>
          </a:prstGeom>
        </p:spPr>
      </p:pic>
      <p:pic>
        <p:nvPicPr>
          <p:cNvPr id="12" name="Picture 9">
            <a:extLst>
              <a:ext uri="{FF2B5EF4-FFF2-40B4-BE49-F238E27FC236}">
                <a16:creationId xmlns:a16="http://schemas.microsoft.com/office/drawing/2014/main" id="{87958874-742C-5647-B0FB-7252E90F2A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6495092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defTabSz="457200" fontAlgn="auto">
              <a:spcBef>
                <a:spcPts val="0"/>
              </a:spcBef>
              <a:spcAft>
                <a:spcPts val="0"/>
              </a:spcAft>
              <a:buClr>
                <a:srgbClr val="FF6600"/>
              </a:buClr>
              <a:buSzPct val="75000"/>
            </a:pPr>
            <a:endParaRPr lang="en-US" sz="800" dirty="0">
              <a:solidFill>
                <a:srgbClr val="000000"/>
              </a:solidFill>
              <a:latin typeface="Calibri" panose="020F0502020204030204"/>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a:extLst>
              <a:ext uri="{FF2B5EF4-FFF2-40B4-BE49-F238E27FC236}">
                <a16:creationId xmlns:a16="http://schemas.microsoft.com/office/drawing/2014/main" id="{0D9FC73A-B5EA-EB44-B6AE-61D6FF8023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79498" y="6233955"/>
            <a:ext cx="1500696" cy="679419"/>
          </a:xfrm>
          <a:prstGeom prst="rect">
            <a:avLst/>
          </a:prstGeom>
        </p:spPr>
      </p:pic>
      <p:pic>
        <p:nvPicPr>
          <p:cNvPr id="18" name="Picture 9">
            <a:extLst>
              <a:ext uri="{FF2B5EF4-FFF2-40B4-BE49-F238E27FC236}">
                <a16:creationId xmlns:a16="http://schemas.microsoft.com/office/drawing/2014/main" id="{429A9258-28F1-7A45-AC33-346036BDC6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3806" y="6416138"/>
            <a:ext cx="1162775" cy="315054"/>
          </a:xfrm>
          <a:prstGeom prst="rect">
            <a:avLst/>
          </a:prstGeom>
        </p:spPr>
      </p:pic>
    </p:spTree>
    <p:extLst>
      <p:ext uri="{BB962C8B-B14F-4D97-AF65-F5344CB8AC3E}">
        <p14:creationId xmlns:p14="http://schemas.microsoft.com/office/powerpoint/2010/main" val="1527832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7" name="Picture 11">
            <a:extLst>
              <a:ext uri="{FF2B5EF4-FFF2-40B4-BE49-F238E27FC236}">
                <a16:creationId xmlns:a16="http://schemas.microsoft.com/office/drawing/2014/main" id="{78EF9BEE-826C-6A49-98E4-1DD58800B4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20" name="Picture 9">
            <a:extLst>
              <a:ext uri="{FF2B5EF4-FFF2-40B4-BE49-F238E27FC236}">
                <a16:creationId xmlns:a16="http://schemas.microsoft.com/office/drawing/2014/main" id="{CA6C20CD-5DC8-7B40-9A0D-075EAEC0CA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9090262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5" name="Picture 8">
            <a:extLst>
              <a:ext uri="{FF2B5EF4-FFF2-40B4-BE49-F238E27FC236}">
                <a16:creationId xmlns:a16="http://schemas.microsoft.com/office/drawing/2014/main" id="{F274BBE1-0ED1-944D-8EC6-6FCD7673C0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1746" y="2697821"/>
            <a:ext cx="2234550" cy="1011662"/>
          </a:xfrm>
          <a:prstGeom prst="rect">
            <a:avLst/>
          </a:prstGeom>
        </p:spPr>
      </p:pic>
      <p:pic>
        <p:nvPicPr>
          <p:cNvPr id="7" name="Picture 5">
            <a:extLst>
              <a:ext uri="{FF2B5EF4-FFF2-40B4-BE49-F238E27FC236}">
                <a16:creationId xmlns:a16="http://schemas.microsoft.com/office/drawing/2014/main" id="{797CBA60-4276-3346-A33D-B16A0C7F22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24400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96D2A6E5-DC84-43D0-AAE2-57A104B18FD0}"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830152576"/>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zh-CN" altLang="en-US"/>
              <a:t>单击图标添加图片</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8" name="Picture 11">
            <a:extLst>
              <a:ext uri="{FF2B5EF4-FFF2-40B4-BE49-F238E27FC236}">
                <a16:creationId xmlns:a16="http://schemas.microsoft.com/office/drawing/2014/main" id="{EB6D6815-7243-2F46-A95F-ACC0F7A3F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3" name="Picture 9">
            <a:extLst>
              <a:ext uri="{FF2B5EF4-FFF2-40B4-BE49-F238E27FC236}">
                <a16:creationId xmlns:a16="http://schemas.microsoft.com/office/drawing/2014/main" id="{369B0495-2758-A442-900A-F895A11023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8891683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7575" y="506413"/>
            <a:ext cx="7369175" cy="836612"/>
          </a:xfrm>
          <a:prstGeom prst="rect">
            <a:avLst/>
          </a:prstGeom>
        </p:spPr>
        <p:txBody>
          <a:bodyPr/>
          <a:lstStyle>
            <a:lvl1pPr>
              <a:defRPr>
                <a:solidFill>
                  <a:srgbClr val="FF8000"/>
                </a:solidFill>
              </a:defRPr>
            </a:lvl1pPr>
          </a:lstStyle>
          <a:p>
            <a:r>
              <a:rPr lang="en-US" dirty="0"/>
              <a:t>Click to edit Master title style</a:t>
            </a:r>
          </a:p>
        </p:txBody>
      </p:sp>
      <p:sp>
        <p:nvSpPr>
          <p:cNvPr id="3" name="Content Placeholder 2"/>
          <p:cNvSpPr>
            <a:spLocks noGrp="1"/>
          </p:cNvSpPr>
          <p:nvPr>
            <p:ph idx="1"/>
          </p:nvPr>
        </p:nvSpPr>
        <p:spPr>
          <a:xfrm>
            <a:off x="917575" y="1525588"/>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11">
            <a:extLst>
              <a:ext uri="{FF2B5EF4-FFF2-40B4-BE49-F238E27FC236}">
                <a16:creationId xmlns:a16="http://schemas.microsoft.com/office/drawing/2014/main" id="{034550A1-0A29-A24F-A397-A813FBE0FA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9">
            <a:extLst>
              <a:ext uri="{FF2B5EF4-FFF2-40B4-BE49-F238E27FC236}">
                <a16:creationId xmlns:a16="http://schemas.microsoft.com/office/drawing/2014/main" id="{15DD540A-AD70-F443-A9F4-044496B8F1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26780778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a:defRPr/>
            </a:pPr>
            <a:fld id="{B193AD80-0312-4665-9300-C0FD25F21F6F}" type="slidenum">
              <a:rPr lang="en-US" altLang="en-US"/>
              <a:pPr>
                <a:defRPr/>
              </a:pPr>
              <a:t>‹#›</a:t>
            </a:fld>
            <a:endParaRPr lang="en-US" altLang="en-US"/>
          </a:p>
        </p:txBody>
      </p:sp>
      <p:pic>
        <p:nvPicPr>
          <p:cNvPr id="4" name="Picture 11">
            <a:extLst>
              <a:ext uri="{FF2B5EF4-FFF2-40B4-BE49-F238E27FC236}">
                <a16:creationId xmlns:a16="http://schemas.microsoft.com/office/drawing/2014/main" id="{588E8F89-68C0-D045-88DD-60BFDB244C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5" name="Picture 9">
            <a:extLst>
              <a:ext uri="{FF2B5EF4-FFF2-40B4-BE49-F238E27FC236}">
                <a16:creationId xmlns:a16="http://schemas.microsoft.com/office/drawing/2014/main" id="{1322CF9E-D8EC-FE49-B84C-52A40D5BC6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846837101"/>
      </p:ext>
    </p:extLst>
  </p:cSld>
  <p:clrMapOvr>
    <a:masterClrMapping/>
  </p:clrMapOvr>
  <p:transition>
    <p:zo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Full-bleed-Image_With-Quote">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658A79F-992D-42C9-9A52-145037005096}"/>
              </a:ext>
            </a:extLst>
          </p:cNvPr>
          <p:cNvSpPr>
            <a:spLocks noGrp="1"/>
          </p:cNvSpPr>
          <p:nvPr>
            <p:ph type="title"/>
          </p:nvPr>
        </p:nvSpPr>
        <p:spPr>
          <a:xfrm>
            <a:off x="628650" y="365129"/>
            <a:ext cx="4972050" cy="679419"/>
          </a:xfrm>
          <a:prstGeom prst="rect">
            <a:avLst/>
          </a:prstGeom>
        </p:spPr>
        <p:txBody>
          <a:bodyPr/>
          <a:lstStyle>
            <a:lvl1pPr>
              <a:defRPr sz="28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pic>
        <p:nvPicPr>
          <p:cNvPr id="5" name="Picture 11">
            <a:extLst>
              <a:ext uri="{FF2B5EF4-FFF2-40B4-BE49-F238E27FC236}">
                <a16:creationId xmlns:a16="http://schemas.microsoft.com/office/drawing/2014/main" id="{6F071422-B732-B74F-A2F7-8AA167F991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6" name="Picture 9">
            <a:extLst>
              <a:ext uri="{FF2B5EF4-FFF2-40B4-BE49-F238E27FC236}">
                <a16:creationId xmlns:a16="http://schemas.microsoft.com/office/drawing/2014/main" id="{A4C314B9-385B-094D-A15B-E1F349A66F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71511163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5_Agenda">
    <p:spTree>
      <p:nvGrpSpPr>
        <p:cNvPr id="1" name=""/>
        <p:cNvGrpSpPr/>
        <p:nvPr/>
      </p:nvGrpSpPr>
      <p:grpSpPr>
        <a:xfrm>
          <a:off x="0" y="0"/>
          <a:ext cx="0" cy="0"/>
          <a:chOff x="0" y="0"/>
          <a:chExt cx="0" cy="0"/>
        </a:xfrm>
      </p:grpSpPr>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pic>
        <p:nvPicPr>
          <p:cNvPr id="5" name="Picture 11">
            <a:extLst>
              <a:ext uri="{FF2B5EF4-FFF2-40B4-BE49-F238E27FC236}">
                <a16:creationId xmlns:a16="http://schemas.microsoft.com/office/drawing/2014/main" id="{CA084714-C2D2-7A40-B1EB-C0D646C11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6" name="Picture 9">
            <a:extLst>
              <a:ext uri="{FF2B5EF4-FFF2-40B4-BE49-F238E27FC236}">
                <a16:creationId xmlns:a16="http://schemas.microsoft.com/office/drawing/2014/main" id="{D6A93F4E-C439-A646-A6EA-44919C33EA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2507012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eaLnBrk="0" hangingPunct="0"/>
            <a:endParaRPr lang="zh-CN" altLang="en-US">
              <a:solidFill>
                <a:srgbClr val="000000"/>
              </a:solidFill>
              <a:latin typeface="Arial"/>
              <a:ea typeface="宋体" panose="02010600030101010101" pitchFamily="2" charset="-122"/>
            </a:endParaRPr>
          </a:p>
        </p:txBody>
      </p:sp>
      <p:pic>
        <p:nvPicPr>
          <p:cNvPr id="5" name="Picture 10" descr="technology_leader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81000" y="374650"/>
            <a:ext cx="83693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492500" y="6184900"/>
            <a:ext cx="544988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a:t>Click to edit Master title style</a:t>
            </a:r>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a:t>Click to edit Master subtitle style</a:t>
            </a:r>
          </a:p>
        </p:txBody>
      </p:sp>
    </p:spTree>
    <p:extLst>
      <p:ext uri="{BB962C8B-B14F-4D97-AF65-F5344CB8AC3E}">
        <p14:creationId xmlns:p14="http://schemas.microsoft.com/office/powerpoint/2010/main" val="3917317877"/>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a:solidFill>
                <a:srgbClr val="000000"/>
              </a:solidFill>
              <a:latin typeface="Aria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676ED290-4ECD-4205-947B-527F2A6E7868}" type="slidenum">
              <a:rPr lang="en-US" altLang="en-US">
                <a:solidFill>
                  <a:srgbClr val="000000"/>
                </a:solidFill>
                <a:latin typeface="Arial"/>
                <a:ea typeface="宋体" panose="02010600030101010101" pitchFamily="2" charset="-122"/>
              </a:rPr>
              <a:pPr>
                <a:defRPr/>
              </a:pPr>
              <a:t>‹#›</a:t>
            </a:fld>
            <a:endParaRPr lang="en-US" altLang="en-US">
              <a:solidFill>
                <a:srgbClr val="000000"/>
              </a:solidFill>
              <a:latin typeface="Arial"/>
              <a:ea typeface="宋体" panose="02010600030101010101" pitchFamily="2" charset="-122"/>
            </a:endParaRPr>
          </a:p>
        </p:txBody>
      </p:sp>
    </p:spTree>
    <p:extLst>
      <p:ext uri="{BB962C8B-B14F-4D97-AF65-F5344CB8AC3E}">
        <p14:creationId xmlns:p14="http://schemas.microsoft.com/office/powerpoint/2010/main" val="413685603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a:solidFill>
                <a:srgbClr val="000000"/>
              </a:solidFill>
              <a:latin typeface="Aria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DD219745-1FA1-4304-979A-D7BFDED8CAC4}" type="slidenum">
              <a:rPr lang="en-US" altLang="en-US">
                <a:solidFill>
                  <a:srgbClr val="000000"/>
                </a:solidFill>
                <a:latin typeface="Arial"/>
                <a:ea typeface="宋体" panose="02010600030101010101" pitchFamily="2" charset="-122"/>
              </a:rPr>
              <a:pPr>
                <a:defRPr/>
              </a:pPr>
              <a:t>‹#›</a:t>
            </a:fld>
            <a:endParaRPr lang="en-US" altLang="en-US">
              <a:solidFill>
                <a:srgbClr val="000000"/>
              </a:solidFill>
              <a:latin typeface="Arial"/>
              <a:ea typeface="宋体" panose="02010600030101010101" pitchFamily="2" charset="-122"/>
            </a:endParaRPr>
          </a:p>
        </p:txBody>
      </p:sp>
    </p:spTree>
    <p:extLst>
      <p:ext uri="{BB962C8B-B14F-4D97-AF65-F5344CB8AC3E}">
        <p14:creationId xmlns:p14="http://schemas.microsoft.com/office/powerpoint/2010/main" val="115725345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a:solidFill>
                <a:srgbClr val="000000"/>
              </a:solidFill>
              <a:latin typeface="Aria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94E4E942-B884-42A4-AF51-D5308BF1E475}" type="slidenum">
              <a:rPr lang="en-US" altLang="en-US">
                <a:solidFill>
                  <a:srgbClr val="000000"/>
                </a:solidFill>
                <a:latin typeface="Arial"/>
                <a:ea typeface="宋体" panose="02010600030101010101" pitchFamily="2" charset="-122"/>
              </a:rPr>
              <a:pPr>
                <a:defRPr/>
              </a:pPr>
              <a:t>‹#›</a:t>
            </a:fld>
            <a:endParaRPr lang="en-US" altLang="en-US">
              <a:solidFill>
                <a:srgbClr val="000000"/>
              </a:solidFill>
              <a:latin typeface="Arial"/>
              <a:ea typeface="宋体" panose="02010600030101010101" pitchFamily="2" charset="-122"/>
            </a:endParaRPr>
          </a:p>
        </p:txBody>
      </p:sp>
    </p:spTree>
    <p:extLst>
      <p:ext uri="{BB962C8B-B14F-4D97-AF65-F5344CB8AC3E}">
        <p14:creationId xmlns:p14="http://schemas.microsoft.com/office/powerpoint/2010/main" val="282291237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a:solidFill>
                <a:srgbClr val="000000"/>
              </a:solidFill>
              <a:latin typeface="Arial"/>
              <a:ea typeface="宋体" panose="02010600030101010101" pitchFamily="2" charset="-122"/>
            </a:endParaRPr>
          </a:p>
        </p:txBody>
      </p:sp>
      <p:sp>
        <p:nvSpPr>
          <p:cNvPr id="8"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80A3E47C-66CE-4CCC-BABD-3233329FD23B}" type="slidenum">
              <a:rPr lang="en-US" altLang="en-US">
                <a:solidFill>
                  <a:srgbClr val="000000"/>
                </a:solidFill>
                <a:latin typeface="Arial"/>
                <a:ea typeface="宋体" panose="02010600030101010101" pitchFamily="2" charset="-122"/>
              </a:rPr>
              <a:pPr>
                <a:defRPr/>
              </a:pPr>
              <a:t>‹#›</a:t>
            </a:fld>
            <a:endParaRPr lang="en-US" altLang="en-US">
              <a:solidFill>
                <a:srgbClr val="000000"/>
              </a:solidFill>
              <a:latin typeface="Arial"/>
              <a:ea typeface="宋体" panose="02010600030101010101" pitchFamily="2" charset="-122"/>
            </a:endParaRPr>
          </a:p>
        </p:txBody>
      </p:sp>
    </p:spTree>
    <p:extLst>
      <p:ext uri="{BB962C8B-B14F-4D97-AF65-F5344CB8AC3E}">
        <p14:creationId xmlns:p14="http://schemas.microsoft.com/office/powerpoint/2010/main" val="143243017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defTabSz="914400" fontAlgn="base">
              <a:spcBef>
                <a:spcPct val="0"/>
              </a:spcBef>
              <a:spcAft>
                <a:spcPct val="0"/>
              </a:spcAft>
              <a:defRPr/>
            </a:pPr>
            <a:endParaRPr lang="en-US" altLang="en-US"/>
          </a:p>
        </p:txBody>
      </p:sp>
      <p:sp>
        <p:nvSpPr>
          <p:cNvPr id="4" name="Rectangle 13"/>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9F5AFD49-70FF-4524-9C44-5AF24CF33AD6}"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783338000"/>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a:solidFill>
                <a:srgbClr val="000000"/>
              </a:solidFill>
              <a:latin typeface="Arial"/>
              <a:ea typeface="宋体" panose="02010600030101010101" pitchFamily="2" charset="-122"/>
            </a:endParaRPr>
          </a:p>
        </p:txBody>
      </p:sp>
      <p:sp>
        <p:nvSpPr>
          <p:cNvPr id="4"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258CFF49-8657-430E-BB81-7D481888FD9F}" type="slidenum">
              <a:rPr lang="en-US" altLang="en-US">
                <a:solidFill>
                  <a:srgbClr val="000000"/>
                </a:solidFill>
                <a:latin typeface="Arial"/>
                <a:ea typeface="宋体" panose="02010600030101010101" pitchFamily="2" charset="-122"/>
              </a:rPr>
              <a:pPr>
                <a:defRPr/>
              </a:pPr>
              <a:t>‹#›</a:t>
            </a:fld>
            <a:endParaRPr lang="en-US" altLang="en-US">
              <a:solidFill>
                <a:srgbClr val="000000"/>
              </a:solidFill>
              <a:latin typeface="Arial"/>
              <a:ea typeface="宋体" panose="02010600030101010101" pitchFamily="2" charset="-122"/>
            </a:endParaRPr>
          </a:p>
        </p:txBody>
      </p:sp>
    </p:spTree>
    <p:extLst>
      <p:ext uri="{BB962C8B-B14F-4D97-AF65-F5344CB8AC3E}">
        <p14:creationId xmlns:p14="http://schemas.microsoft.com/office/powerpoint/2010/main" val="47722185"/>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a:solidFill>
                <a:srgbClr val="000000"/>
              </a:solidFill>
              <a:latin typeface="Aria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7DE04F42-67EA-49DC-8C3C-C035CAE45369}" type="slidenum">
              <a:rPr lang="en-US" altLang="en-US">
                <a:solidFill>
                  <a:srgbClr val="000000"/>
                </a:solidFill>
                <a:latin typeface="Arial"/>
                <a:ea typeface="宋体" panose="02010600030101010101" pitchFamily="2" charset="-122"/>
              </a:rPr>
              <a:pPr>
                <a:defRPr/>
              </a:pPr>
              <a:t>‹#›</a:t>
            </a:fld>
            <a:endParaRPr lang="en-US" altLang="en-US">
              <a:solidFill>
                <a:srgbClr val="000000"/>
              </a:solidFill>
              <a:latin typeface="Arial"/>
              <a:ea typeface="宋体" panose="02010600030101010101" pitchFamily="2" charset="-122"/>
            </a:endParaRPr>
          </a:p>
        </p:txBody>
      </p:sp>
    </p:spTree>
    <p:extLst>
      <p:ext uri="{BB962C8B-B14F-4D97-AF65-F5344CB8AC3E}">
        <p14:creationId xmlns:p14="http://schemas.microsoft.com/office/powerpoint/2010/main" val="4262260188"/>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a:solidFill>
                <a:srgbClr val="000000"/>
              </a:solidFill>
              <a:latin typeface="Aria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4028B6AF-B77B-46F2-9BA2-505F3488FC7A}" type="slidenum">
              <a:rPr lang="en-US" altLang="en-US">
                <a:solidFill>
                  <a:srgbClr val="000000"/>
                </a:solidFill>
                <a:latin typeface="Arial"/>
                <a:ea typeface="宋体" panose="02010600030101010101" pitchFamily="2" charset="-122"/>
              </a:rPr>
              <a:pPr>
                <a:defRPr/>
              </a:pPr>
              <a:t>‹#›</a:t>
            </a:fld>
            <a:endParaRPr lang="en-US" altLang="en-US">
              <a:solidFill>
                <a:srgbClr val="000000"/>
              </a:solidFill>
              <a:latin typeface="Arial"/>
              <a:ea typeface="宋体" panose="02010600030101010101" pitchFamily="2" charset="-122"/>
            </a:endParaRPr>
          </a:p>
        </p:txBody>
      </p:sp>
    </p:spTree>
    <p:extLst>
      <p:ext uri="{BB962C8B-B14F-4D97-AF65-F5344CB8AC3E}">
        <p14:creationId xmlns:p14="http://schemas.microsoft.com/office/powerpoint/2010/main" val="101944274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a:solidFill>
                <a:srgbClr val="000000"/>
              </a:solidFill>
              <a:latin typeface="Aria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A1AA61D6-986A-4D4E-83EC-5C3BEE5B5F53}" type="slidenum">
              <a:rPr lang="en-US" altLang="en-US">
                <a:solidFill>
                  <a:srgbClr val="000000"/>
                </a:solidFill>
                <a:latin typeface="Arial"/>
                <a:ea typeface="宋体" panose="02010600030101010101" pitchFamily="2" charset="-122"/>
              </a:rPr>
              <a:pPr>
                <a:defRPr/>
              </a:pPr>
              <a:t>‹#›</a:t>
            </a:fld>
            <a:endParaRPr lang="en-US" altLang="en-US">
              <a:solidFill>
                <a:srgbClr val="000000"/>
              </a:solidFill>
              <a:latin typeface="Arial"/>
              <a:ea typeface="宋体" panose="02010600030101010101" pitchFamily="2" charset="-122"/>
            </a:endParaRPr>
          </a:p>
        </p:txBody>
      </p:sp>
    </p:spTree>
    <p:extLst>
      <p:ext uri="{BB962C8B-B14F-4D97-AF65-F5344CB8AC3E}">
        <p14:creationId xmlns:p14="http://schemas.microsoft.com/office/powerpoint/2010/main" val="419873108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a:solidFill>
                <a:srgbClr val="000000"/>
              </a:solidFill>
              <a:latin typeface="Aria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AA16AABE-4B13-4D58-A172-F4E58CA27BB5}" type="slidenum">
              <a:rPr lang="en-US" altLang="en-US">
                <a:solidFill>
                  <a:srgbClr val="000000"/>
                </a:solidFill>
                <a:latin typeface="Arial"/>
                <a:ea typeface="宋体" panose="02010600030101010101" pitchFamily="2" charset="-122"/>
              </a:rPr>
              <a:pPr>
                <a:defRPr/>
              </a:pPr>
              <a:t>‹#›</a:t>
            </a:fld>
            <a:endParaRPr lang="en-US" altLang="en-US">
              <a:solidFill>
                <a:srgbClr val="000000"/>
              </a:solidFill>
              <a:latin typeface="Arial"/>
              <a:ea typeface="宋体" panose="02010600030101010101" pitchFamily="2" charset="-122"/>
            </a:endParaRPr>
          </a:p>
        </p:txBody>
      </p:sp>
    </p:spTree>
    <p:extLst>
      <p:ext uri="{BB962C8B-B14F-4D97-AF65-F5344CB8AC3E}">
        <p14:creationId xmlns:p14="http://schemas.microsoft.com/office/powerpoint/2010/main" val="2351002554"/>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a:solidFill>
                <a:srgbClr val="000000"/>
              </a:solidFill>
              <a:latin typeface="Aria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2227B43D-64C4-483F-9D31-A171EF9A1250}" type="slidenum">
              <a:rPr lang="en-US" altLang="en-US">
                <a:solidFill>
                  <a:srgbClr val="000000"/>
                </a:solidFill>
                <a:latin typeface="Arial"/>
                <a:ea typeface="宋体" panose="02010600030101010101" pitchFamily="2" charset="-122"/>
              </a:rPr>
              <a:pPr>
                <a:defRPr/>
              </a:pPr>
              <a:t>‹#›</a:t>
            </a:fld>
            <a:endParaRPr lang="en-US" altLang="en-US">
              <a:solidFill>
                <a:srgbClr val="000000"/>
              </a:solidFill>
              <a:latin typeface="Arial"/>
              <a:ea typeface="宋体" panose="02010600030101010101" pitchFamily="2" charset="-122"/>
            </a:endParaRPr>
          </a:p>
        </p:txBody>
      </p:sp>
    </p:spTree>
    <p:extLst>
      <p:ext uri="{BB962C8B-B14F-4D97-AF65-F5344CB8AC3E}">
        <p14:creationId xmlns:p14="http://schemas.microsoft.com/office/powerpoint/2010/main" val="3226578024"/>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a:defRPr/>
            </a:pPr>
            <a:endParaRPr lang="en-US" altLang="en-US"/>
          </a:p>
        </p:txBody>
      </p:sp>
      <p:sp>
        <p:nvSpPr>
          <p:cNvPr id="4" name="Rectangle 13"/>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E447C383-F542-41F4-8FD1-05F5BCE2B526}" type="slidenum">
              <a:rPr lang="en-US" altLang="en-US">
                <a:solidFill>
                  <a:srgbClr val="000000"/>
                </a:solidFill>
                <a:latin typeface="Arial"/>
                <a:ea typeface="宋体" panose="02010600030101010101" pitchFamily="2" charset="-122"/>
              </a:rPr>
              <a:pPr>
                <a:defRPr/>
              </a:pPr>
              <a:t>‹#›</a:t>
            </a:fld>
            <a:endParaRPr lang="en-US" altLang="en-US">
              <a:solidFill>
                <a:srgbClr val="000000"/>
              </a:solidFill>
              <a:latin typeface="Arial"/>
              <a:ea typeface="宋体" panose="02010600030101010101" pitchFamily="2" charset="-122"/>
            </a:endParaRPr>
          </a:p>
        </p:txBody>
      </p:sp>
    </p:spTree>
    <p:extLst>
      <p:ext uri="{BB962C8B-B14F-4D97-AF65-F5344CB8AC3E}">
        <p14:creationId xmlns:p14="http://schemas.microsoft.com/office/powerpoint/2010/main" val="282876308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zh-CN" altLang="zh-CN">
              <a:solidFill>
                <a:srgbClr val="000000"/>
              </a:solidFill>
              <a:latin typeface="Arial"/>
              <a:ea typeface="宋体" panose="02010600030101010101" pitchFamily="2" charset="-122"/>
            </a:endParaRPr>
          </a:p>
        </p:txBody>
      </p:sp>
      <p:sp>
        <p:nvSpPr>
          <p:cNvPr id="5" name="Rectangle 5"/>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5A7643FB-D651-466C-BDFD-072D6B97D027}" type="slidenum">
              <a:rPr lang="en-US" altLang="zh-CN">
                <a:solidFill>
                  <a:srgbClr val="000000"/>
                </a:solidFill>
                <a:latin typeface="Arial"/>
                <a:ea typeface="宋体" panose="02010600030101010101" pitchFamily="2" charset="-122"/>
              </a:rPr>
              <a:pPr>
                <a:defRPr/>
              </a:pPr>
              <a:t>‹#›</a:t>
            </a:fld>
            <a:endParaRPr lang="en-US" altLang="zh-CN">
              <a:solidFill>
                <a:srgbClr val="000000"/>
              </a:solidFill>
              <a:latin typeface="Arial"/>
              <a:ea typeface="宋体" panose="02010600030101010101" pitchFamily="2" charset="-122"/>
            </a:endParaRPr>
          </a:p>
        </p:txBody>
      </p:sp>
    </p:spTree>
    <p:extLst>
      <p:ext uri="{BB962C8B-B14F-4D97-AF65-F5344CB8AC3E}">
        <p14:creationId xmlns:p14="http://schemas.microsoft.com/office/powerpoint/2010/main" val="1304933573"/>
      </p:ext>
    </p:extLst>
  </p:cSld>
  <p:clrMapOvr>
    <a:masterClrMapping/>
  </p:clrMapOvr>
  <p:transition>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a:solidFill>
                <a:srgbClr val="000000"/>
              </a:solidFill>
              <a:latin typeface="Aria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1A33A174-AD2D-46DA-9CFE-30B94EA8DB0A}" type="slidenum">
              <a:rPr lang="en-US" altLang="en-US">
                <a:solidFill>
                  <a:srgbClr val="000000"/>
                </a:solidFill>
                <a:latin typeface="Arial"/>
                <a:ea typeface="宋体" panose="02010600030101010101" pitchFamily="2" charset="-122"/>
              </a:rPr>
              <a:pPr>
                <a:defRPr/>
              </a:pPr>
              <a:t>‹#›</a:t>
            </a:fld>
            <a:endParaRPr lang="en-US" altLang="en-US">
              <a:solidFill>
                <a:srgbClr val="000000"/>
              </a:solidFill>
              <a:latin typeface="Arial"/>
              <a:ea typeface="宋体" panose="02010600030101010101" pitchFamily="2" charset="-122"/>
            </a:endParaRPr>
          </a:p>
        </p:txBody>
      </p:sp>
    </p:spTree>
    <p:extLst>
      <p:ext uri="{BB962C8B-B14F-4D97-AF65-F5344CB8AC3E}">
        <p14:creationId xmlns:p14="http://schemas.microsoft.com/office/powerpoint/2010/main" val="4113867221"/>
      </p:ext>
    </p:extLst>
  </p:cSld>
  <p:clrMapOvr>
    <a:masterClrMapping/>
  </p:clrMapOvr>
  <p:transition>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7_Full-bleed-Image_With-Quote">
    <p:spTree>
      <p:nvGrpSpPr>
        <p:cNvPr id="1" name=""/>
        <p:cNvGrpSpPr/>
        <p:nvPr/>
      </p:nvGrpSpPr>
      <p:grpSpPr>
        <a:xfrm>
          <a:off x="0" y="0"/>
          <a:ext cx="0" cy="0"/>
          <a:chOff x="0" y="0"/>
          <a:chExt cx="0" cy="0"/>
        </a:xfrm>
      </p:grpSpPr>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spTree>
    <p:extLst>
      <p:ext uri="{BB962C8B-B14F-4D97-AF65-F5344CB8AC3E}">
        <p14:creationId xmlns:p14="http://schemas.microsoft.com/office/powerpoint/2010/main" val="3792068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a:xfrm>
            <a:off x="908720" y="188640"/>
            <a:ext cx="7369175" cy="836612"/>
          </a:xfrm>
        </p:spPr>
        <p:txBody>
          <a:bodyPr/>
          <a:lstStyle>
            <a:lvl1pPr>
              <a:defRPr>
                <a:solidFill>
                  <a:schemeClr val="bg2"/>
                </a:solidFill>
                <a:latin typeface="Microsoft YaHei" panose="020B0503020204020204" pitchFamily="34" charset="-122"/>
                <a:ea typeface="Microsoft YaHei" panose="020B0503020204020204" pitchFamily="34" charset="-122"/>
              </a:defRPr>
            </a:lvl1pPr>
          </a:lstStyle>
          <a:p>
            <a:r>
              <a:rPr lang="en-US" altLang="zh-CN" dirty="0"/>
              <a:t>Click to edit Master title style</a:t>
            </a:r>
            <a:endParaRPr lang="zh-CN" altLang="en-US" dirty="0"/>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pPr defTabSz="9144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2023386868"/>
      </p:ext>
    </p:extLst>
  </p:cSld>
  <p:clrMapOvr>
    <a:masterClrMapping/>
  </p:clrMapOvr>
  <p:transition>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zh-CN" altLang="en-US">
              <a:solidFill>
                <a:srgbClr val="000000"/>
              </a:solidFill>
              <a:ea typeface="宋体" panose="02010600030101010101" pitchFamily="2" charset="-122"/>
            </a:endParaRPr>
          </a:p>
        </p:txBody>
      </p:sp>
      <p:pic>
        <p:nvPicPr>
          <p:cNvPr id="5" name="Picture 10" descr="technology_leade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374650"/>
            <a:ext cx="83693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92500" y="6184900"/>
            <a:ext cx="544988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a:t>Click to edit Master title style</a:t>
            </a:r>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a:t>Click to edit Master subtitle style</a:t>
            </a:r>
          </a:p>
        </p:txBody>
      </p:sp>
    </p:spTree>
    <p:extLst>
      <p:ext uri="{BB962C8B-B14F-4D97-AF65-F5344CB8AC3E}">
        <p14:creationId xmlns:p14="http://schemas.microsoft.com/office/powerpoint/2010/main" val="222444656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B618992C-97F6-47BB-B084-B165F096A448}"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4282033440"/>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9DC2280-1C78-4806-8EA1-B63D039E8219}"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760427349"/>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3FBEFBCE-6E67-4958-9936-1A0A491EE767}"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357796225"/>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8"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205E2CAD-AF75-461F-A277-B46F7A3DE352}"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804881639"/>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4"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4E285C5A-05DF-47D3-84F9-5C8FCB30945F}"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4232149480"/>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7A6DFD3-FDC5-450F-946E-84EBD2FA373F}"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3510888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D8AD938C-EFFB-4DAE-9497-88A52B4A73DA}"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412921683"/>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686E247-ED7E-40ED-B2AE-205B243FA280}"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33556096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199ACCD4-F28E-4D3F-98D2-127FDCA12FA6}"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51072771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B55C9AD7-4723-4E03-9238-2ABFC5CFFD6C}"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25132106"/>
      </p:ext>
    </p:extLst>
  </p:cSld>
  <p:clrMapOvr>
    <a:masterClrMapping/>
  </p:clrMapOvr>
  <p:transition>
    <p:zo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96D2A6E5-DC84-43D0-AAE2-57A104B18FD0}"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731756495"/>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defTabSz="914400" fontAlgn="base">
              <a:spcBef>
                <a:spcPct val="0"/>
              </a:spcBef>
              <a:spcAft>
                <a:spcPct val="0"/>
              </a:spcAft>
              <a:defRPr/>
            </a:pPr>
            <a:endParaRPr lang="en-US" altLang="en-US"/>
          </a:p>
        </p:txBody>
      </p:sp>
      <p:sp>
        <p:nvSpPr>
          <p:cNvPr id="4" name="Rectangle 13"/>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9F5AFD49-70FF-4524-9C44-5AF24CF33AD6}"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208424905"/>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B55C9AD7-4723-4E03-9238-2ABFC5CFFD6C}"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654256608"/>
      </p:ext>
    </p:extLst>
  </p:cSld>
  <p:clrMapOvr>
    <a:masterClrMapping/>
  </p:clrMapOvr>
  <p:transition>
    <p:zo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chemeClr val="tx1"/>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solidFill>
                  <a:schemeClr val="tx1"/>
                </a:solidFill>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base">
              <a:spcBef>
                <a:spcPct val="0"/>
              </a:spcBef>
              <a:spcAft>
                <a:spcPct val="0"/>
              </a:spcAft>
            </a:pPr>
            <a:fld id="{FA7081D8-B099-416F-9582-802BDA6BDEA2}" type="slidenum">
              <a:rPr lang="en-US" sz="600" smtClean="0">
                <a:solidFill>
                  <a:srgbClr val="444444"/>
                </a:solidFill>
              </a:rPr>
              <a:pPr algn="r" fontAlgn="base">
                <a:spcBef>
                  <a:spcPct val="0"/>
                </a:spcBef>
                <a:spcAft>
                  <a:spcPct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tx1"/>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40646430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defTabSz="914400" eaLnBrk="0" fontAlgn="base" hangingPunct="0">
              <a:spcBef>
                <a:spcPct val="50000"/>
              </a:spcBef>
              <a:spcAft>
                <a:spcPct val="0"/>
              </a:spcAft>
              <a:buClr>
                <a:srgbClr val="1AC604"/>
              </a:buClr>
              <a:buFontTx/>
              <a:buChar char="•"/>
              <a:defRPr/>
            </a:pPr>
            <a:endParaRPr lang="en-GB" altLang="zh-CN">
              <a:solidFill>
                <a:srgbClr val="000000"/>
              </a:solidFill>
              <a:ea typeface="宋体" charset="-122"/>
            </a:endParaRPr>
          </a:p>
        </p:txBody>
      </p:sp>
      <p:sp>
        <p:nvSpPr>
          <p:cNvPr id="2" name="Title 1"/>
          <p:cNvSpPr>
            <a:spLocks noGrp="1"/>
          </p:cNvSpPr>
          <p:nvPr>
            <p:ph type="title"/>
          </p:nvPr>
        </p:nvSpPr>
        <p:spPr/>
        <p:txBody>
          <a:bodyPr rtlCol="0"/>
          <a:lstStyle/>
          <a:p>
            <a:r>
              <a:rPr lang="en-US" altLang="zh-CN"/>
              <a:t>Click to edit Master title style</a:t>
            </a:r>
            <a:endParaRPr lang="zh-CN" altLang="en-US"/>
          </a:p>
        </p:txBody>
      </p:sp>
      <p:sp>
        <p:nvSpPr>
          <p:cNvPr id="3" name="Text Placeholder 2"/>
          <p:cNvSpPr>
            <a:spLocks noGrp="1"/>
          </p:cNvSpPr>
          <p:nvPr>
            <p:ph type="body" idx="1"/>
          </p:nvPr>
        </p:nvSpPr>
        <p:spPr/>
        <p:txBody>
          <a:bodyPr rtlCol="0"/>
          <a:lstStyle/>
          <a:p>
            <a:pPr lvl="0"/>
            <a:r>
              <a:rPr lang="en-US" altLang="zh-CN"/>
              <a:t>Click to edit Master text styles</a:t>
            </a:r>
            <a:endParaRPr lang="zh-CN"/>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13561193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4_Agenda">
    <p:spTree>
      <p:nvGrpSpPr>
        <p:cNvPr id="1" name=""/>
        <p:cNvGrpSpPr/>
        <p:nvPr/>
      </p:nvGrpSpPr>
      <p:grpSpPr>
        <a:xfrm>
          <a:off x="0" y="0"/>
          <a:ext cx="0" cy="0"/>
          <a:chOff x="0" y="0"/>
          <a:chExt cx="0" cy="0"/>
        </a:xfrm>
      </p:grpSpPr>
      <p:sp>
        <p:nvSpPr>
          <p:cNvPr id="6" name="Slide Number Placeholder 1"/>
          <p:cNvSpPr txBox="1">
            <a:spLocks/>
          </p:cNvSpPr>
          <p:nvPr userDrawn="1"/>
        </p:nvSpPr>
        <p:spPr>
          <a:xfrm>
            <a:off x="8599488" y="146050"/>
            <a:ext cx="220662" cy="220663"/>
          </a:xfrm>
          <a:prstGeom prst="rect">
            <a:avLst/>
          </a:prstGeom>
          <a:ln/>
        </p:spPr>
        <p:txBody>
          <a:bodyPr lIns="0" tIns="0" rIns="0" bIns="0" anchor="b"/>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fontAlgn="base" hangingPunct="1">
              <a:spcBef>
                <a:spcPct val="0"/>
              </a:spcBef>
              <a:spcAft>
                <a:spcPct val="0"/>
              </a:spcAft>
            </a:pPr>
            <a:fld id="{51A826A1-7012-4BA9-9736-9DED39D7E817}" type="slidenum">
              <a:rPr lang="en-US" sz="600">
                <a:solidFill>
                  <a:srgbClr val="444444"/>
                </a:solidFill>
              </a:rPr>
              <a:pPr algn="r" eaLnBrk="1" fontAlgn="base" hangingPunct="1">
                <a:spcBef>
                  <a:spcPct val="0"/>
                </a:spcBef>
                <a:spcAft>
                  <a:spcPct val="0"/>
                </a:spcAft>
              </a:pPr>
              <a:t>‹#›</a:t>
            </a:fld>
            <a:endParaRPr lang="en-US" sz="900">
              <a:solidFill>
                <a:srgbClr val="444444"/>
              </a:solidFill>
            </a:endParaRPr>
          </a:p>
        </p:txBody>
      </p:sp>
      <p:sp>
        <p:nvSpPr>
          <p:cNvPr id="23" name="Title 19"/>
          <p:cNvSpPr>
            <a:spLocks noGrp="1"/>
          </p:cNvSpPr>
          <p:nvPr>
            <p:ph type="title"/>
          </p:nvPr>
        </p:nvSpPr>
        <p:spPr>
          <a:xfrm>
            <a:off x="420163" y="514642"/>
            <a:ext cx="8400235" cy="399311"/>
          </a:xfrm>
          <a:prstGeom prst="rect">
            <a:avLst/>
          </a:prstGeom>
        </p:spPr>
        <p:txBody>
          <a:bodyPr/>
          <a:lstStyle>
            <a:lvl1pPr algn="l">
              <a:defRPr sz="2800" b="1" i="0" cap="none">
                <a:solidFill>
                  <a:schemeClr val="tx1"/>
                </a:solidFill>
                <a:latin typeface="微软雅黑" pitchFamily="34" charset="-122"/>
                <a:ea typeface="微软雅黑" pitchFamily="34" charset="-122"/>
                <a:cs typeface="Arial"/>
              </a:defRPr>
            </a:lvl1pPr>
          </a:lstStyle>
          <a:p>
            <a:r>
              <a:rPr lang="en-US"/>
              <a:t>Click to edit Master title style</a:t>
            </a:r>
            <a:endParaRPr lang="en-US" dirty="0"/>
          </a:p>
        </p:txBody>
      </p:sp>
      <p:sp>
        <p:nvSpPr>
          <p:cNvPr id="26" name="Text Placeholder 10"/>
          <p:cNvSpPr>
            <a:spLocks noGrp="1"/>
          </p:cNvSpPr>
          <p:nvPr>
            <p:ph type="body" sz="quarter" idx="11"/>
          </p:nvPr>
        </p:nvSpPr>
        <p:spPr>
          <a:xfrm>
            <a:off x="5423078" y="1357707"/>
            <a:ext cx="764102" cy="3075749"/>
          </a:xfrm>
          <a:prstGeom prst="rect">
            <a:avLst/>
          </a:prstGeom>
        </p:spPr>
        <p:txBody>
          <a:bodyPr rIns="0"/>
          <a:lstStyle>
            <a:lvl1pPr marL="0" indent="0" algn="r">
              <a:spcBef>
                <a:spcPts val="0"/>
              </a:spcBef>
              <a:spcAft>
                <a:spcPts val="1200"/>
              </a:spcAft>
              <a:buNone/>
              <a:defRPr sz="1500" b="0" i="0">
                <a:latin typeface="微软雅黑" pitchFamily="34" charset="-122"/>
                <a:ea typeface="微软雅黑"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10"/>
          <p:cNvSpPr>
            <a:spLocks noGrp="1"/>
          </p:cNvSpPr>
          <p:nvPr>
            <p:ph type="body" sz="quarter" idx="12"/>
          </p:nvPr>
        </p:nvSpPr>
        <p:spPr>
          <a:xfrm>
            <a:off x="420163" y="1347443"/>
            <a:ext cx="4272530" cy="3086012"/>
          </a:xfrm>
          <a:prstGeom prst="rect">
            <a:avLst/>
          </a:prstGeom>
        </p:spPr>
        <p:txBody>
          <a:bodyPr r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itchFamily="34" charset="-122"/>
                <a:ea typeface="微软雅黑"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sz="quarter" idx="13"/>
          </p:nvPr>
        </p:nvSpPr>
        <p:spPr>
          <a:xfrm>
            <a:off x="5764012" y="274681"/>
            <a:ext cx="2697516" cy="92333"/>
          </a:xfrm>
          <a:prstGeom prst="rect">
            <a:avLst/>
          </a:prstGeom>
        </p:spPr>
        <p:txBody>
          <a:bodyPr rIns="0" anchor="b">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0947401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5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6213" y="6027738"/>
            <a:ext cx="1735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10"/>
          <p:cNvSpPr>
            <a:spLocks noGrp="1"/>
          </p:cNvSpPr>
          <p:nvPr>
            <p:ph type="body" sz="quarter" idx="10"/>
          </p:nvPr>
        </p:nvSpPr>
        <p:spPr>
          <a:xfrm>
            <a:off x="420163" y="1416052"/>
            <a:ext cx="3836715" cy="2428811"/>
          </a:xfrm>
          <a:prstGeom prst="rect">
            <a:avLst/>
          </a:prstGeom>
        </p:spPr>
        <p:txBody>
          <a:bodyPr r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a:t>Click to edit Master text styles</a:t>
            </a:r>
          </a:p>
        </p:txBody>
      </p:sp>
      <p:sp>
        <p:nvSpPr>
          <p:cNvPr id="22" name="Text Placeholder 21"/>
          <p:cNvSpPr>
            <a:spLocks noGrp="1"/>
          </p:cNvSpPr>
          <p:nvPr>
            <p:ph type="body" sz="quarter" idx="11"/>
          </p:nvPr>
        </p:nvSpPr>
        <p:spPr>
          <a:xfrm>
            <a:off x="426239" y="4071833"/>
            <a:ext cx="3830638" cy="449665"/>
          </a:xfrm>
          <a:prstGeom prst="rect">
            <a:avLst/>
          </a:prstGeom>
        </p:spPr>
        <p:txBody>
          <a:bodyPr rIns="0"/>
          <a:lstStyle>
            <a:lvl1pPr marL="0" indent="0">
              <a:buNone/>
              <a:defRPr sz="750" b="0" i="0" baseline="0">
                <a:solidFill>
                  <a:srgbClr val="FFFFFF"/>
                </a:solidFill>
                <a:latin typeface="Arial"/>
                <a:cs typeface="Arial"/>
              </a:defRPr>
            </a:lvl1pPr>
          </a:lstStyle>
          <a:p>
            <a:pPr lvl="0"/>
            <a:r>
              <a:rPr lang="en-US"/>
              <a:t>Click to edit Master text styles</a:t>
            </a:r>
          </a:p>
          <a:p>
            <a:pPr lvl="1"/>
            <a:r>
              <a:rPr lang="en-US"/>
              <a:t>Second level</a:t>
            </a:r>
          </a:p>
        </p:txBody>
      </p:sp>
      <p:sp>
        <p:nvSpPr>
          <p:cNvPr id="17" name="Title 19"/>
          <p:cNvSpPr>
            <a:spLocks noGrp="1"/>
          </p:cNvSpPr>
          <p:nvPr>
            <p:ph type="title"/>
          </p:nvPr>
        </p:nvSpPr>
        <p:spPr>
          <a:xfrm>
            <a:off x="420163" y="529167"/>
            <a:ext cx="3836715" cy="646205"/>
          </a:xfrm>
          <a:prstGeom prst="rect">
            <a:avLst/>
          </a:prstGeom>
        </p:spPr>
        <p:txBody>
          <a:bodyPr/>
          <a:lstStyle>
            <a:lvl1pPr algn="l">
              <a:defRPr sz="1500" b="1" i="0" cap="none">
                <a:solidFill>
                  <a:srgbClr val="FFFFFF"/>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19848880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2_Custom Layout">
    <p:bg>
      <p:bgPr>
        <a:solidFill>
          <a:srgbClr val="434544"/>
        </a:solidFill>
        <a:effectLst/>
      </p:bgPr>
    </p:bg>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4270375" y="4094163"/>
            <a:ext cx="603250" cy="585787"/>
          </a:xfrm>
          <a:prstGeom prst="rect">
            <a:avLst/>
          </a:prstGeom>
          <a:noFill/>
          <a:ln>
            <a:noFill/>
          </a:ln>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r>
              <a:rPr lang="en-US" altLang="zh-CN" sz="3200">
                <a:solidFill>
                  <a:srgbClr val="FF8001"/>
                </a:solidFill>
                <a:latin typeface="Arial Black" panose="020B0A04020102020204" pitchFamily="34" charset="0"/>
                <a:ea typeface="SimSun" panose="02010600030101010101" pitchFamily="2" charset="-122"/>
              </a:rPr>
              <a:t>—</a:t>
            </a:r>
          </a:p>
        </p:txBody>
      </p:sp>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2470" y="5629772"/>
            <a:ext cx="2570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78000" y="2524880"/>
            <a:ext cx="5594350" cy="1569660"/>
          </a:xfrm>
          <a:prstGeom prst="rect">
            <a:avLst/>
          </a:prstGeom>
        </p:spPr>
        <p:txBody>
          <a:bodyPr/>
          <a:lstStyle>
            <a:lvl1pPr algn="l">
              <a:defRPr sz="2400">
                <a:solidFill>
                  <a:schemeClr val="bg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4043441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defRPr>
                <a:solidFill>
                  <a:schemeClr val="bg2"/>
                </a:solidFill>
              </a:defRPr>
            </a:lvl1pPr>
          </a:lstStyle>
          <a:p>
            <a:r>
              <a:rPr lang="en-US" altLang="zh-CN" dirty="0"/>
              <a:t>Click to edit Master title style</a:t>
            </a:r>
            <a:endParaRPr lang="zh-CN" altLang="en-US" dirty="0"/>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2" y="6394450"/>
            <a:ext cx="719137" cy="463550"/>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pPr defTabSz="9144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1995325725"/>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28313"/>
            <a:ext cx="1735195" cy="817198"/>
          </a:xfrm>
          <a:prstGeom prst="rect">
            <a:avLst/>
          </a:prstGeom>
        </p:spPr>
      </p:pic>
    </p:spTree>
    <p:extLst>
      <p:ext uri="{BB962C8B-B14F-4D97-AF65-F5344CB8AC3E}">
        <p14:creationId xmlns:p14="http://schemas.microsoft.com/office/powerpoint/2010/main" val="149839893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chemeClr val="tx1"/>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solidFill>
                  <a:schemeClr val="tx1"/>
                </a:solidFill>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base">
              <a:spcBef>
                <a:spcPct val="0"/>
              </a:spcBef>
              <a:spcAft>
                <a:spcPct val="0"/>
              </a:spcAft>
            </a:pPr>
            <a:fld id="{FA7081D8-B099-416F-9582-802BDA6BDEA2}" type="slidenum">
              <a:rPr lang="en-US" sz="600" smtClean="0">
                <a:solidFill>
                  <a:srgbClr val="444444"/>
                </a:solidFill>
              </a:rPr>
              <a:pPr algn="r" fontAlgn="base">
                <a:spcBef>
                  <a:spcPct val="0"/>
                </a:spcBef>
                <a:spcAft>
                  <a:spcPct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tx1"/>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3358104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spTree>
    <p:extLst>
      <p:ext uri="{BB962C8B-B14F-4D97-AF65-F5344CB8AC3E}">
        <p14:creationId xmlns:p14="http://schemas.microsoft.com/office/powerpoint/2010/main" val="1082762601"/>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6" name="Picture 15" descr="crv_logo_rgb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53912" y="6056965"/>
            <a:ext cx="1505379" cy="679419"/>
          </a:xfrm>
          <a:prstGeom prst="rect">
            <a:avLst/>
          </a:prstGeom>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17388824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800" b="1" i="0" cap="none">
                <a:solidFill>
                  <a:schemeClr val="tx1"/>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868495752"/>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0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082799273"/>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459710049"/>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pic>
        <p:nvPicPr>
          <p:cNvPr id="11" name="Picture 10"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18942297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a:t>Main take-away or heading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28313"/>
            <a:ext cx="1735195" cy="817198"/>
          </a:xfrm>
          <a:prstGeom prst="rect">
            <a:avLst/>
          </a:prstGeom>
        </p:spPr>
      </p:pic>
    </p:spTree>
    <p:extLst>
      <p:ext uri="{BB962C8B-B14F-4D97-AF65-F5344CB8AC3E}">
        <p14:creationId xmlns:p14="http://schemas.microsoft.com/office/powerpoint/2010/main" val="361401795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4" name="Picture 13"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120762059"/>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00" dirty="0">
              <a:solidFill>
                <a:srgbClr val="444444"/>
              </a:solidFill>
            </a:endParaRPr>
          </a:p>
        </p:txBody>
      </p:sp>
      <p:pic>
        <p:nvPicPr>
          <p:cNvPr id="9" name="Picture 8"/>
          <p:cNvPicPr>
            <a:picLocks noChangeAspect="1"/>
          </p:cNvPicPr>
          <p:nvPr userDrawn="1"/>
        </p:nvPicPr>
        <p:blipFill>
          <a:blip r:embed="rId2"/>
          <a:stretch>
            <a:fillRect/>
          </a:stretch>
        </p:blipFill>
        <p:spPr>
          <a:xfrm>
            <a:off x="7445541" y="6058421"/>
            <a:ext cx="1505379" cy="676506"/>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
        <p:nvSpPr>
          <p:cNvPr id="8" name="标题 7"/>
          <p:cNvSpPr>
            <a:spLocks noGrp="1"/>
          </p:cNvSpPr>
          <p:nvPr>
            <p:ph type="title"/>
          </p:nvPr>
        </p:nvSpPr>
        <p:spPr>
          <a:xfrm>
            <a:off x="457200" y="274638"/>
            <a:ext cx="8229600" cy="1143000"/>
          </a:xfrm>
          <a:prstGeom prst="rect">
            <a:avLst/>
          </a:prstGeom>
        </p:spPr>
        <p:txBody>
          <a:bodyPr/>
          <a:lstStyle>
            <a:lvl1pPr algn="l">
              <a:defRPr sz="2800" b="1">
                <a:solidFill>
                  <a:srgbClr val="6817FF"/>
                </a:solidFill>
                <a:latin typeface="微软雅黑" pitchFamily="34" charset="-122"/>
                <a:ea typeface="微软雅黑" pitchFamily="34" charset="-122"/>
              </a:defRPr>
            </a:lvl1pPr>
          </a:lstStyle>
          <a:p>
            <a:r>
              <a:rPr lang="zh-CN" altLang="en-US" dirty="0"/>
              <a:t>单击此处编辑母版标题样式</a:t>
            </a:r>
            <a:endParaRPr lang="en-US" dirty="0"/>
          </a:p>
        </p:txBody>
      </p:sp>
    </p:spTree>
    <p:extLst>
      <p:ext uri="{BB962C8B-B14F-4D97-AF65-F5344CB8AC3E}">
        <p14:creationId xmlns:p14="http://schemas.microsoft.com/office/powerpoint/2010/main" val="154034483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stretch>
            <a:fillRect/>
          </a:stretch>
        </p:blipFill>
        <p:spPr>
          <a:xfrm>
            <a:off x="7445541" y="6058421"/>
            <a:ext cx="1505379" cy="676506"/>
          </a:xfrm>
          <a:prstGeom prst="rect">
            <a:avLst/>
          </a:prstGeom>
        </p:spPr>
      </p:pic>
    </p:spTree>
    <p:extLst>
      <p:ext uri="{BB962C8B-B14F-4D97-AF65-F5344CB8AC3E}">
        <p14:creationId xmlns:p14="http://schemas.microsoft.com/office/powerpoint/2010/main" val="39637034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base">
              <a:spcBef>
                <a:spcPct val="0"/>
              </a:spcBef>
              <a:spcAft>
                <a:spcPct val="0"/>
              </a:spcAft>
            </a:pPr>
            <a:fld id="{FA7081D8-B099-416F-9582-802BDA6BDEA2}" type="slidenum">
              <a:rPr lang="en-US" sz="600" smtClean="0">
                <a:solidFill>
                  <a:srgbClr val="FFFFFF">
                    <a:lumMod val="85000"/>
                  </a:srgbClr>
                </a:solidFill>
              </a:rPr>
              <a:pPr algn="r" fontAlgn="base">
                <a:spcBef>
                  <a:spcPct val="0"/>
                </a:spcBef>
                <a:spcAft>
                  <a:spcPct val="0"/>
                </a:spcAft>
              </a:pP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spTree>
    <p:extLst>
      <p:ext uri="{BB962C8B-B14F-4D97-AF65-F5344CB8AC3E}">
        <p14:creationId xmlns:p14="http://schemas.microsoft.com/office/powerpoint/2010/main" val="10637838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Arial"/>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a:stretch>
            <a:fillRect/>
          </a:stretch>
        </p:blipFill>
        <p:spPr>
          <a:xfrm>
            <a:off x="7445541" y="6058421"/>
            <a:ext cx="1505379" cy="676506"/>
          </a:xfrm>
          <a:prstGeom prst="rect">
            <a:avLst/>
          </a:prstGeom>
        </p:spPr>
      </p:pic>
    </p:spTree>
    <p:extLst>
      <p:ext uri="{BB962C8B-B14F-4D97-AF65-F5344CB8AC3E}">
        <p14:creationId xmlns:p14="http://schemas.microsoft.com/office/powerpoint/2010/main" val="359842399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6" name="Picture 15"/>
          <p:cNvPicPr>
            <a:picLocks noChangeAspect="1"/>
          </p:cNvPicPr>
          <p:nvPr userDrawn="1"/>
        </p:nvPicPr>
        <p:blipFill>
          <a:blip r:embed="rId2"/>
          <a:stretch>
            <a:fillRect/>
          </a:stretch>
        </p:blipFill>
        <p:spPr>
          <a:xfrm>
            <a:off x="7445541" y="6058421"/>
            <a:ext cx="1505379" cy="676506"/>
          </a:xfrm>
          <a:prstGeom prst="rect">
            <a:avLst/>
          </a:prstGeom>
        </p:spPr>
      </p:pic>
    </p:spTree>
    <p:extLst>
      <p:ext uri="{BB962C8B-B14F-4D97-AF65-F5344CB8AC3E}">
        <p14:creationId xmlns:p14="http://schemas.microsoft.com/office/powerpoint/2010/main" val="1791479170"/>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4" name="Picture 3"/>
          <p:cNvPicPr>
            <a:picLocks noChangeAspect="1"/>
          </p:cNvPicPr>
          <p:nvPr userDrawn="1"/>
        </p:nvPicPr>
        <p:blipFill>
          <a:blip r:embed="rId2"/>
          <a:stretch>
            <a:fillRect/>
          </a:stretch>
        </p:blipFill>
        <p:spPr>
          <a:xfrm>
            <a:off x="5761746" y="2661914"/>
            <a:ext cx="2234550" cy="100419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1" y="2603539"/>
            <a:ext cx="2549185" cy="1200550"/>
          </a:xfrm>
          <a:prstGeom prst="rect">
            <a:avLst/>
          </a:prstGeom>
        </p:spPr>
      </p:pic>
    </p:spTree>
    <p:extLst>
      <p:ext uri="{BB962C8B-B14F-4D97-AF65-F5344CB8AC3E}">
        <p14:creationId xmlns:p14="http://schemas.microsoft.com/office/powerpoint/2010/main" val="3371426072"/>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4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2"/>
          <a:stretch>
            <a:fillRect/>
          </a:stretch>
        </p:blipFill>
        <p:spPr>
          <a:xfrm>
            <a:off x="3653912" y="6058422"/>
            <a:ext cx="1505379" cy="676506"/>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0" y="6003291"/>
            <a:ext cx="1735195" cy="817197"/>
          </a:xfrm>
          <a:prstGeom prst="rect">
            <a:avLst/>
          </a:prstGeom>
        </p:spPr>
      </p:pic>
    </p:spTree>
    <p:extLst>
      <p:ext uri="{BB962C8B-B14F-4D97-AF65-F5344CB8AC3E}">
        <p14:creationId xmlns:p14="http://schemas.microsoft.com/office/powerpoint/2010/main" val="1729900630"/>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a:defRPr/>
            </a:lvl1pPr>
          </a:lstStyle>
          <a:p>
            <a:pPr>
              <a:defRPr/>
            </a:pPr>
            <a:endParaRPr lang="en-US" altLang="zh-CN">
              <a:solidFill>
                <a:srgbClr val="000000"/>
              </a:solidFill>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a:defRPr/>
            </a:lvl1pPr>
          </a:lstStyle>
          <a:p>
            <a:pPr>
              <a:defRPr/>
            </a:pPr>
            <a:fld id="{FF0AADDC-FED4-4974-8C99-199DBD955BD9}"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46365234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ext Box 24"/>
          <p:cNvSpPr txBox="1">
            <a:spLocks noChangeArrowheads="1"/>
          </p:cNvSpPr>
          <p:nvPr/>
        </p:nvSpPr>
        <p:spPr bwMode="auto">
          <a:xfrm>
            <a:off x="336550" y="1530350"/>
            <a:ext cx="7764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Clr>
                <a:srgbClr val="1AC604"/>
              </a:buClr>
              <a:buFontTx/>
              <a:buChar char="•"/>
              <a:defRPr/>
            </a:pPr>
            <a:endParaRPr lang="en-GB" altLang="zh-CN">
              <a:solidFill>
                <a:srgbClr val="000000"/>
              </a:solidFill>
              <a:cs typeface="Arial" panose="020B0604020202020204" pitchFamily="34" charset="0"/>
            </a:endParaRPr>
          </a:p>
        </p:txBody>
      </p:sp>
    </p:spTree>
    <p:extLst>
      <p:ext uri="{BB962C8B-B14F-4D97-AF65-F5344CB8AC3E}">
        <p14:creationId xmlns:p14="http://schemas.microsoft.com/office/powerpoint/2010/main" val="79340215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Tile - white (graphs) - standard">
    <p:spTree>
      <p:nvGrpSpPr>
        <p:cNvPr id="1" name=""/>
        <p:cNvGrpSpPr/>
        <p:nvPr/>
      </p:nvGrpSpPr>
      <p:grpSpPr>
        <a:xfrm>
          <a:off x="0" y="0"/>
          <a:ext cx="0" cy="0"/>
          <a:chOff x="0" y="0"/>
          <a:chExt cx="0" cy="0"/>
        </a:xfrm>
      </p:grpSpPr>
      <p:pic>
        <p:nvPicPr>
          <p:cNvPr id="8" name="Picture 2" descr="https://incites.qa.thomsonreuters.com/images/8fc20d3c.background.png"/>
          <p:cNvPicPr>
            <a:picLocks noChangeAspect="1" noChangeArrowheads="1"/>
          </p:cNvPicPr>
          <p:nvPr userDrawn="1"/>
        </p:nvPicPr>
        <p:blipFill>
          <a:blip r:embed="rId2" cstate="print"/>
          <a:srcRect b="56786"/>
          <a:stretch>
            <a:fillRect/>
          </a:stretch>
        </p:blipFill>
        <p:spPr bwMode="auto">
          <a:xfrm>
            <a:off x="0" y="-18178"/>
            <a:ext cx="9144000" cy="6915138"/>
          </a:xfrm>
          <a:prstGeom prst="rect">
            <a:avLst/>
          </a:prstGeom>
          <a:noFill/>
        </p:spPr>
      </p:pic>
      <p:sp>
        <p:nvSpPr>
          <p:cNvPr id="5" name="Footer Placeholder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a:defRPr/>
            </a:pPr>
            <a:endParaRPr lang="en-US"/>
          </a:p>
        </p:txBody>
      </p:sp>
      <p:sp>
        <p:nvSpPr>
          <p:cNvPr id="6" name="Slide Number Placeholder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a:defRPr/>
            </a:pPr>
            <a:fld id="{CA191831-B690-48CC-9A59-818B8D7FEB00}" type="slidenum">
              <a:rPr lang="en-US"/>
              <a:pPr>
                <a:defRPr/>
              </a:pPr>
              <a:t>‹#›</a:t>
            </a:fld>
            <a:endParaRPr lang="en-US"/>
          </a:p>
        </p:txBody>
      </p:sp>
      <p:sp>
        <p:nvSpPr>
          <p:cNvPr id="11" name="Content Placeholder 3"/>
          <p:cNvSpPr>
            <a:spLocks noGrp="1" noChangeAspect="1"/>
          </p:cNvSpPr>
          <p:nvPr>
            <p:ph sz="half" idx="17"/>
          </p:nvPr>
        </p:nvSpPr>
        <p:spPr>
          <a:xfrm>
            <a:off x="969819" y="1589809"/>
            <a:ext cx="4384964" cy="4389120"/>
          </a:xfrm>
          <a:prstGeom prst="rect">
            <a:avLst/>
          </a:prstGeom>
          <a:solidFill>
            <a:schemeClr val="bg1"/>
          </a:solidFill>
          <a:effectLst>
            <a:outerShdw blurRad="63500" sx="102000" sy="102000" algn="ctr" rotWithShape="0">
              <a:prstClr val="black">
                <a:alpha val="40000"/>
              </a:prstClr>
            </a:outerShdw>
          </a:effectLst>
        </p:spPr>
        <p:txBody>
          <a:bodyPr wrap="square" lIns="91440" tIns="548640" rIns="91440" bIns="91440"/>
          <a:lstStyle>
            <a:lvl1pPr marL="0">
              <a:buNone/>
              <a:defRPr/>
            </a:lvl1pPr>
          </a:lstStyle>
          <a:p>
            <a:r>
              <a:rPr lang="en-CA" i="1" dirty="0"/>
              <a:t>Insert a mock up of the visualization or analysis here  </a:t>
            </a:r>
            <a:endParaRPr lang="en-GB" i="1" dirty="0"/>
          </a:p>
        </p:txBody>
      </p:sp>
      <p:sp>
        <p:nvSpPr>
          <p:cNvPr id="9" name="Content Placeholder 3"/>
          <p:cNvSpPr>
            <a:spLocks noGrp="1"/>
          </p:cNvSpPr>
          <p:nvPr>
            <p:ph sz="half" idx="2" hasCustomPrompt="1"/>
          </p:nvPr>
        </p:nvSpPr>
        <p:spPr>
          <a:xfrm>
            <a:off x="852056" y="1683326"/>
            <a:ext cx="4281054" cy="353292"/>
          </a:xfrm>
          <a:prstGeom prst="rect">
            <a:avLst/>
          </a:prstGeom>
          <a:solidFill>
            <a:srgbClr val="505050"/>
          </a:solidFill>
        </p:spPr>
        <p:txBody>
          <a:bodyPr lIns="274320" tIns="0" anchor="ctr"/>
          <a:lstStyle>
            <a:lvl1pPr>
              <a:buNone/>
              <a:defRPr sz="2000" baseline="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Insert title </a:t>
            </a:r>
          </a:p>
        </p:txBody>
      </p:sp>
      <p:pic>
        <p:nvPicPr>
          <p:cNvPr id="2" name="Picture 3"/>
          <p:cNvPicPr>
            <a:picLocks noChangeAspect="1" noChangeArrowheads="1"/>
          </p:cNvPicPr>
          <p:nvPr userDrawn="1"/>
        </p:nvPicPr>
        <p:blipFill>
          <a:blip r:embed="rId3" cstate="print"/>
          <a:srcRect/>
          <a:stretch>
            <a:fillRect/>
          </a:stretch>
        </p:blipFill>
        <p:spPr bwMode="auto">
          <a:xfrm>
            <a:off x="-4884" y="-21266"/>
            <a:ext cx="9148884" cy="938816"/>
          </a:xfrm>
          <a:prstGeom prst="rect">
            <a:avLst/>
          </a:prstGeom>
          <a:noFill/>
          <a:ln w="9525">
            <a:noFill/>
            <a:miter lim="800000"/>
            <a:headEnd/>
            <a:tailEnd/>
          </a:ln>
          <a:effectLst/>
        </p:spPr>
      </p:pic>
    </p:spTree>
    <p:extLst>
      <p:ext uri="{BB962C8B-B14F-4D97-AF65-F5344CB8AC3E}">
        <p14:creationId xmlns:p14="http://schemas.microsoft.com/office/powerpoint/2010/main" val="32915421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5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p:cNvPicPr>
            <a:picLocks noChangeAspect="1"/>
          </p:cNvPicPr>
          <p:nvPr userDrawn="1"/>
        </p:nvPicPr>
        <p:blipFill>
          <a:blip r:embed="rId2"/>
          <a:stretch>
            <a:fillRect/>
          </a:stretch>
        </p:blipFill>
        <p:spPr>
          <a:xfrm>
            <a:off x="7445542" y="5964835"/>
            <a:ext cx="1505379" cy="676506"/>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8329573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5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p:cNvPicPr>
            <a:picLocks noChangeAspect="1"/>
          </p:cNvPicPr>
          <p:nvPr userDrawn="1"/>
        </p:nvPicPr>
        <p:blipFill>
          <a:blip r:embed="rId2"/>
          <a:stretch>
            <a:fillRect/>
          </a:stretch>
        </p:blipFill>
        <p:spPr>
          <a:xfrm>
            <a:off x="7445542" y="5964835"/>
            <a:ext cx="1505379" cy="676506"/>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26698972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_Cover-Page-No_Image_Black">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6858003"/>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a:stretch>
            <a:fillRect/>
          </a:stretch>
        </p:blipFill>
        <p:spPr>
          <a:xfrm>
            <a:off x="7445100" y="5964833"/>
            <a:ext cx="1505379" cy="676506"/>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3682631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Agenda">
    <p:spTree>
      <p:nvGrpSpPr>
        <p:cNvPr id="1" name=""/>
        <p:cNvGrpSpPr/>
        <p:nvPr/>
      </p:nvGrpSpPr>
      <p:grpSpPr>
        <a:xfrm>
          <a:off x="0" y="0"/>
          <a:ext cx="0" cy="0"/>
          <a:chOff x="0" y="0"/>
          <a:chExt cx="0" cy="0"/>
        </a:xfrm>
      </p:grpSpPr>
      <p:sp>
        <p:nvSpPr>
          <p:cNvPr id="6" name="Slide Number Placeholder 1"/>
          <p:cNvSpPr txBox="1">
            <a:spLocks/>
          </p:cNvSpPr>
          <p:nvPr userDrawn="1"/>
        </p:nvSpPr>
        <p:spPr>
          <a:xfrm>
            <a:off x="8599488" y="146050"/>
            <a:ext cx="220662" cy="220663"/>
          </a:xfrm>
          <a:prstGeom prst="rect">
            <a:avLst/>
          </a:prstGeom>
          <a:ln/>
        </p:spPr>
        <p:txBody>
          <a:bodyPr lIns="0" tIns="0" rIns="0" bIns="0" anchor="b"/>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fontAlgn="base" hangingPunct="1">
              <a:spcBef>
                <a:spcPct val="0"/>
              </a:spcBef>
              <a:spcAft>
                <a:spcPct val="0"/>
              </a:spcAft>
            </a:pPr>
            <a:fld id="{51A826A1-7012-4BA9-9736-9DED39D7E817}" type="slidenum">
              <a:rPr lang="en-US" sz="600">
                <a:solidFill>
                  <a:srgbClr val="444444"/>
                </a:solidFill>
              </a:rPr>
              <a:pPr algn="r" eaLnBrk="1" fontAlgn="base" hangingPunct="1">
                <a:spcBef>
                  <a:spcPct val="0"/>
                </a:spcBef>
                <a:spcAft>
                  <a:spcPct val="0"/>
                </a:spcAft>
              </a:pPr>
              <a:t>‹#›</a:t>
            </a:fld>
            <a:endParaRPr lang="en-US" sz="900">
              <a:solidFill>
                <a:srgbClr val="444444"/>
              </a:solidFill>
            </a:endParaRPr>
          </a:p>
        </p:txBody>
      </p:sp>
      <p:sp>
        <p:nvSpPr>
          <p:cNvPr id="23" name="Title 19"/>
          <p:cNvSpPr>
            <a:spLocks noGrp="1"/>
          </p:cNvSpPr>
          <p:nvPr>
            <p:ph type="title"/>
          </p:nvPr>
        </p:nvSpPr>
        <p:spPr>
          <a:xfrm>
            <a:off x="420163" y="514642"/>
            <a:ext cx="8400235" cy="399311"/>
          </a:xfrm>
          <a:prstGeom prst="rect">
            <a:avLst/>
          </a:prstGeom>
        </p:spPr>
        <p:txBody>
          <a:bodyPr/>
          <a:lstStyle>
            <a:lvl1pPr algn="l">
              <a:defRPr sz="2800" b="1" i="0" cap="none">
                <a:solidFill>
                  <a:schemeClr val="tx1"/>
                </a:solidFill>
                <a:latin typeface="微软雅黑" pitchFamily="34" charset="-122"/>
                <a:ea typeface="微软雅黑" pitchFamily="34" charset="-122"/>
                <a:cs typeface="Arial"/>
              </a:defRPr>
            </a:lvl1pPr>
          </a:lstStyle>
          <a:p>
            <a:r>
              <a:rPr lang="en-US"/>
              <a:t>Click to edit Master title style</a:t>
            </a:r>
            <a:endParaRPr lang="en-US" dirty="0"/>
          </a:p>
        </p:txBody>
      </p:sp>
      <p:sp>
        <p:nvSpPr>
          <p:cNvPr id="26" name="Text Placeholder 10"/>
          <p:cNvSpPr>
            <a:spLocks noGrp="1"/>
          </p:cNvSpPr>
          <p:nvPr>
            <p:ph type="body" sz="quarter" idx="11"/>
          </p:nvPr>
        </p:nvSpPr>
        <p:spPr>
          <a:xfrm>
            <a:off x="5423078" y="1357707"/>
            <a:ext cx="764102" cy="3075749"/>
          </a:xfrm>
          <a:prstGeom prst="rect">
            <a:avLst/>
          </a:prstGeom>
        </p:spPr>
        <p:txBody>
          <a:bodyPr rIns="0"/>
          <a:lstStyle>
            <a:lvl1pPr marL="0" indent="0" algn="r">
              <a:spcBef>
                <a:spcPts val="0"/>
              </a:spcBef>
              <a:spcAft>
                <a:spcPts val="1200"/>
              </a:spcAft>
              <a:buNone/>
              <a:defRPr sz="1500" b="0" i="0">
                <a:latin typeface="微软雅黑" pitchFamily="34" charset="-122"/>
                <a:ea typeface="微软雅黑"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10"/>
          <p:cNvSpPr>
            <a:spLocks noGrp="1"/>
          </p:cNvSpPr>
          <p:nvPr>
            <p:ph type="body" sz="quarter" idx="12"/>
          </p:nvPr>
        </p:nvSpPr>
        <p:spPr>
          <a:xfrm>
            <a:off x="420163" y="1347443"/>
            <a:ext cx="4272530" cy="3086012"/>
          </a:xfrm>
          <a:prstGeom prst="rect">
            <a:avLst/>
          </a:prstGeom>
        </p:spPr>
        <p:txBody>
          <a:bodyPr r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itchFamily="34" charset="-122"/>
                <a:ea typeface="微软雅黑"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sz="quarter" idx="13"/>
          </p:nvPr>
        </p:nvSpPr>
        <p:spPr>
          <a:xfrm>
            <a:off x="5764012" y="274681"/>
            <a:ext cx="2697516" cy="92333"/>
          </a:xfrm>
          <a:prstGeom prst="rect">
            <a:avLst/>
          </a:prstGeom>
        </p:spPr>
        <p:txBody>
          <a:bodyPr rIns="0" anchor="b">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5392349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Cover-Page-No_Image_White">
    <p:bg>
      <p:bgPr>
        <a:solidFill>
          <a:schemeClr val="bg1"/>
        </a:solidFill>
        <a:effectLst/>
      </p:bgPr>
    </p:bg>
    <p:spTree>
      <p:nvGrpSpPr>
        <p:cNvPr id="1" name=""/>
        <p:cNvGrpSpPr/>
        <p:nvPr/>
      </p:nvGrpSpPr>
      <p:grpSpPr>
        <a:xfrm>
          <a:off x="0" y="0"/>
          <a:ext cx="0" cy="0"/>
          <a:chOff x="0" y="0"/>
          <a:chExt cx="0" cy="0"/>
        </a:xfrm>
      </p:grpSpPr>
      <p:pic>
        <p:nvPicPr>
          <p:cNvPr id="18" name="Picture 17" descr="crv_lfcl_grhc_rgb_pos.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
            <a:ext cx="9144000" cy="6857999"/>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0" name="Picture 9"/>
          <p:cNvPicPr>
            <a:picLocks noChangeAspect="1"/>
          </p:cNvPicPr>
          <p:nvPr userDrawn="1"/>
        </p:nvPicPr>
        <p:blipFill>
          <a:blip r:embed="rId3"/>
          <a:stretch>
            <a:fillRect/>
          </a:stretch>
        </p:blipFill>
        <p:spPr>
          <a:xfrm>
            <a:off x="7445542" y="5964835"/>
            <a:ext cx="1505379" cy="67650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42501772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5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4966942" y="0"/>
            <a:ext cx="4183253" cy="6868171"/>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3"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800">
              <a:solidFill>
                <a:prstClr val="white"/>
              </a:solidFill>
            </a:endParaRPr>
          </a:p>
        </p:txBody>
      </p:sp>
      <p:pic>
        <p:nvPicPr>
          <p:cNvPr id="15" name="Picture 14" descr="crv_lfcl_grhc_rgb_pos_coverpage-img.png"/>
          <p:cNvPicPr>
            <a:picLocks noChangeAspect="1"/>
          </p:cNvPicPr>
          <p:nvPr userDrawn="1"/>
        </p:nvPicPr>
        <p:blipFill rotWithShape="1">
          <a:blip r:embed="rId3" cstate="screen">
            <a:extLst>
              <a:ext uri="{28A0092B-C50C-407E-A947-70E740481C1C}">
                <a14:useLocalDpi xmlns:a14="http://schemas.microsoft.com/office/drawing/2010/main"/>
              </a:ext>
            </a:extLst>
          </a:blip>
          <a:srcRect l="4265" t="10798" r="9949" b="3415"/>
          <a:stretch/>
        </p:blipFill>
        <p:spPr>
          <a:xfrm>
            <a:off x="0" y="0"/>
            <a:ext cx="9144000" cy="6858000"/>
          </a:xfrm>
          <a:prstGeom prst="rect">
            <a:avLst/>
          </a:prstGeom>
        </p:spPr>
      </p:pic>
      <p:pic>
        <p:nvPicPr>
          <p:cNvPr id="7" name="Picture 6"/>
          <p:cNvPicPr>
            <a:picLocks noChangeAspect="1"/>
          </p:cNvPicPr>
          <p:nvPr userDrawn="1"/>
        </p:nvPicPr>
        <p:blipFill>
          <a:blip r:embed="rId4"/>
          <a:stretch>
            <a:fillRect/>
          </a:stretch>
        </p:blipFill>
        <p:spPr>
          <a:xfrm>
            <a:off x="3653913" y="5964835"/>
            <a:ext cx="1505379" cy="676506"/>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8108573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5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4" name="Picture 13"/>
          <p:cNvPicPr>
            <a:picLocks noChangeAspect="1"/>
          </p:cNvPicPr>
          <p:nvPr userDrawn="1"/>
        </p:nvPicPr>
        <p:blipFill>
          <a:blip r:embed="rId2"/>
          <a:stretch>
            <a:fillRect/>
          </a:stretch>
        </p:blipFill>
        <p:spPr>
          <a:xfrm>
            <a:off x="7445542" y="5964835"/>
            <a:ext cx="1505379" cy="676506"/>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6025521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6_Big Statement">
    <p:spTree>
      <p:nvGrpSpPr>
        <p:cNvPr id="1" name=""/>
        <p:cNvGrpSpPr/>
        <p:nvPr/>
      </p:nvGrpSpPr>
      <p:grpSpPr>
        <a:xfrm>
          <a:off x="0" y="0"/>
          <a:ext cx="0" cy="0"/>
          <a:chOff x="0" y="0"/>
          <a:chExt cx="0" cy="0"/>
        </a:xfrm>
      </p:grpSpPr>
      <p:pic>
        <p:nvPicPr>
          <p:cNvPr id="20" name="Picture 19"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4266" t="11493" r="16175"/>
          <a:stretch/>
        </p:blipFill>
        <p:spPr>
          <a:xfrm>
            <a:off x="-17468" y="0"/>
            <a:ext cx="9161468" cy="6903445"/>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pic>
        <p:nvPicPr>
          <p:cNvPr id="11" name="Picture 10"/>
          <p:cNvPicPr>
            <a:picLocks noChangeAspect="1"/>
          </p:cNvPicPr>
          <p:nvPr userDrawn="1"/>
        </p:nvPicPr>
        <p:blipFill>
          <a:blip r:embed="rId3"/>
          <a:stretch>
            <a:fillRect/>
          </a:stretch>
        </p:blipFill>
        <p:spPr>
          <a:xfrm>
            <a:off x="7445542" y="5964835"/>
            <a:ext cx="1505379" cy="676506"/>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27799320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7_Big Statement_Layout">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3"/>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a:t>Main take-away or heading goes here</a:t>
            </a:r>
          </a:p>
        </p:txBody>
      </p:sp>
      <p:pic>
        <p:nvPicPr>
          <p:cNvPr id="16" name="Picture 15"/>
          <p:cNvPicPr>
            <a:picLocks noChangeAspect="1"/>
          </p:cNvPicPr>
          <p:nvPr userDrawn="1"/>
        </p:nvPicPr>
        <p:blipFill>
          <a:blip r:embed="rId3"/>
          <a:stretch>
            <a:fillRect/>
          </a:stretch>
        </p:blipFill>
        <p:spPr>
          <a:xfrm>
            <a:off x="7445100" y="5964833"/>
            <a:ext cx="1505379" cy="67650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7825686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7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a:stretch>
            <a:fillRect/>
          </a:stretch>
        </p:blipFill>
        <p:spPr>
          <a:xfrm>
            <a:off x="7445542" y="6043314"/>
            <a:ext cx="1505379" cy="676506"/>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6007099"/>
            <a:ext cx="1735195" cy="861071"/>
          </a:xfrm>
          <a:prstGeom prst="rect">
            <a:avLst/>
          </a:prstGeom>
        </p:spPr>
      </p:pic>
    </p:spTree>
    <p:extLst>
      <p:ext uri="{BB962C8B-B14F-4D97-AF65-F5344CB8AC3E}">
        <p14:creationId xmlns:p14="http://schemas.microsoft.com/office/powerpoint/2010/main" val="10161783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9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8" name="Picture 7"/>
          <p:cNvPicPr>
            <a:picLocks noChangeAspect="1"/>
          </p:cNvPicPr>
          <p:nvPr userDrawn="1"/>
        </p:nvPicPr>
        <p:blipFill>
          <a:blip r:embed="rId2"/>
          <a:stretch>
            <a:fillRect/>
          </a:stretch>
        </p:blipFill>
        <p:spPr>
          <a:xfrm>
            <a:off x="7445542" y="5964835"/>
            <a:ext cx="1505379" cy="676506"/>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1610626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9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prstClr val="white">
                    <a:lumMod val="85000"/>
                  </a:prstClr>
                </a:solidFill>
              </a:rPr>
              <a:pPr algn="r"/>
              <a:t>‹#›</a:t>
            </a:fld>
            <a:endParaRPr lang="en-US" sz="900" dirty="0">
              <a:solidFill>
                <a:prstClr val="white">
                  <a:lumMod val="85000"/>
                </a:prst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p:cNvPicPr>
            <a:picLocks noChangeAspect="1"/>
          </p:cNvPicPr>
          <p:nvPr userDrawn="1"/>
        </p:nvPicPr>
        <p:blipFill>
          <a:blip r:embed="rId2"/>
          <a:stretch>
            <a:fillRect/>
          </a:stretch>
        </p:blipFill>
        <p:spPr>
          <a:xfrm>
            <a:off x="7445542" y="5964833"/>
            <a:ext cx="1505379" cy="676506"/>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13083130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9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prstClr val="black"/>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Arial"/>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8" name="Picture 17"/>
          <p:cNvPicPr>
            <a:picLocks noChangeAspect="1"/>
          </p:cNvPicPr>
          <p:nvPr userDrawn="1"/>
        </p:nvPicPr>
        <p:blipFill>
          <a:blip r:embed="rId2"/>
          <a:stretch>
            <a:fillRect/>
          </a:stretch>
        </p:blipFill>
        <p:spPr>
          <a:xfrm>
            <a:off x="7445542" y="5964835"/>
            <a:ext cx="1505379" cy="676506"/>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0169329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2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0" name="Picture 19"/>
          <p:cNvPicPr>
            <a:picLocks noChangeAspect="1"/>
          </p:cNvPicPr>
          <p:nvPr userDrawn="1"/>
        </p:nvPicPr>
        <p:blipFill>
          <a:blip r:embed="rId2"/>
          <a:stretch>
            <a:fillRect/>
          </a:stretch>
        </p:blipFill>
        <p:spPr>
          <a:xfrm>
            <a:off x="7445542" y="5964835"/>
            <a:ext cx="1505379" cy="676506"/>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938979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Big Statement_Layout">
    <p:bg>
      <p:bgPr>
        <a:solidFill>
          <a:schemeClr val="tx1"/>
        </a:solidFill>
        <a:effectLst/>
      </p:bgPr>
    </p:bg>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597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10"/>
          <p:cNvSpPr>
            <a:spLocks noGrp="1"/>
          </p:cNvSpPr>
          <p:nvPr>
            <p:ph type="body" sz="quarter" idx="10"/>
          </p:nvPr>
        </p:nvSpPr>
        <p:spPr>
          <a:xfrm>
            <a:off x="420163" y="1416052"/>
            <a:ext cx="3836715" cy="2428811"/>
          </a:xfrm>
          <a:prstGeom prst="rect">
            <a:avLst/>
          </a:prstGeom>
        </p:spPr>
        <p:txBody>
          <a:bodyPr r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a:t>Click to edit Master text styles</a:t>
            </a:r>
          </a:p>
        </p:txBody>
      </p:sp>
      <p:sp>
        <p:nvSpPr>
          <p:cNvPr id="22" name="Text Placeholder 21"/>
          <p:cNvSpPr>
            <a:spLocks noGrp="1"/>
          </p:cNvSpPr>
          <p:nvPr>
            <p:ph type="body" sz="quarter" idx="11"/>
          </p:nvPr>
        </p:nvSpPr>
        <p:spPr>
          <a:xfrm>
            <a:off x="426239" y="4071833"/>
            <a:ext cx="3830638" cy="449665"/>
          </a:xfrm>
          <a:prstGeom prst="rect">
            <a:avLst/>
          </a:prstGeom>
        </p:spPr>
        <p:txBody>
          <a:bodyPr rIns="0"/>
          <a:lstStyle>
            <a:lvl1pPr marL="0" indent="0">
              <a:buNone/>
              <a:defRPr sz="750" b="0" i="0" baseline="0">
                <a:solidFill>
                  <a:srgbClr val="FFFFFF"/>
                </a:solidFill>
                <a:latin typeface="Arial"/>
                <a:cs typeface="Arial"/>
              </a:defRPr>
            </a:lvl1pPr>
          </a:lstStyle>
          <a:p>
            <a:pPr lvl="0"/>
            <a:r>
              <a:rPr lang="en-US"/>
              <a:t>Click to edit Master text styles</a:t>
            </a:r>
          </a:p>
          <a:p>
            <a:pPr lvl="1"/>
            <a:r>
              <a:rPr lang="en-US"/>
              <a:t>Second level</a:t>
            </a:r>
          </a:p>
        </p:txBody>
      </p:sp>
      <p:sp>
        <p:nvSpPr>
          <p:cNvPr id="17" name="Title 19"/>
          <p:cNvSpPr>
            <a:spLocks noGrp="1"/>
          </p:cNvSpPr>
          <p:nvPr>
            <p:ph type="title"/>
          </p:nvPr>
        </p:nvSpPr>
        <p:spPr>
          <a:xfrm>
            <a:off x="420163" y="529167"/>
            <a:ext cx="3836715" cy="646205"/>
          </a:xfrm>
          <a:prstGeom prst="rect">
            <a:avLst/>
          </a:prstGeom>
        </p:spPr>
        <p:txBody>
          <a:bodyPr/>
          <a:lstStyle>
            <a:lvl1pPr algn="l">
              <a:defRPr sz="1500" b="1" i="0" cap="none">
                <a:solidFill>
                  <a:srgbClr val="FFFFFF"/>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390839238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0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3" name="Picture 2"/>
          <p:cNvPicPr>
            <a:picLocks noChangeAspect="1"/>
          </p:cNvPicPr>
          <p:nvPr userDrawn="1"/>
        </p:nvPicPr>
        <p:blipFill>
          <a:blip r:embed="rId2"/>
          <a:stretch>
            <a:fillRect/>
          </a:stretch>
        </p:blipFill>
        <p:spPr>
          <a:xfrm>
            <a:off x="5761746" y="2237042"/>
            <a:ext cx="2234550" cy="100419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2" y="1991844"/>
            <a:ext cx="2549185" cy="1600733"/>
          </a:xfrm>
          <a:prstGeom prst="rect">
            <a:avLst/>
          </a:prstGeom>
        </p:spPr>
      </p:pic>
    </p:spTree>
    <p:extLst>
      <p:ext uri="{BB962C8B-B14F-4D97-AF65-F5344CB8AC3E}">
        <p14:creationId xmlns:p14="http://schemas.microsoft.com/office/powerpoint/2010/main" val="14465808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_Cover-Page-No_Image_White">
    <p:bg>
      <p:bgPr>
        <a:solidFill>
          <a:schemeClr val="bg1"/>
        </a:solidFill>
        <a:effectLst/>
      </p:bgPr>
    </p:bg>
    <p:spTree>
      <p:nvGrpSpPr>
        <p:cNvPr id="1" name=""/>
        <p:cNvGrpSpPr/>
        <p:nvPr/>
      </p:nvGrpSpPr>
      <p:grpSpPr>
        <a:xfrm>
          <a:off x="0" y="0"/>
          <a:ext cx="0" cy="0"/>
          <a:chOff x="0" y="0"/>
          <a:chExt cx="0" cy="0"/>
        </a:xfrm>
      </p:grpSpPr>
      <p:pic>
        <p:nvPicPr>
          <p:cNvPr id="18" name="Picture 17" descr="crv_lfcl_grhc_rgb_pos.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433"/>
            <a:ext cx="9144000" cy="6857999"/>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0" name="Picture 9"/>
          <p:cNvPicPr>
            <a:picLocks noChangeAspect="1"/>
          </p:cNvPicPr>
          <p:nvPr userDrawn="1"/>
        </p:nvPicPr>
        <p:blipFill>
          <a:blip r:embed="rId3"/>
          <a:stretch>
            <a:fillRect/>
          </a:stretch>
        </p:blipFill>
        <p:spPr>
          <a:xfrm>
            <a:off x="7445542" y="5964835"/>
            <a:ext cx="1505379" cy="67650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7020459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8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a:stretch>
            <a:fillRect/>
          </a:stretch>
        </p:blipFill>
        <p:spPr>
          <a:xfrm>
            <a:off x="7445542" y="5964835"/>
            <a:ext cx="1505379" cy="676506"/>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77525873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4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zh-CN" altLang="en-US"/>
              <a:t>单击图标添加图片</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449426727"/>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7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850076"/>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839812"/>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微软雅黑" panose="020B0503020204020204" pitchFamily="34" charset="-122"/>
                <a:ea typeface="微软雅黑" panose="020B0503020204020204" pitchFamily="34" charset="-122"/>
              </a:rPr>
              <a:pPr algn="r"/>
              <a:t>‹#›</a:t>
            </a:fld>
            <a:endParaRPr lang="en-US" sz="900" dirty="0">
              <a:solidFill>
                <a:srgbClr val="444444"/>
              </a:solidFill>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微软雅黑" panose="020B0503020204020204" pitchFamily="34" charset="-122"/>
                <a:ea typeface="微软雅黑" panose="020B0503020204020204" pitchFamily="34" charset="-122"/>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4100135002"/>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6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359760065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4092056347"/>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5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latin typeface="+mj-lt"/>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616699321"/>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7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067532854"/>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7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21334957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Custom Layout">
    <p:bg>
      <p:bgPr>
        <a:solidFill>
          <a:srgbClr val="434544"/>
        </a:solidFill>
        <a:effectLst/>
      </p:bgPr>
    </p:bg>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4270375" y="4094163"/>
            <a:ext cx="603250" cy="585787"/>
          </a:xfrm>
          <a:prstGeom prst="rect">
            <a:avLst/>
          </a:prstGeom>
          <a:noFill/>
          <a:ln>
            <a:noFill/>
          </a:ln>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r>
              <a:rPr lang="en-US" altLang="zh-CN" sz="3200">
                <a:solidFill>
                  <a:srgbClr val="FF8001"/>
                </a:solidFill>
                <a:latin typeface="Arial Black" panose="020B0A04020102020204" pitchFamily="34" charset="0"/>
                <a:ea typeface="SimSun" panose="02010600030101010101" pitchFamily="2" charset="-122"/>
              </a:rPr>
              <a:t>—</a:t>
            </a:r>
          </a:p>
        </p:txBody>
      </p:sp>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4525" y="5645765"/>
            <a:ext cx="2570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78000" y="2524880"/>
            <a:ext cx="5594350" cy="1569660"/>
          </a:xfrm>
          <a:prstGeom prst="rect">
            <a:avLst/>
          </a:prstGeom>
        </p:spPr>
        <p:txBody>
          <a:bodyPr/>
          <a:lstStyle>
            <a:lvl1pPr algn="l">
              <a:defRPr sz="2400">
                <a:solidFill>
                  <a:schemeClr val="bg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9589184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8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049123531"/>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9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194977120"/>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9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060908976"/>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0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926616333"/>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1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chemeClr val="bg1">
                    <a:lumMod val="85000"/>
                  </a:schemeClr>
                </a:solidFill>
                <a:latin typeface="+mj-lt"/>
              </a:rPr>
              <a:pPr algn="r"/>
              <a:t>‹#›</a:t>
            </a:fld>
            <a:endParaRPr lang="en-US" sz="900" dirty="0">
              <a:solidFill>
                <a:schemeClr val="bg1">
                  <a:lumMod val="85000"/>
                </a:schemeClr>
              </a:solidFill>
              <a:latin typeface="+mj-lt"/>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2" y="6051591"/>
            <a:ext cx="1500694" cy="67941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318457159"/>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1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lvl="0">
              <a:buClr>
                <a:srgbClr val="FF6600"/>
              </a:buClr>
              <a:buSzPct val="75000"/>
            </a:pPr>
            <a:endParaRPr lang="en-US" sz="800" dirty="0">
              <a:latin typeface="+mj-lt"/>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271159557"/>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4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441585558"/>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2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1746" y="2697821"/>
            <a:ext cx="2234550" cy="101166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1638216250"/>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7200" y="274638"/>
            <a:ext cx="8229600" cy="1143000"/>
          </a:xfrm>
          <a:prstGeom prst="rect">
            <a:avLst/>
          </a:prstGeom>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2" y="6394450"/>
            <a:ext cx="719137" cy="463550"/>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pPr defTabSz="9144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80463718"/>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8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chemeClr val="bg2"/>
                </a:solidFill>
                <a:latin typeface="微软雅黑" panose="020B0503020204020204" pitchFamily="34" charset="-122"/>
                <a:ea typeface="微软雅黑" panose="020B0503020204020204" pitchFamily="34" charset="-122"/>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a:stretch>
            <a:fillRect/>
          </a:stretch>
        </p:blipFill>
        <p:spPr>
          <a:xfrm>
            <a:off x="7445541" y="6058421"/>
            <a:ext cx="1505379" cy="676506"/>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4801200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B618992C-97F6-47BB-B084-B165F096A448}"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18468671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pPr defTabSz="9144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2419725184"/>
      </p:ext>
    </p:extLst>
  </p:cSld>
  <p:clrMapOvr>
    <a:masterClrMapping/>
  </p:clrMapOvr>
  <p:transition>
    <p:zo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80117">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9" name="Picture 8"/>
          <p:cNvPicPr>
            <a:picLocks noChangeAspect="1"/>
          </p:cNvPicPr>
          <p:nvPr userDrawn="1"/>
        </p:nvPicPr>
        <p:blipFill>
          <a:blip r:embed="rId2"/>
          <a:stretch>
            <a:fillRect/>
          </a:stretch>
        </p:blipFill>
        <p:spPr>
          <a:xfrm>
            <a:off x="7445541" y="6058421"/>
            <a:ext cx="1505379" cy="676506"/>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
        <p:nvSpPr>
          <p:cNvPr id="8" name="标题 7"/>
          <p:cNvSpPr>
            <a:spLocks noGrp="1"/>
          </p:cNvSpPr>
          <p:nvPr>
            <p:ph type="title"/>
          </p:nvPr>
        </p:nvSpPr>
        <p:spPr>
          <a:xfrm>
            <a:off x="457200" y="274638"/>
            <a:ext cx="8229600" cy="1143000"/>
          </a:xfrm>
          <a:prstGeom prst="rect">
            <a:avLst/>
          </a:prstGeom>
        </p:spPr>
        <p:txBody>
          <a:bodyPr/>
          <a:lstStyle>
            <a:lvl1pPr algn="l">
              <a:defRPr sz="2800" b="1">
                <a:solidFill>
                  <a:schemeClr val="bg2"/>
                </a:solidFill>
                <a:latin typeface="微软雅黑" pitchFamily="34" charset="-122"/>
                <a:ea typeface="微软雅黑" pitchFamily="34" charset="-122"/>
              </a:defRPr>
            </a:lvl1pPr>
          </a:lstStyle>
          <a:p>
            <a:r>
              <a:rPr lang="zh-CN" altLang="en-US" dirty="0"/>
              <a:t>单击此处编辑母版标题样式</a:t>
            </a:r>
            <a:endParaRPr lang="en-US" dirty="0"/>
          </a:p>
        </p:txBody>
      </p:sp>
    </p:spTree>
    <p:extLst>
      <p:ext uri="{BB962C8B-B14F-4D97-AF65-F5344CB8AC3E}">
        <p14:creationId xmlns:p14="http://schemas.microsoft.com/office/powerpoint/2010/main" val="2335606003"/>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spTree>
    <p:extLst>
      <p:ext uri="{BB962C8B-B14F-4D97-AF65-F5344CB8AC3E}">
        <p14:creationId xmlns:p14="http://schemas.microsoft.com/office/powerpoint/2010/main" val="411520813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7803228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9168467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423617498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mj-lt"/>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1437527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61412792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84025481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22383882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772431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defRPr>
                <a:solidFill>
                  <a:schemeClr val="bg2"/>
                </a:solidFill>
              </a:defRPr>
            </a:lvl1pPr>
          </a:lstStyle>
          <a:p>
            <a:r>
              <a:rPr lang="en-US" altLang="zh-CN" dirty="0"/>
              <a:t>Click to edit Master title style</a:t>
            </a:r>
            <a:endParaRPr lang="zh-CN" altLang="en-US" dirty="0"/>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2" y="6394450"/>
            <a:ext cx="719137" cy="463550"/>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pPr defTabSz="9144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1542384429"/>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31953511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2" y="6051591"/>
            <a:ext cx="1500694" cy="67941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19230348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defTabSz="457200">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43695942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9146619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1746" y="2697821"/>
            <a:ext cx="2234550" cy="1011662"/>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21884805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2"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3857" y="6003291"/>
            <a:ext cx="3059988" cy="817197"/>
          </a:xfrm>
          <a:prstGeom prst="rect">
            <a:avLst/>
          </a:prstGeom>
        </p:spPr>
      </p:pic>
    </p:spTree>
    <p:extLst>
      <p:ext uri="{BB962C8B-B14F-4D97-AF65-F5344CB8AC3E}">
        <p14:creationId xmlns:p14="http://schemas.microsoft.com/office/powerpoint/2010/main" val="968957342"/>
      </p:ext>
    </p:extLst>
  </p:cSld>
  <p:clrMapOvr>
    <a:masterClrMapping/>
  </p:clrMapOvr>
  <p:transition spd="slow">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pic>
        <p:nvPicPr>
          <p:cNvPr id="7" name="Picture 6"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099" y="6051591"/>
            <a:ext cx="1505379" cy="679419"/>
          </a:xfrm>
          <a:prstGeom prst="rect">
            <a:avLst/>
          </a:prstGeom>
        </p:spPr>
      </p:pic>
      <p:pic>
        <p:nvPicPr>
          <p:cNvPr id="4"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982" y="6195402"/>
            <a:ext cx="3059988" cy="817197"/>
          </a:xfrm>
          <a:prstGeom prst="rect">
            <a:avLst/>
          </a:prstGeom>
        </p:spPr>
      </p:pic>
    </p:spTree>
    <p:extLst>
      <p:ext uri="{BB962C8B-B14F-4D97-AF65-F5344CB8AC3E}">
        <p14:creationId xmlns:p14="http://schemas.microsoft.com/office/powerpoint/2010/main" val="207175564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a:solidFill>
                <a:srgbClr val="000000"/>
              </a:solidFill>
              <a:latin typeface="Arial"/>
            </a:endParaRPr>
          </a:p>
        </p:txBody>
      </p:sp>
      <p:sp>
        <p:nvSpPr>
          <p:cNvPr id="4"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4E285C5A-05DF-47D3-84F9-5C8FCB30945F}" type="slidenum">
              <a:rPr lang="en-US" altLang="en-US">
                <a:solidFill>
                  <a:srgbClr val="000000"/>
                </a:solidFill>
                <a:latin typeface="Arial"/>
              </a:rPr>
              <a:pPr>
                <a:defRPr/>
              </a:pPr>
              <a:t>‹#›</a:t>
            </a:fld>
            <a:endParaRPr lang="en-US" altLang="en-US">
              <a:solidFill>
                <a:srgbClr val="000000"/>
              </a:solidFill>
              <a:latin typeface="Arial"/>
            </a:endParaRPr>
          </a:p>
        </p:txBody>
      </p:sp>
    </p:spTree>
    <p:extLst>
      <p:ext uri="{BB962C8B-B14F-4D97-AF65-F5344CB8AC3E}">
        <p14:creationId xmlns:p14="http://schemas.microsoft.com/office/powerpoint/2010/main" val="2118165910"/>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zh-CN" altLang="en-US">
              <a:solidFill>
                <a:srgbClr val="000000"/>
              </a:solidFill>
              <a:ea typeface="宋体" panose="02010600030101010101" pitchFamily="2" charset="-122"/>
            </a:endParaRPr>
          </a:p>
        </p:txBody>
      </p:sp>
      <p:pic>
        <p:nvPicPr>
          <p:cNvPr id="5" name="Picture 10" descr="technology_leade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374650"/>
            <a:ext cx="83693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411332" y="6112934"/>
            <a:ext cx="1425971" cy="64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a:t>Click to edit Master title style</a:t>
            </a:r>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a:t>Click to edit Master subtitle style</a:t>
            </a:r>
          </a:p>
        </p:txBody>
      </p:sp>
    </p:spTree>
    <p:extLst>
      <p:ext uri="{BB962C8B-B14F-4D97-AF65-F5344CB8AC3E}">
        <p14:creationId xmlns:p14="http://schemas.microsoft.com/office/powerpoint/2010/main" val="2753668070"/>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B618992C-97F6-47BB-B084-B165F096A448}"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88599594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1" name="Picture 11">
            <a:extLst>
              <a:ext uri="{FF2B5EF4-FFF2-40B4-BE49-F238E27FC236}">
                <a16:creationId xmlns:a16="http://schemas.microsoft.com/office/drawing/2014/main" id="{46FF790E-01F3-914F-BA7A-91714C9129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2" name="Picture 9">
            <a:extLst>
              <a:ext uri="{FF2B5EF4-FFF2-40B4-BE49-F238E27FC236}">
                <a16:creationId xmlns:a16="http://schemas.microsoft.com/office/drawing/2014/main" id="{9E20F3BD-0253-2545-9407-E589DF298A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12505579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9DC2280-1C78-4806-8EA1-B63D039E8219}"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426958185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3FBEFBCE-6E67-4958-9936-1A0A491EE767}"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161319961"/>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8"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205E2CAD-AF75-461F-A277-B46F7A3DE352}"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938339899"/>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4"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4E285C5A-05DF-47D3-84F9-5C8FCB30945F}"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6161986"/>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7A6DFD3-FDC5-450F-946E-84EBD2FA373F}"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684410182"/>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D8AD938C-EFFB-4DAE-9497-88A52B4A73DA}"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20660529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686E247-ED7E-40ED-B2AE-205B243FA280}"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207364788"/>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199ACCD4-F28E-4D3F-98D2-127FDCA12FA6}"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469758655"/>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96D2A6E5-DC84-43D0-AAE2-57A104B18FD0}"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7777994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defTabSz="914400" fontAlgn="base">
              <a:spcBef>
                <a:spcPct val="0"/>
              </a:spcBef>
              <a:spcAft>
                <a:spcPct val="0"/>
              </a:spcAft>
              <a:defRPr/>
            </a:pPr>
            <a:endParaRPr lang="en-US" altLang="en-US"/>
          </a:p>
        </p:txBody>
      </p:sp>
      <p:sp>
        <p:nvSpPr>
          <p:cNvPr id="4" name="Rectangle 13"/>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9F5AFD49-70FF-4524-9C44-5AF24CF33AD6}"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63627852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8" name="图片 10">
            <a:extLst>
              <a:ext uri="{FF2B5EF4-FFF2-40B4-BE49-F238E27FC236}">
                <a16:creationId xmlns:a16="http://schemas.microsoft.com/office/drawing/2014/main" id="{953BA5A2-8E80-294E-8710-210667AC79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E915A0D0-975C-DD4B-890C-14EA2F807F2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4141382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a:xfrm>
            <a:off x="908720" y="188640"/>
            <a:ext cx="7369175" cy="836612"/>
          </a:xfrm>
        </p:spPr>
        <p:txBody>
          <a:bodyPr/>
          <a:lstStyle>
            <a:lvl1pPr>
              <a:defRPr>
                <a:solidFill>
                  <a:schemeClr val="bg2"/>
                </a:solidFill>
                <a:latin typeface="Microsoft YaHei" panose="020B0503020204020204" pitchFamily="34" charset="-122"/>
                <a:ea typeface="Microsoft YaHei" panose="020B0503020204020204" pitchFamily="34" charset="-122"/>
              </a:defRPr>
            </a:lvl1pPr>
          </a:lstStyle>
          <a:p>
            <a:r>
              <a:rPr lang="en-US" altLang="zh-CN" dirty="0"/>
              <a:t>Click to edit Master title style</a:t>
            </a:r>
            <a:endParaRPr lang="zh-CN" altLang="en-US" dirty="0"/>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pPr defTabSz="9144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2437061175"/>
      </p:ext>
    </p:extLst>
  </p:cSld>
  <p:clrMapOvr>
    <a:masterClrMapping/>
  </p:clrMapOvr>
  <p:transition>
    <p:zo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B55C9AD7-4723-4E03-9238-2ABFC5CFFD6C}"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878446998"/>
      </p:ext>
    </p:extLst>
  </p:cSld>
  <p:clrMapOvr>
    <a:masterClrMapping/>
  </p:clrMapOvr>
  <p:transition>
    <p:zo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chemeClr val="tx1"/>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solidFill>
                  <a:schemeClr val="tx1"/>
                </a:solidFill>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base">
              <a:spcBef>
                <a:spcPct val="0"/>
              </a:spcBef>
              <a:spcAft>
                <a:spcPct val="0"/>
              </a:spcAft>
            </a:pPr>
            <a:fld id="{FA7081D8-B099-416F-9582-802BDA6BDEA2}" type="slidenum">
              <a:rPr lang="en-US" sz="600" smtClean="0">
                <a:solidFill>
                  <a:srgbClr val="444444"/>
                </a:solidFill>
              </a:rPr>
              <a:pPr algn="r" fontAlgn="base">
                <a:spcBef>
                  <a:spcPct val="0"/>
                </a:spcBef>
                <a:spcAft>
                  <a:spcPct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tx1"/>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54930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base">
              <a:spcBef>
                <a:spcPct val="0"/>
              </a:spcBef>
              <a:spcAft>
                <a:spcPct val="0"/>
              </a:spcAft>
            </a:pPr>
            <a:fld id="{FA7081D8-B099-416F-9582-802BDA6BDEA2}" type="slidenum">
              <a:rPr lang="en-US" sz="600" smtClean="0">
                <a:solidFill>
                  <a:srgbClr val="FFFFFF">
                    <a:lumMod val="85000"/>
                  </a:srgbClr>
                </a:solidFill>
              </a:rPr>
              <a:pPr algn="r" fontAlgn="base">
                <a:spcBef>
                  <a:spcPct val="0"/>
                </a:spcBef>
                <a:spcAft>
                  <a:spcPct val="0"/>
                </a:spcAft>
              </a:pP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spTree>
    <p:extLst>
      <p:ext uri="{BB962C8B-B14F-4D97-AF65-F5344CB8AC3E}">
        <p14:creationId xmlns:p14="http://schemas.microsoft.com/office/powerpoint/2010/main" val="266769403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4_Agenda">
    <p:spTree>
      <p:nvGrpSpPr>
        <p:cNvPr id="1" name=""/>
        <p:cNvGrpSpPr/>
        <p:nvPr/>
      </p:nvGrpSpPr>
      <p:grpSpPr>
        <a:xfrm>
          <a:off x="0" y="0"/>
          <a:ext cx="0" cy="0"/>
          <a:chOff x="0" y="0"/>
          <a:chExt cx="0" cy="0"/>
        </a:xfrm>
      </p:grpSpPr>
      <p:sp>
        <p:nvSpPr>
          <p:cNvPr id="6" name="Slide Number Placeholder 1"/>
          <p:cNvSpPr txBox="1">
            <a:spLocks/>
          </p:cNvSpPr>
          <p:nvPr userDrawn="1"/>
        </p:nvSpPr>
        <p:spPr>
          <a:xfrm>
            <a:off x="8599488" y="146050"/>
            <a:ext cx="220662" cy="220663"/>
          </a:xfrm>
          <a:prstGeom prst="rect">
            <a:avLst/>
          </a:prstGeom>
          <a:ln/>
        </p:spPr>
        <p:txBody>
          <a:bodyPr lIns="0" tIns="0" rIns="0" bIns="0" anchor="b"/>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fontAlgn="base" hangingPunct="1">
              <a:spcBef>
                <a:spcPct val="0"/>
              </a:spcBef>
              <a:spcAft>
                <a:spcPct val="0"/>
              </a:spcAft>
            </a:pPr>
            <a:fld id="{51A826A1-7012-4BA9-9736-9DED39D7E817}" type="slidenum">
              <a:rPr lang="en-US" sz="600">
                <a:solidFill>
                  <a:srgbClr val="444444"/>
                </a:solidFill>
              </a:rPr>
              <a:pPr algn="r" eaLnBrk="1" fontAlgn="base" hangingPunct="1">
                <a:spcBef>
                  <a:spcPct val="0"/>
                </a:spcBef>
                <a:spcAft>
                  <a:spcPct val="0"/>
                </a:spcAft>
              </a:pPr>
              <a:t>‹#›</a:t>
            </a:fld>
            <a:endParaRPr lang="en-US" sz="900">
              <a:solidFill>
                <a:srgbClr val="444444"/>
              </a:solidFill>
            </a:endParaRPr>
          </a:p>
        </p:txBody>
      </p:sp>
      <p:sp>
        <p:nvSpPr>
          <p:cNvPr id="23" name="Title 19"/>
          <p:cNvSpPr>
            <a:spLocks noGrp="1"/>
          </p:cNvSpPr>
          <p:nvPr>
            <p:ph type="title"/>
          </p:nvPr>
        </p:nvSpPr>
        <p:spPr>
          <a:xfrm>
            <a:off x="420163" y="514642"/>
            <a:ext cx="8400235" cy="399311"/>
          </a:xfrm>
          <a:prstGeom prst="rect">
            <a:avLst/>
          </a:prstGeom>
        </p:spPr>
        <p:txBody>
          <a:bodyPr/>
          <a:lstStyle>
            <a:lvl1pPr algn="l">
              <a:defRPr sz="2800" b="1" i="0" cap="none">
                <a:solidFill>
                  <a:schemeClr val="tx1"/>
                </a:solidFill>
                <a:latin typeface="微软雅黑" pitchFamily="34" charset="-122"/>
                <a:ea typeface="微软雅黑" pitchFamily="34" charset="-122"/>
                <a:cs typeface="Arial"/>
              </a:defRPr>
            </a:lvl1pPr>
          </a:lstStyle>
          <a:p>
            <a:r>
              <a:rPr lang="en-US"/>
              <a:t>Click to edit Master title style</a:t>
            </a:r>
            <a:endParaRPr lang="en-US" dirty="0"/>
          </a:p>
        </p:txBody>
      </p:sp>
      <p:sp>
        <p:nvSpPr>
          <p:cNvPr id="26" name="Text Placeholder 10"/>
          <p:cNvSpPr>
            <a:spLocks noGrp="1"/>
          </p:cNvSpPr>
          <p:nvPr>
            <p:ph type="body" sz="quarter" idx="11"/>
          </p:nvPr>
        </p:nvSpPr>
        <p:spPr>
          <a:xfrm>
            <a:off x="5423078" y="1357707"/>
            <a:ext cx="764102" cy="3075749"/>
          </a:xfrm>
          <a:prstGeom prst="rect">
            <a:avLst/>
          </a:prstGeom>
        </p:spPr>
        <p:txBody>
          <a:bodyPr rIns="0"/>
          <a:lstStyle>
            <a:lvl1pPr marL="0" indent="0" algn="r">
              <a:spcBef>
                <a:spcPts val="0"/>
              </a:spcBef>
              <a:spcAft>
                <a:spcPts val="1200"/>
              </a:spcAft>
              <a:buNone/>
              <a:defRPr sz="1500" b="0" i="0">
                <a:latin typeface="微软雅黑" pitchFamily="34" charset="-122"/>
                <a:ea typeface="微软雅黑"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10"/>
          <p:cNvSpPr>
            <a:spLocks noGrp="1"/>
          </p:cNvSpPr>
          <p:nvPr>
            <p:ph type="body" sz="quarter" idx="12"/>
          </p:nvPr>
        </p:nvSpPr>
        <p:spPr>
          <a:xfrm>
            <a:off x="420163" y="1347443"/>
            <a:ext cx="4272530" cy="3086012"/>
          </a:xfrm>
          <a:prstGeom prst="rect">
            <a:avLst/>
          </a:prstGeom>
        </p:spPr>
        <p:txBody>
          <a:bodyPr r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itchFamily="34" charset="-122"/>
                <a:ea typeface="微软雅黑"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sz="quarter" idx="13"/>
          </p:nvPr>
        </p:nvSpPr>
        <p:spPr>
          <a:xfrm>
            <a:off x="5764012" y="274681"/>
            <a:ext cx="2697516" cy="92333"/>
          </a:xfrm>
          <a:prstGeom prst="rect">
            <a:avLst/>
          </a:prstGeom>
        </p:spPr>
        <p:txBody>
          <a:bodyPr rIns="0" anchor="b">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35746499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5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6213" y="6027738"/>
            <a:ext cx="1735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10"/>
          <p:cNvSpPr>
            <a:spLocks noGrp="1"/>
          </p:cNvSpPr>
          <p:nvPr>
            <p:ph type="body" sz="quarter" idx="10"/>
          </p:nvPr>
        </p:nvSpPr>
        <p:spPr>
          <a:xfrm>
            <a:off x="420163" y="1416052"/>
            <a:ext cx="3836715" cy="2428811"/>
          </a:xfrm>
          <a:prstGeom prst="rect">
            <a:avLst/>
          </a:prstGeom>
        </p:spPr>
        <p:txBody>
          <a:bodyPr r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a:t>Click to edit Master text styles</a:t>
            </a:r>
          </a:p>
        </p:txBody>
      </p:sp>
      <p:sp>
        <p:nvSpPr>
          <p:cNvPr id="22" name="Text Placeholder 21"/>
          <p:cNvSpPr>
            <a:spLocks noGrp="1"/>
          </p:cNvSpPr>
          <p:nvPr>
            <p:ph type="body" sz="quarter" idx="11"/>
          </p:nvPr>
        </p:nvSpPr>
        <p:spPr>
          <a:xfrm>
            <a:off x="426239" y="4071833"/>
            <a:ext cx="3830638" cy="449665"/>
          </a:xfrm>
          <a:prstGeom prst="rect">
            <a:avLst/>
          </a:prstGeom>
        </p:spPr>
        <p:txBody>
          <a:bodyPr rIns="0"/>
          <a:lstStyle>
            <a:lvl1pPr marL="0" indent="0">
              <a:buNone/>
              <a:defRPr sz="750" b="0" i="0" baseline="0">
                <a:solidFill>
                  <a:srgbClr val="FFFFFF"/>
                </a:solidFill>
                <a:latin typeface="Arial"/>
                <a:cs typeface="Arial"/>
              </a:defRPr>
            </a:lvl1pPr>
          </a:lstStyle>
          <a:p>
            <a:pPr lvl="0"/>
            <a:r>
              <a:rPr lang="en-US"/>
              <a:t>Click to edit Master text styles</a:t>
            </a:r>
          </a:p>
          <a:p>
            <a:pPr lvl="1"/>
            <a:r>
              <a:rPr lang="en-US"/>
              <a:t>Second level</a:t>
            </a:r>
          </a:p>
        </p:txBody>
      </p:sp>
      <p:sp>
        <p:nvSpPr>
          <p:cNvPr id="17" name="Title 19"/>
          <p:cNvSpPr>
            <a:spLocks noGrp="1"/>
          </p:cNvSpPr>
          <p:nvPr>
            <p:ph type="title"/>
          </p:nvPr>
        </p:nvSpPr>
        <p:spPr>
          <a:xfrm>
            <a:off x="420163" y="529167"/>
            <a:ext cx="3836715" cy="646205"/>
          </a:xfrm>
          <a:prstGeom prst="rect">
            <a:avLst/>
          </a:prstGeom>
        </p:spPr>
        <p:txBody>
          <a:bodyPr/>
          <a:lstStyle>
            <a:lvl1pPr algn="l">
              <a:defRPr sz="1500" b="1" i="0" cap="none">
                <a:solidFill>
                  <a:srgbClr val="FFFFFF"/>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422286304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cSld name="2_Custom Layout">
    <p:bg>
      <p:bgPr>
        <a:solidFill>
          <a:srgbClr val="434544"/>
        </a:solidFill>
        <a:effectLst/>
      </p:bgPr>
    </p:bg>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4270375" y="4094163"/>
            <a:ext cx="603250" cy="585787"/>
          </a:xfrm>
          <a:prstGeom prst="rect">
            <a:avLst/>
          </a:prstGeom>
          <a:noFill/>
          <a:ln>
            <a:noFill/>
          </a:ln>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r>
              <a:rPr lang="en-US" altLang="zh-CN" sz="3200">
                <a:solidFill>
                  <a:srgbClr val="FF8001"/>
                </a:solidFill>
                <a:latin typeface="Arial Black" panose="020B0A04020102020204" pitchFamily="34" charset="0"/>
                <a:ea typeface="SimSun" panose="02010600030101010101" pitchFamily="2" charset="-122"/>
              </a:rPr>
              <a:t>—</a:t>
            </a:r>
          </a:p>
        </p:txBody>
      </p:sp>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6538" y="6235700"/>
            <a:ext cx="2570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78000" y="2524880"/>
            <a:ext cx="5594350" cy="1569660"/>
          </a:xfrm>
          <a:prstGeom prst="rect">
            <a:avLst/>
          </a:prstGeom>
        </p:spPr>
        <p:txBody>
          <a:bodyPr/>
          <a:lstStyle>
            <a:lvl1pPr algn="l">
              <a:defRPr sz="2400">
                <a:solidFill>
                  <a:schemeClr val="bg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88192555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pPr defTabSz="9144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1764560189"/>
      </p:ext>
    </p:extLst>
  </p:cSld>
  <p:clrMapOvr>
    <a:masterClrMapping/>
  </p:clrMapOvr>
  <p:transition>
    <p:zo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defRPr>
                <a:solidFill>
                  <a:schemeClr val="bg2"/>
                </a:solidFill>
              </a:defRPr>
            </a:lvl1pPr>
          </a:lstStyle>
          <a:p>
            <a:r>
              <a:rPr lang="en-US" altLang="zh-CN" dirty="0"/>
              <a:t>Click to edit Master title style</a:t>
            </a:r>
            <a:endParaRPr lang="zh-CN" altLang="en-US" dirty="0"/>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2" y="6394450"/>
            <a:ext cx="719137" cy="463550"/>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pPr defTabSz="9144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2187655834"/>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zh-CN" altLang="en-US">
              <a:solidFill>
                <a:srgbClr val="000000"/>
              </a:solidFill>
              <a:ea typeface="宋体" panose="02010600030101010101" pitchFamily="2" charset="-122"/>
            </a:endParaRPr>
          </a:p>
        </p:txBody>
      </p:sp>
      <p:pic>
        <p:nvPicPr>
          <p:cNvPr id="5" name="Picture 10" descr="technology_leade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374650"/>
            <a:ext cx="83693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92500" y="6184900"/>
            <a:ext cx="544988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a:t>Click to edit Master title style</a:t>
            </a:r>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a:t>Click to edit Master subtitle style</a:t>
            </a:r>
          </a:p>
        </p:txBody>
      </p:sp>
    </p:spTree>
    <p:extLst>
      <p:ext uri="{BB962C8B-B14F-4D97-AF65-F5344CB8AC3E}">
        <p14:creationId xmlns:p14="http://schemas.microsoft.com/office/powerpoint/2010/main" val="161069092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fontAlgn="auto">
              <a:spcBef>
                <a:spcPts val="0"/>
              </a:spcBef>
              <a:spcAft>
                <a:spcPts val="0"/>
              </a:spcAft>
            </a:pP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2" name="图片 10">
            <a:extLst>
              <a:ext uri="{FF2B5EF4-FFF2-40B4-BE49-F238E27FC236}">
                <a16:creationId xmlns:a16="http://schemas.microsoft.com/office/drawing/2014/main" id="{C9D02663-B84A-4247-9CFB-9237EEB721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3629124" y="6005388"/>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a:extLst>
              <a:ext uri="{FF2B5EF4-FFF2-40B4-BE49-F238E27FC236}">
                <a16:creationId xmlns:a16="http://schemas.microsoft.com/office/drawing/2014/main" id="{D3A87D40-9870-0640-A380-413326FD0CD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50339049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B618992C-97F6-47BB-B084-B165F096A448}"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070895953"/>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9DC2280-1C78-4806-8EA1-B63D039E8219}"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421972031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3FBEFBCE-6E67-4958-9936-1A0A491EE767}"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96559518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8"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205E2CAD-AF75-461F-A277-B46F7A3DE352}"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586827266"/>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4"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4E285C5A-05DF-47D3-84F9-5C8FCB30945F}"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186936300"/>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7A6DFD3-FDC5-450F-946E-84EBD2FA373F}"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12819068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D8AD938C-EFFB-4DAE-9497-88A52B4A73DA}"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781274016"/>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686E247-ED7E-40ED-B2AE-205B243FA280}"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802903088"/>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199ACCD4-F28E-4D3F-98D2-127FDCA12FA6}"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032957423"/>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96D2A6E5-DC84-43D0-AAE2-57A104B18FD0}"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51908915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850076"/>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839812"/>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latin typeface="微软雅黑" panose="020B0503020204020204" pitchFamily="34" charset="-122"/>
                <a:ea typeface="微软雅黑" panose="020B0503020204020204" pitchFamily="34" charset="-122"/>
              </a:rPr>
              <a:pPr algn="r" fontAlgn="auto">
                <a:spcBef>
                  <a:spcPts val="0"/>
                </a:spcBef>
                <a:spcAft>
                  <a:spcPts val="0"/>
                </a:spcAft>
              </a:pPr>
              <a:t>‹#›</a:t>
            </a:fld>
            <a:endParaRPr lang="en-US" sz="900" dirty="0">
              <a:solidFill>
                <a:srgbClr val="444444"/>
              </a:solidFill>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微软雅黑" panose="020B0503020204020204" pitchFamily="34" charset="-122"/>
                <a:ea typeface="微软雅黑" panose="020B0503020204020204" pitchFamily="34" charset="-122"/>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图片 10">
            <a:extLst>
              <a:ext uri="{FF2B5EF4-FFF2-40B4-BE49-F238E27FC236}">
                <a16:creationId xmlns:a16="http://schemas.microsoft.com/office/drawing/2014/main" id="{CC5A821E-6F78-0D47-B33F-55FA276CFC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id="{E235FE65-ED03-3040-8D7A-AB0284A4B0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3780075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defTabSz="914400" fontAlgn="base">
              <a:spcBef>
                <a:spcPct val="0"/>
              </a:spcBef>
              <a:spcAft>
                <a:spcPct val="0"/>
              </a:spcAft>
              <a:defRPr/>
            </a:pPr>
            <a:endParaRPr lang="en-US" altLang="en-US"/>
          </a:p>
        </p:txBody>
      </p:sp>
      <p:sp>
        <p:nvSpPr>
          <p:cNvPr id="4" name="Rectangle 13"/>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9F5AFD49-70FF-4524-9C44-5AF24CF33AD6}"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627069837"/>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2" y="6394450"/>
            <a:ext cx="719137" cy="463550"/>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pPr defTabSz="9144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4213174748"/>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B55C9AD7-4723-4E03-9238-2ABFC5CFFD6C}"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33596841"/>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srcRect/>
          <a:stretch>
            <a:fill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panose="020B0604020202020204"/>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panose="020B0604020202020204"/>
              </a:defRPr>
            </a:lvl1pPr>
            <a:lvl2pPr marL="457200" indent="0">
              <a:buNone/>
              <a:defRPr sz="800" b="0" i="0">
                <a:latin typeface="Arial" panose="020B0604020202020204"/>
                <a:cs typeface="Arial" panose="020B0604020202020204"/>
              </a:defRPr>
            </a:lvl2pPr>
            <a:lvl3pPr marL="914400" indent="0">
              <a:buNone/>
              <a:defRPr sz="800" b="0" i="0">
                <a:latin typeface="Arial" panose="020B0604020202020204"/>
                <a:cs typeface="Arial" panose="020B0604020202020204"/>
              </a:defRPr>
            </a:lvl3pPr>
            <a:lvl4pPr marL="1371600" indent="0">
              <a:buNone/>
              <a:defRPr sz="800" b="0" i="0">
                <a:latin typeface="Arial" panose="020B0604020202020204"/>
                <a:cs typeface="Arial" panose="020B0604020202020204"/>
              </a:defRPr>
            </a:lvl4pPr>
            <a:lvl5pPr marL="1828800" indent="0">
              <a:buNone/>
              <a:defRPr sz="800" b="0" i="0">
                <a:latin typeface="Arial" panose="020B0604020202020204"/>
                <a:cs typeface="Arial" panose="020B0604020202020204"/>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panose="020B0604020202020204"/>
              </a:defRPr>
            </a:lvl1pPr>
          </a:lstStyle>
          <a:p>
            <a:r>
              <a:rPr lang="en-US" dirty="0"/>
              <a:t>Optional subtitle goes here and can go on multiple lines as needed for your presentation</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0225" y="6051591"/>
            <a:ext cx="1500694" cy="679418"/>
          </a:xfrm>
          <a:prstGeom prst="rect">
            <a:avLst/>
          </a:prstGeom>
        </p:spPr>
      </p:pic>
    </p:spTree>
    <p:extLst>
      <p:ext uri="{BB962C8B-B14F-4D97-AF65-F5344CB8AC3E}">
        <p14:creationId xmlns:p14="http://schemas.microsoft.com/office/powerpoint/2010/main" val="220692566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srcRect/>
          <a:stretch>
            <a:fill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panose="020B0604020202020204"/>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panose="020B0604020202020204"/>
              </a:defRPr>
            </a:lvl1pPr>
            <a:lvl2pPr marL="457200" indent="0">
              <a:buNone/>
              <a:defRPr sz="800" b="0" i="0">
                <a:latin typeface="Arial" panose="020B0604020202020204"/>
                <a:cs typeface="Arial" panose="020B0604020202020204"/>
              </a:defRPr>
            </a:lvl2pPr>
            <a:lvl3pPr marL="914400" indent="0">
              <a:buNone/>
              <a:defRPr sz="800" b="0" i="0">
                <a:latin typeface="Arial" panose="020B0604020202020204"/>
                <a:cs typeface="Arial" panose="020B0604020202020204"/>
              </a:defRPr>
            </a:lvl3pPr>
            <a:lvl4pPr marL="1371600" indent="0">
              <a:buNone/>
              <a:defRPr sz="800" b="0" i="0">
                <a:latin typeface="Arial" panose="020B0604020202020204"/>
                <a:cs typeface="Arial" panose="020B0604020202020204"/>
              </a:defRPr>
            </a:lvl4pPr>
            <a:lvl5pPr marL="1828800" indent="0">
              <a:buNone/>
              <a:defRPr sz="800" b="0" i="0">
                <a:latin typeface="Arial" panose="020B0604020202020204"/>
                <a:cs typeface="Arial" panose="020B0604020202020204"/>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panose="020B0604020202020204"/>
              </a:defRPr>
            </a:lvl1pPr>
          </a:lstStyle>
          <a:p>
            <a:r>
              <a:rPr lang="en-US" dirty="0"/>
              <a:t>Optional subtitle goes here and can go on multiple lines as needed for your presentation</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extLst>
      <p:ext uri="{BB962C8B-B14F-4D97-AF65-F5344CB8AC3E}">
        <p14:creationId xmlns:p14="http://schemas.microsoft.com/office/powerpoint/2010/main" val="362468831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2" descr="shutterstock_303174344.jpg"/>
          <p:cNvPicPr>
            <a:picLocks noChangeAspect="1"/>
          </p:cNvPicPr>
          <p:nvPr userDrawn="1"/>
        </p:nvPicPr>
        <p:blipFill>
          <a:blip r:embed="rId2" cstate="screen"/>
          <a:srcRect/>
          <a:stretch>
            <a:fill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1" fmla="*/ 205856 w 4382914"/>
              <a:gd name="connsiteY0-2" fmla="*/ 0 h 5143500"/>
              <a:gd name="connsiteX1-3" fmla="*/ 4382914 w 4382914"/>
              <a:gd name="connsiteY1-4" fmla="*/ 0 h 5143500"/>
              <a:gd name="connsiteX2-5" fmla="*/ 4382914 w 4382914"/>
              <a:gd name="connsiteY2-6" fmla="*/ 5143500 h 5143500"/>
              <a:gd name="connsiteX3-7" fmla="*/ 205856 w 4382914"/>
              <a:gd name="connsiteY3-8" fmla="*/ 5143500 h 5143500"/>
              <a:gd name="connsiteX4-9" fmla="*/ 205856 w 4382914"/>
              <a:gd name="connsiteY4-10" fmla="*/ 0 h 5143500"/>
              <a:gd name="connsiteX0-11" fmla="*/ 336743 w 4200036"/>
              <a:gd name="connsiteY0-12" fmla="*/ 14941 h 5143500"/>
              <a:gd name="connsiteX1-13" fmla="*/ 4200036 w 4200036"/>
              <a:gd name="connsiteY1-14" fmla="*/ 0 h 5143500"/>
              <a:gd name="connsiteX2-15" fmla="*/ 4200036 w 4200036"/>
              <a:gd name="connsiteY2-16" fmla="*/ 5143500 h 5143500"/>
              <a:gd name="connsiteX3-17" fmla="*/ 22978 w 4200036"/>
              <a:gd name="connsiteY3-18" fmla="*/ 5143500 h 5143500"/>
              <a:gd name="connsiteX4-19" fmla="*/ 336743 w 4200036"/>
              <a:gd name="connsiteY4-20" fmla="*/ 14941 h 5143500"/>
              <a:gd name="connsiteX0-21" fmla="*/ 386637 w 4249930"/>
              <a:gd name="connsiteY0-22" fmla="*/ 14941 h 5143500"/>
              <a:gd name="connsiteX1-23" fmla="*/ 4249930 w 4249930"/>
              <a:gd name="connsiteY1-24" fmla="*/ 0 h 5143500"/>
              <a:gd name="connsiteX2-25" fmla="*/ 4249930 w 4249930"/>
              <a:gd name="connsiteY2-26" fmla="*/ 5143500 h 5143500"/>
              <a:gd name="connsiteX3-27" fmla="*/ 72872 w 4249930"/>
              <a:gd name="connsiteY3-28" fmla="*/ 5143500 h 5143500"/>
              <a:gd name="connsiteX4-29" fmla="*/ 386637 w 4249930"/>
              <a:gd name="connsiteY4-30" fmla="*/ 14941 h 5143500"/>
              <a:gd name="connsiteX0-31" fmla="*/ 190495 w 4053788"/>
              <a:gd name="connsiteY0-32" fmla="*/ 14941 h 5143500"/>
              <a:gd name="connsiteX1-33" fmla="*/ 4053788 w 4053788"/>
              <a:gd name="connsiteY1-34" fmla="*/ 0 h 5143500"/>
              <a:gd name="connsiteX2-35" fmla="*/ 4053788 w 4053788"/>
              <a:gd name="connsiteY2-36" fmla="*/ 5143500 h 5143500"/>
              <a:gd name="connsiteX3-37" fmla="*/ 638730 w 4053788"/>
              <a:gd name="connsiteY3-38" fmla="*/ 5143500 h 5143500"/>
              <a:gd name="connsiteX4-39" fmla="*/ 190495 w 4053788"/>
              <a:gd name="connsiteY4-40" fmla="*/ 14941 h 5143500"/>
              <a:gd name="connsiteX0-41" fmla="*/ 306077 w 4169370"/>
              <a:gd name="connsiteY0-42" fmla="*/ 14941 h 5143500"/>
              <a:gd name="connsiteX1-43" fmla="*/ 4169370 w 4169370"/>
              <a:gd name="connsiteY1-44" fmla="*/ 0 h 5143500"/>
              <a:gd name="connsiteX2-45" fmla="*/ 4169370 w 4169370"/>
              <a:gd name="connsiteY2-46" fmla="*/ 5143500 h 5143500"/>
              <a:gd name="connsiteX3-47" fmla="*/ 754312 w 4169370"/>
              <a:gd name="connsiteY3-48" fmla="*/ 5143500 h 5143500"/>
              <a:gd name="connsiteX4-49" fmla="*/ 306077 w 4169370"/>
              <a:gd name="connsiteY4-50" fmla="*/ 14941 h 5143500"/>
              <a:gd name="connsiteX0-51" fmla="*/ 319118 w 4182411"/>
              <a:gd name="connsiteY0-52" fmla="*/ 14941 h 5143500"/>
              <a:gd name="connsiteX1-53" fmla="*/ 4182411 w 4182411"/>
              <a:gd name="connsiteY1-54" fmla="*/ 0 h 5143500"/>
              <a:gd name="connsiteX2-55" fmla="*/ 4182411 w 4182411"/>
              <a:gd name="connsiteY2-56" fmla="*/ 5143500 h 5143500"/>
              <a:gd name="connsiteX3-57" fmla="*/ 722530 w 4182411"/>
              <a:gd name="connsiteY3-58" fmla="*/ 5143500 h 5143500"/>
              <a:gd name="connsiteX4-59" fmla="*/ 319118 w 4182411"/>
              <a:gd name="connsiteY4-60" fmla="*/ 14941 h 51435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latin typeface="+mj-lt"/>
            </a:endParaRPr>
          </a:p>
        </p:txBody>
      </p:sp>
      <p:pic>
        <p:nvPicPr>
          <p:cNvPr id="9" name="Picture 8" descr="crv_lfcl_grhc_rgb_pos_coverpage-img.png"/>
          <p:cNvPicPr>
            <a:picLocks noChangeAspect="1"/>
          </p:cNvPicPr>
          <p:nvPr userDrawn="1"/>
        </p:nvPicPr>
        <p:blipFill rotWithShape="1">
          <a:blip r:embed="rId3" cstate="print"/>
          <a:srcRect l="17291" t="11945" r="20416" b="4802"/>
          <a:stretch>
            <a:fillRect/>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panose="020B0604020202020204"/>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panose="020B0604020202020204"/>
              </a:defRPr>
            </a:lvl1pPr>
            <a:lvl2pPr marL="457200" indent="0">
              <a:buNone/>
              <a:defRPr sz="800" b="0" i="0">
                <a:latin typeface="Arial" panose="020B0604020202020204"/>
                <a:cs typeface="Arial" panose="020B0604020202020204"/>
              </a:defRPr>
            </a:lvl2pPr>
            <a:lvl3pPr marL="914400" indent="0">
              <a:buNone/>
              <a:defRPr sz="800" b="0" i="0">
                <a:latin typeface="Arial" panose="020B0604020202020204"/>
                <a:cs typeface="Arial" panose="020B0604020202020204"/>
              </a:defRPr>
            </a:lvl3pPr>
            <a:lvl4pPr marL="1371600" indent="0">
              <a:buNone/>
              <a:defRPr sz="800" b="0" i="0">
                <a:latin typeface="Arial" panose="020B0604020202020204"/>
                <a:cs typeface="Arial" panose="020B0604020202020204"/>
              </a:defRPr>
            </a:lvl4pPr>
            <a:lvl5pPr marL="1828800" indent="0">
              <a:buNone/>
              <a:defRPr sz="800" b="0" i="0">
                <a:latin typeface="Arial" panose="020B0604020202020204"/>
                <a:cs typeface="Arial" panose="020B0604020202020204"/>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panose="020B0604020202020204"/>
              </a:defRPr>
            </a:lvl1pPr>
          </a:lstStyle>
          <a:p>
            <a:r>
              <a:rPr lang="en-US" dirty="0"/>
              <a:t>Optional subtitle goes here and can go on multiple lines as needed for your presentation</a:t>
            </a:r>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0359" y="6051590"/>
            <a:ext cx="1500696" cy="679419"/>
          </a:xfrm>
          <a:prstGeom prst="rect">
            <a:avLst/>
          </a:prstGeom>
        </p:spPr>
      </p:pic>
    </p:spTree>
    <p:extLst>
      <p:ext uri="{BB962C8B-B14F-4D97-AF65-F5344CB8AC3E}">
        <p14:creationId xmlns:p14="http://schemas.microsoft.com/office/powerpoint/2010/main" val="203498331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defRPr sz="1500" b="0" i="0" baseline="0">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t>‹#›</a:t>
            </a:fld>
            <a:endParaRPr lang="en-US" sz="900" dirty="0">
              <a:solidFill>
                <a:srgbClr val="444444"/>
              </a:solidFill>
              <a:latin typeface="+mj-lt"/>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extLst>
      <p:ext uri="{BB962C8B-B14F-4D97-AF65-F5344CB8AC3E}">
        <p14:creationId xmlns:p14="http://schemas.microsoft.com/office/powerpoint/2010/main" val="162691889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defRPr sz="1500" baseline="0">
                <a:latin typeface="+mj-lt"/>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t>‹#›</a:t>
            </a:fld>
            <a:endParaRPr lang="en-US" sz="900" dirty="0">
              <a:solidFill>
                <a:srgbClr val="444444"/>
              </a:solidFill>
              <a:latin typeface="+mj-lt"/>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extLst>
      <p:ext uri="{BB962C8B-B14F-4D97-AF65-F5344CB8AC3E}">
        <p14:creationId xmlns:p14="http://schemas.microsoft.com/office/powerpoint/2010/main" val="31600621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defRPr sz="1500" b="0" i="0" baseline="0">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t>‹#›</a:t>
            </a:fld>
            <a:endParaRPr lang="en-US" sz="900" dirty="0">
              <a:solidFill>
                <a:srgbClr val="444444"/>
              </a:solidFill>
              <a:latin typeface="+mj-lt"/>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extLst>
      <p:ext uri="{BB962C8B-B14F-4D97-AF65-F5344CB8AC3E}">
        <p14:creationId xmlns:p14="http://schemas.microsoft.com/office/powerpoint/2010/main" val="32420969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srcRect l="5831" t="11493" r="27790"/>
          <a:stretch>
            <a:fillRect/>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panose="02070309020205020404"/>
              <a:buChar char="o"/>
              <a:defRPr/>
            </a:lvl2pPr>
            <a:lvl5pPr marL="2057400" indent="-228600">
              <a:buFont typeface="Wingdings" panose="05000000000000000000" pitchFamily="2"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panose="020B0604020202020204"/>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extLst>
      <p:ext uri="{BB962C8B-B14F-4D97-AF65-F5344CB8AC3E}">
        <p14:creationId xmlns:p14="http://schemas.microsoft.com/office/powerpoint/2010/main" val="2610745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图片 10">
            <a:extLst>
              <a:ext uri="{FF2B5EF4-FFF2-40B4-BE49-F238E27FC236}">
                <a16:creationId xmlns:a16="http://schemas.microsoft.com/office/drawing/2014/main" id="{DFFD6CBB-F61A-7E4E-932E-361315AF21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a:extLst>
              <a:ext uri="{FF2B5EF4-FFF2-40B4-BE49-F238E27FC236}">
                <a16:creationId xmlns:a16="http://schemas.microsoft.com/office/drawing/2014/main" id="{915B9A92-55CB-4C44-BF68-D0B73063F3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23571782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srcRect/>
          <a:stretch>
            <a:fill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panose="02070309020205020404"/>
              <a:buChar char="o"/>
              <a:defRPr/>
            </a:lvl2pPr>
            <a:lvl5pPr marL="2057400" indent="-228600">
              <a:buFont typeface="Wingdings" panose="05000000000000000000" pitchFamily="2"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panose="020B0604020202020204"/>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panose="020B0604020202020204"/>
              </a:defRPr>
            </a:lvl1pPr>
          </a:lstStyle>
          <a:p>
            <a:r>
              <a:rPr lang="en-US" dirty="0"/>
              <a:t>Main take-away or heading goes here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0225" y="6051591"/>
            <a:ext cx="1500694" cy="679418"/>
          </a:xfrm>
          <a:prstGeom prst="rect">
            <a:avLst/>
          </a:prstGeom>
        </p:spPr>
      </p:pic>
    </p:spTree>
    <p:extLst>
      <p:ext uri="{BB962C8B-B14F-4D97-AF65-F5344CB8AC3E}">
        <p14:creationId xmlns:p14="http://schemas.microsoft.com/office/powerpoint/2010/main" val="322111556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315" indent="-234315">
              <a:buClr>
                <a:srgbClr val="666666"/>
              </a:buClr>
              <a:buSzPct val="60000"/>
              <a:buFont typeface="Courier New" panose="02070309020205020404"/>
              <a:buChar char="o"/>
              <a:defRPr sz="1500" b="0" i="0">
                <a:latin typeface="+mj-lt"/>
                <a:cs typeface="Arial" panose="020B0604020202020204"/>
              </a:defRPr>
            </a:lvl1pPr>
            <a:lvl2pPr marL="633730" indent="-212090">
              <a:buSzPct val="40000"/>
              <a:buFont typeface="Wingdings" panose="05000000000000000000" pitchFamily="2" charset="2"/>
              <a:buChar char=""/>
              <a:defRPr sz="1500" b="0" i="0" baseline="0">
                <a:latin typeface="+mj-lt"/>
                <a:cs typeface="Arial" panose="020B0604020202020204"/>
              </a:defRPr>
            </a:lvl2pPr>
            <a:lvl3pPr marL="1000760" indent="-158115">
              <a:defRPr sz="1500" b="0" i="0" baseline="0">
                <a:latin typeface="+mj-lt"/>
                <a:cs typeface="Arial" panose="020B0604020202020204"/>
              </a:defRPr>
            </a:lvl3pPr>
            <a:lvl4pPr marL="1457960" indent="-194310">
              <a:defRPr sz="1400">
                <a:latin typeface="+mj-lt"/>
              </a:defRPr>
            </a:lvl4pPr>
            <a:lvl5pPr marL="2057400" indent="-228600">
              <a:buFont typeface="Wingdings" panose="05000000000000000000" pitchFamily="2"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p>
        </p:txBody>
      </p:sp>
      <p:sp>
        <p:nvSpPr>
          <p:cNvPr id="11"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t>‹#›</a:t>
            </a:fld>
            <a:endParaRPr lang="en-US" sz="900" dirty="0">
              <a:solidFill>
                <a:srgbClr val="444444"/>
              </a:solidFill>
              <a:latin typeface="+mj-lt"/>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extLst>
      <p:ext uri="{BB962C8B-B14F-4D97-AF65-F5344CB8AC3E}">
        <p14:creationId xmlns:p14="http://schemas.microsoft.com/office/powerpoint/2010/main" val="203398993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6"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t>‹#›</a:t>
            </a:fld>
            <a:endParaRPr lang="en-US" sz="900" dirty="0">
              <a:solidFill>
                <a:srgbClr val="444444"/>
              </a:solidFill>
              <a:latin typeface="+mj-lt"/>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extLst>
      <p:ext uri="{BB962C8B-B14F-4D97-AF65-F5344CB8AC3E}">
        <p14:creationId xmlns:p14="http://schemas.microsoft.com/office/powerpoint/2010/main" val="421961985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7"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chemeClr val="bg1">
                    <a:lumMod val="85000"/>
                  </a:schemeClr>
                </a:solidFill>
                <a:latin typeface="+mj-lt"/>
              </a:rPr>
              <a:t>‹#›</a:t>
            </a:fld>
            <a:endParaRPr lang="en-US" sz="900" dirty="0">
              <a:solidFill>
                <a:schemeClr val="bg1">
                  <a:lumMod val="85000"/>
                </a:schemeClr>
              </a:solidFill>
              <a:latin typeface="+mj-lt"/>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5" y="6051591"/>
            <a:ext cx="1500694" cy="679419"/>
          </a:xfrm>
          <a:prstGeom prst="rect">
            <a:avLst/>
          </a:prstGeom>
        </p:spPr>
      </p:pic>
    </p:spTree>
    <p:extLst>
      <p:ext uri="{BB962C8B-B14F-4D97-AF65-F5344CB8AC3E}">
        <p14:creationId xmlns:p14="http://schemas.microsoft.com/office/powerpoint/2010/main" val="223721828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panose="02070309020205020404"/>
              <a:buNone/>
              <a:defRPr sz="1500" b="0" i="0" baseline="0">
                <a:solidFill>
                  <a:srgbClr val="000000"/>
                </a:solidFill>
                <a:latin typeface="+mj-lt"/>
                <a:cs typeface="Arial" panose="020B0604020202020204"/>
              </a:defRPr>
            </a:lvl1pPr>
            <a:lvl2pPr marL="457200" indent="0">
              <a:buSzPct val="40000"/>
              <a:buFont typeface="Wingdings" panose="05000000000000000000" pitchFamily="2" charset="2"/>
              <a:buNone/>
              <a:defRPr sz="1800" b="0" i="0" baseline="0">
                <a:latin typeface="Arial" panose="020B0604020202020204"/>
                <a:cs typeface="Arial" panose="020B0604020202020204"/>
              </a:defRPr>
            </a:lvl2pPr>
            <a:lvl3pPr marL="914400" indent="0">
              <a:buNone/>
              <a:defRPr sz="1800" b="0" i="0" baseline="0">
                <a:latin typeface="Arial" panose="020B0604020202020204"/>
                <a:cs typeface="Arial" panose="020B0604020202020204"/>
              </a:defRPr>
            </a:lvl3pPr>
            <a:lvl4pPr>
              <a:defRPr sz="1400"/>
            </a:lvl4pPr>
            <a:lvl5pPr marL="2057400" indent="-228600">
              <a:buFont typeface="Wingdings" panose="05000000000000000000" pitchFamily="2"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panose="020B0604020202020204"/>
              </a:defRPr>
            </a:lvl1pPr>
          </a:lstStyle>
          <a:p>
            <a:r>
              <a:rPr lang="en-US" b="0" i="0" dirty="0">
                <a:latin typeface="Arial" panose="020B0604020202020204"/>
                <a:cs typeface="Arial" panose="020B0604020202020204"/>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lvl="0">
              <a:buClr>
                <a:srgbClr val="FF6600"/>
              </a:buClr>
              <a:buSzPct val="75000"/>
            </a:pPr>
            <a:endParaRPr lang="en-US" sz="800" dirty="0">
              <a:latin typeface="+mj-lt"/>
              <a:cs typeface="Arial" panose="020B0604020202020204"/>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panose="020B0604020202020204"/>
              </a:defRPr>
            </a:lvl1pPr>
            <a:lvl2pPr marL="457200" indent="0">
              <a:buNone/>
              <a:defRPr sz="800" b="0" i="0">
                <a:solidFill>
                  <a:srgbClr val="000000"/>
                </a:solidFill>
                <a:latin typeface="Arial" panose="020B0604020202020204"/>
                <a:cs typeface="Arial" panose="020B0604020202020204"/>
              </a:defRPr>
            </a:lvl2pPr>
            <a:lvl3pPr marL="914400" indent="0">
              <a:buNone/>
              <a:defRPr sz="800" b="0" i="0">
                <a:solidFill>
                  <a:srgbClr val="000000"/>
                </a:solidFill>
                <a:latin typeface="Arial" panose="020B0604020202020204"/>
                <a:cs typeface="Arial" panose="020B0604020202020204"/>
              </a:defRPr>
            </a:lvl3pPr>
            <a:lvl4pPr marL="1371600" indent="0">
              <a:buNone/>
              <a:defRPr sz="800" b="0" i="0">
                <a:solidFill>
                  <a:srgbClr val="000000"/>
                </a:solidFill>
                <a:latin typeface="Arial" panose="020B0604020202020204"/>
                <a:cs typeface="Arial" panose="020B0604020202020204"/>
              </a:defRPr>
            </a:lvl4pPr>
            <a:lvl5pPr marL="1828800" indent="0">
              <a:buNone/>
              <a:defRPr sz="800" b="0" i="0">
                <a:solidFill>
                  <a:srgbClr val="000000"/>
                </a:solidFill>
                <a:latin typeface="Arial" panose="020B0604020202020204"/>
                <a:cs typeface="Arial" panose="020B0604020202020204"/>
              </a:defRPr>
            </a:lvl5pPr>
          </a:lstStyle>
          <a:p>
            <a:pPr lvl="0"/>
            <a:r>
              <a:rPr lang="en-US" dirty="0"/>
              <a:t>Caption: You can add a caption here if needed. If not, delete this text box.</a:t>
            </a:r>
          </a:p>
        </p:txBody>
      </p:sp>
      <p:sp>
        <p:nvSpPr>
          <p:cNvPr id="14"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t>‹#›</a:t>
            </a:fld>
            <a:endParaRPr lang="en-US" sz="900" dirty="0">
              <a:solidFill>
                <a:srgbClr val="444444"/>
              </a:solidFill>
              <a:latin typeface="+mj-lt"/>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extLst>
      <p:ext uri="{BB962C8B-B14F-4D97-AF65-F5344CB8AC3E}">
        <p14:creationId xmlns:p14="http://schemas.microsoft.com/office/powerpoint/2010/main" val="19481518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defRPr sz="1500" b="0" i="0" baseline="0">
                <a:solidFill>
                  <a:srgbClr val="1AC604"/>
                </a:solidFill>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defRPr sz="1500" b="0" i="0" baseline="0">
                <a:solidFill>
                  <a:srgbClr val="666666"/>
                </a:solidFill>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defRPr sz="1500" b="0" i="0" baseline="0">
                <a:solidFill>
                  <a:srgbClr val="6817FF"/>
                </a:solidFill>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defRPr sz="1500" b="0" i="0" baseline="0">
                <a:solidFill>
                  <a:srgbClr val="000000"/>
                </a:solidFill>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5905" indent="-164465">
              <a:buClr>
                <a:srgbClr val="666666"/>
              </a:buClr>
              <a:buSzPct val="60000"/>
              <a:buFont typeface="Courier New" panose="02070309020205020404"/>
              <a:buChar char="o"/>
              <a:defRPr sz="1100" b="0" i="0" baseline="0">
                <a:latin typeface="+mj-lt"/>
                <a:cs typeface="Arial" panose="020B0604020202020204"/>
              </a:defRPr>
            </a:lvl1pPr>
            <a:lvl2pPr>
              <a:buClr>
                <a:srgbClr val="666666"/>
              </a:buClr>
              <a:buSzPct val="60000"/>
              <a:defRPr sz="1100" b="0" i="0">
                <a:latin typeface="Arial" panose="020B0604020202020204"/>
                <a:cs typeface="Arial" panose="020B0604020202020204"/>
              </a:defRPr>
            </a:lvl2pPr>
            <a:lvl3pPr marL="1143000" indent="-228600">
              <a:buClr>
                <a:srgbClr val="666666"/>
              </a:buClr>
              <a:buSzPct val="60000"/>
              <a:buFont typeface="Arial" panose="020B0604020202020204"/>
              <a:buChar char="•"/>
              <a:defRPr sz="1100" b="0" i="0">
                <a:latin typeface="Arial" panose="020B0604020202020204"/>
                <a:cs typeface="Arial" panose="020B0604020202020204"/>
              </a:defRPr>
            </a:lvl3pPr>
            <a:lvl4pPr>
              <a:defRPr sz="1100" b="0" i="0">
                <a:latin typeface="Arial" panose="020B0604020202020204"/>
                <a:cs typeface="Arial" panose="020B0604020202020204"/>
              </a:defRPr>
            </a:lvl4pPr>
            <a:lvl5pPr>
              <a:defRPr sz="1100" b="0" i="0">
                <a:latin typeface="Arial" panose="020B0604020202020204"/>
                <a:cs typeface="Arial" panose="020B0604020202020204"/>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5905" indent="-164465">
              <a:buClr>
                <a:srgbClr val="666666"/>
              </a:buClr>
              <a:buSzPct val="60000"/>
              <a:buFont typeface="Courier New" panose="02070309020205020404"/>
              <a:buChar char="o"/>
              <a:defRPr sz="1100" b="0" i="0">
                <a:latin typeface="+mj-lt"/>
                <a:cs typeface="Arial" panose="020B0604020202020204"/>
              </a:defRPr>
            </a:lvl1pPr>
            <a:lvl2pPr>
              <a:buClr>
                <a:srgbClr val="666666"/>
              </a:buClr>
              <a:buSzPct val="60000"/>
              <a:defRPr sz="1100" b="0" i="0">
                <a:latin typeface="Arial" panose="020B0604020202020204"/>
                <a:cs typeface="Arial" panose="020B0604020202020204"/>
              </a:defRPr>
            </a:lvl2pPr>
            <a:lvl3pPr marL="1143000" indent="-228600">
              <a:buClr>
                <a:srgbClr val="666666"/>
              </a:buClr>
              <a:buSzPct val="60000"/>
              <a:buFont typeface="Arial" panose="020B0604020202020204"/>
              <a:buChar char="•"/>
              <a:defRPr sz="1100" b="0" i="0">
                <a:latin typeface="Arial" panose="020B0604020202020204"/>
                <a:cs typeface="Arial" panose="020B0604020202020204"/>
              </a:defRPr>
            </a:lvl3pPr>
            <a:lvl4pPr>
              <a:defRPr sz="1100" b="0" i="0">
                <a:latin typeface="Arial" panose="020B0604020202020204"/>
                <a:cs typeface="Arial" panose="020B0604020202020204"/>
              </a:defRPr>
            </a:lvl4pPr>
            <a:lvl5pPr>
              <a:defRPr sz="1100" b="0" i="0">
                <a:latin typeface="Arial" panose="020B0604020202020204"/>
                <a:cs typeface="Arial" panose="020B0604020202020204"/>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5905" indent="-164465">
              <a:buClr>
                <a:srgbClr val="666666"/>
              </a:buClr>
              <a:buSzPct val="60000"/>
              <a:buFont typeface="Courier New" panose="02070309020205020404"/>
              <a:buChar char="o"/>
              <a:defRPr sz="1100" b="0" i="0" baseline="0">
                <a:latin typeface="+mj-lt"/>
                <a:cs typeface="Arial" panose="020B0604020202020204"/>
              </a:defRPr>
            </a:lvl1pPr>
            <a:lvl2pPr>
              <a:buClr>
                <a:srgbClr val="666666"/>
              </a:buClr>
              <a:buSzPct val="60000"/>
              <a:defRPr sz="1100" b="0" i="0">
                <a:latin typeface="Arial" panose="020B0604020202020204"/>
                <a:cs typeface="Arial" panose="020B0604020202020204"/>
              </a:defRPr>
            </a:lvl2pPr>
            <a:lvl3pPr marL="1143000" indent="-228600">
              <a:buClr>
                <a:srgbClr val="666666"/>
              </a:buClr>
              <a:buSzPct val="60000"/>
              <a:buFont typeface="Arial" panose="020B0604020202020204"/>
              <a:buChar char="•"/>
              <a:defRPr sz="1100" b="0" i="0">
                <a:latin typeface="Arial" panose="020B0604020202020204"/>
                <a:cs typeface="Arial" panose="020B0604020202020204"/>
              </a:defRPr>
            </a:lvl3pPr>
            <a:lvl4pPr>
              <a:defRPr sz="1100" b="0" i="0">
                <a:latin typeface="Arial" panose="020B0604020202020204"/>
                <a:cs typeface="Arial" panose="020B0604020202020204"/>
              </a:defRPr>
            </a:lvl4pPr>
            <a:lvl5pPr>
              <a:defRPr sz="1100" b="0" i="0">
                <a:latin typeface="Arial" panose="020B0604020202020204"/>
                <a:cs typeface="Arial" panose="020B0604020202020204"/>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5905" indent="-164465">
              <a:buClr>
                <a:srgbClr val="666666"/>
              </a:buClr>
              <a:buSzPct val="60000"/>
              <a:buFont typeface="Courier New" panose="02070309020205020404"/>
              <a:buChar char="o"/>
              <a:defRPr sz="1100" b="0" i="0">
                <a:latin typeface="+mj-lt"/>
                <a:cs typeface="Arial" panose="020B0604020202020204"/>
              </a:defRPr>
            </a:lvl1pPr>
            <a:lvl2pPr>
              <a:buClr>
                <a:srgbClr val="666666"/>
              </a:buClr>
              <a:buSzPct val="60000"/>
              <a:defRPr sz="1100" b="0" i="0">
                <a:latin typeface="Arial" panose="020B0604020202020204"/>
                <a:cs typeface="Arial" panose="020B0604020202020204"/>
              </a:defRPr>
            </a:lvl2pPr>
            <a:lvl3pPr marL="1143000" indent="-228600">
              <a:buClr>
                <a:srgbClr val="666666"/>
              </a:buClr>
              <a:buSzPct val="60000"/>
              <a:buFont typeface="Arial" panose="020B0604020202020204"/>
              <a:buChar char="•"/>
              <a:defRPr sz="1100" b="0" i="0">
                <a:latin typeface="Arial" panose="020B0604020202020204"/>
                <a:cs typeface="Arial" panose="020B0604020202020204"/>
              </a:defRPr>
            </a:lvl3pPr>
            <a:lvl4pPr>
              <a:defRPr sz="1100" b="0" i="0">
                <a:latin typeface="Arial" panose="020B0604020202020204"/>
                <a:cs typeface="Arial" panose="020B0604020202020204"/>
              </a:defRPr>
            </a:lvl4pPr>
            <a:lvl5pPr>
              <a:defRPr sz="1100" b="0" i="0">
                <a:latin typeface="Arial" panose="020B0604020202020204"/>
                <a:cs typeface="Arial" panose="020B0604020202020204"/>
              </a:defRPr>
            </a:lvl5pPr>
          </a:lstStyle>
          <a:p>
            <a:pPr lvl="0"/>
            <a:r>
              <a:rPr lang="en-US" dirty="0"/>
              <a:t>Content can be in a list</a:t>
            </a:r>
          </a:p>
        </p:txBody>
      </p:sp>
      <p:sp>
        <p:nvSpPr>
          <p:cNvPr id="18"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t>‹#›</a:t>
            </a:fld>
            <a:endParaRPr lang="en-US" sz="900" dirty="0">
              <a:solidFill>
                <a:srgbClr val="444444"/>
              </a:solidFill>
              <a:latin typeface="+mj-lt"/>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extLst>
      <p:ext uri="{BB962C8B-B14F-4D97-AF65-F5344CB8AC3E}">
        <p14:creationId xmlns:p14="http://schemas.microsoft.com/office/powerpoint/2010/main" val="134622504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1598" y="2655429"/>
            <a:ext cx="2240311" cy="1014269"/>
          </a:xfrm>
          <a:prstGeom prst="rect">
            <a:avLst/>
          </a:prstGeom>
        </p:spPr>
      </p:pic>
    </p:spTree>
    <p:extLst>
      <p:ext uri="{BB962C8B-B14F-4D97-AF65-F5344CB8AC3E}">
        <p14:creationId xmlns:p14="http://schemas.microsoft.com/office/powerpoint/2010/main" val="337178041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2" y="6394450"/>
            <a:ext cx="719137" cy="463550"/>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343297601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userDrawn="1">
  <p:cSld name="6_Agenda">
    <p:spTree>
      <p:nvGrpSpPr>
        <p:cNvPr id="1" name=""/>
        <p:cNvGrpSpPr/>
        <p:nvPr/>
      </p:nvGrpSpPr>
      <p:grpSpPr>
        <a:xfrm>
          <a:off x="0" y="0"/>
          <a:ext cx="0" cy="0"/>
          <a:chOff x="0" y="0"/>
          <a:chExt cx="0" cy="0"/>
        </a:xfrm>
      </p:grpSpPr>
      <p:sp>
        <p:nvSpPr>
          <p:cNvPr id="29" name="Slide Number Placeholder 1"/>
          <p:cNvSpPr txBox="1"/>
          <p:nvPr userDrawn="1"/>
        </p:nvSpPr>
        <p:spPr>
          <a:xfrm>
            <a:off x="8600074" y="146281"/>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t>‹#›</a:t>
            </a:fld>
            <a:endParaRPr lang="en-US" sz="900" dirty="0">
              <a:solidFill>
                <a:srgbClr val="444444"/>
              </a:solidFill>
            </a:endParaRPr>
          </a:p>
        </p:txBody>
      </p:sp>
      <p:pic>
        <p:nvPicPr>
          <p:cNvPr id="9" name="Picture 8" descr="crv_logo_rgb_pos.png"/>
          <p:cNvPicPr>
            <a:picLocks noChangeAspect="1"/>
          </p:cNvPicPr>
          <p:nvPr userDrawn="1"/>
        </p:nvPicPr>
        <p:blipFill>
          <a:blip r:embed="rId2" cstate="email"/>
          <a:stretch>
            <a:fillRect/>
          </a:stretch>
        </p:blipFill>
        <p:spPr>
          <a:xfrm>
            <a:off x="7445543" y="6056965"/>
            <a:ext cx="1505379" cy="679419"/>
          </a:xfrm>
          <a:prstGeom prst="rect">
            <a:avLst/>
          </a:prstGeom>
        </p:spPr>
      </p:pic>
      <p:pic>
        <p:nvPicPr>
          <p:cNvPr id="10" name="Picture 9"/>
          <p:cNvPicPr>
            <a:picLocks noChangeAspect="1"/>
          </p:cNvPicPr>
          <p:nvPr userDrawn="1"/>
        </p:nvPicPr>
        <p:blipFill>
          <a:blip r:embed="rId3" cstate="email"/>
          <a:stretch>
            <a:fillRect/>
          </a:stretch>
        </p:blipFill>
        <p:spPr>
          <a:xfrm>
            <a:off x="176851" y="6003291"/>
            <a:ext cx="1735195" cy="817197"/>
          </a:xfrm>
          <a:prstGeom prst="rect">
            <a:avLst/>
          </a:prstGeom>
        </p:spPr>
      </p:pic>
      <p:sp>
        <p:nvSpPr>
          <p:cNvPr id="5" name="Title 19"/>
          <p:cNvSpPr>
            <a:spLocks noGrp="1"/>
          </p:cNvSpPr>
          <p:nvPr>
            <p:ph type="title" hasCustomPrompt="1"/>
          </p:nvPr>
        </p:nvSpPr>
        <p:spPr>
          <a:xfrm>
            <a:off x="420166" y="367015"/>
            <a:ext cx="8041362" cy="385468"/>
          </a:xfrm>
          <a:prstGeom prst="rect">
            <a:avLst/>
          </a:prstGeom>
        </p:spPr>
        <p:txBody>
          <a:bodyPr vert="horz" lIns="0" tIns="0" rIns="0" bIns="0"/>
          <a:lstStyle>
            <a:lvl1pPr algn="l">
              <a:defRPr sz="3200" b="0" i="0" cap="none" baseline="0">
                <a:solidFill>
                  <a:schemeClr val="bg2"/>
                </a:solidFill>
                <a:latin typeface="微软雅黑" panose="020B0503020204020204" pitchFamily="34" charset="-122"/>
                <a:ea typeface="微软雅黑" panose="020B0503020204020204" pitchFamily="34" charset="-122"/>
                <a:cs typeface="Arial" panose="020B0604020202020204"/>
              </a:defRPr>
            </a:lvl1pPr>
          </a:lstStyle>
          <a:p>
            <a:r>
              <a:rPr lang="en-US" dirty="0"/>
              <a:t>Main take-away or heading goes here</a:t>
            </a:r>
          </a:p>
        </p:txBody>
      </p:sp>
    </p:spTree>
    <p:extLst>
      <p:ext uri="{BB962C8B-B14F-4D97-AF65-F5344CB8AC3E}">
        <p14:creationId xmlns:p14="http://schemas.microsoft.com/office/powerpoint/2010/main" val="197540454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97812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图片 10">
            <a:extLst>
              <a:ext uri="{FF2B5EF4-FFF2-40B4-BE49-F238E27FC236}">
                <a16:creationId xmlns:a16="http://schemas.microsoft.com/office/drawing/2014/main" id="{53969734-54F5-D34F-A324-6745716F5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EC02EBED-02AB-A644-BF2E-8924BB6E758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92518015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8_Full-bleed-Image_With-Quo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
        <p:nvSpPr>
          <p:cNvPr id="3" name="标题 2">
            <a:extLst>
              <a:ext uri="{FF2B5EF4-FFF2-40B4-BE49-F238E27FC236}">
                <a16:creationId xmlns:a16="http://schemas.microsoft.com/office/drawing/2014/main" id="{7658A79F-992D-42C9-9A52-145037005096}"/>
              </a:ext>
            </a:extLst>
          </p:cNvPr>
          <p:cNvSpPr>
            <a:spLocks noGrp="1"/>
          </p:cNvSpPr>
          <p:nvPr>
            <p:ph type="title"/>
          </p:nvPr>
        </p:nvSpPr>
        <p:spPr>
          <a:xfrm>
            <a:off x="628650" y="365129"/>
            <a:ext cx="4972050" cy="679419"/>
          </a:xfrm>
          <a:prstGeom prst="rect">
            <a:avLst/>
          </a:prstGeom>
        </p:spPr>
        <p:txBody>
          <a:bodyPr/>
          <a:lstStyle>
            <a:lvl1pPr>
              <a:defRPr sz="28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1929762057"/>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a:xfrm>
            <a:off x="908720" y="188640"/>
            <a:ext cx="7369175" cy="836612"/>
          </a:xfrm>
        </p:spPr>
        <p:txBody>
          <a:bodyPr/>
          <a:lstStyle>
            <a:lvl1pPr>
              <a:defRPr>
                <a:solidFill>
                  <a:schemeClr val="bg2"/>
                </a:solidFill>
                <a:latin typeface="Microsoft YaHei" panose="020B0503020204020204" pitchFamily="34" charset="-122"/>
                <a:ea typeface="Microsoft YaHei" panose="020B0503020204020204" pitchFamily="34" charset="-122"/>
              </a:defRPr>
            </a:lvl1pPr>
          </a:lstStyle>
          <a:p>
            <a:r>
              <a:rPr lang="en-US" altLang="zh-CN" dirty="0"/>
              <a:t>Click to edit Master title style</a:t>
            </a:r>
            <a:endParaRPr lang="zh-CN" altLang="en-US" dirty="0"/>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pPr defTabSz="9144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760250832"/>
      </p:ext>
    </p:extLst>
  </p:cSld>
  <p:clrMapOvr>
    <a:masterClrMapping/>
  </p:clrMapOvr>
  <p:transition>
    <p:zo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3_Cover-Page-No_Image_Black">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28313"/>
            <a:ext cx="1735195" cy="817198"/>
          </a:xfrm>
          <a:prstGeom prst="rect">
            <a:avLst/>
          </a:prstGeom>
        </p:spPr>
      </p:pic>
    </p:spTree>
    <p:extLst>
      <p:ext uri="{BB962C8B-B14F-4D97-AF65-F5344CB8AC3E}">
        <p14:creationId xmlns:p14="http://schemas.microsoft.com/office/powerpoint/2010/main" val="1898928200"/>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Cover-Page-No_Image_White">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spTree>
    <p:extLst>
      <p:ext uri="{BB962C8B-B14F-4D97-AF65-F5344CB8AC3E}">
        <p14:creationId xmlns:p14="http://schemas.microsoft.com/office/powerpoint/2010/main" val="3910305958"/>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2_Cover-Page-With_Image">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6" name="Picture 15" descr="crv_logo_rgb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53912" y="6056965"/>
            <a:ext cx="1505379" cy="679419"/>
          </a:xfrm>
          <a:prstGeom prst="rect">
            <a:avLst/>
          </a:prstGeom>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507413267"/>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800" b="1" i="0" cap="none">
                <a:solidFill>
                  <a:schemeClr val="tx1"/>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2436416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0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a:stretch>
            <a:fillRect/>
          </a:stretch>
        </p:blipFill>
        <p:spPr>
          <a:xfrm>
            <a:off x="7445541" y="6058602"/>
            <a:ext cx="1505379" cy="676144"/>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976773181"/>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931294123"/>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pic>
        <p:nvPicPr>
          <p:cNvPr id="11" name="Picture 10"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52124824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6_Big Statement_Layou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a:t>Main take-away or heading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6081988"/>
            <a:ext cx="1505379" cy="67941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0" y="6028313"/>
            <a:ext cx="1735195" cy="817198"/>
          </a:xfrm>
          <a:prstGeom prst="rect">
            <a:avLst/>
          </a:prstGeom>
        </p:spPr>
      </p:pic>
    </p:spTree>
    <p:extLst>
      <p:ext uri="{BB962C8B-B14F-4D97-AF65-F5344CB8AC3E}">
        <p14:creationId xmlns:p14="http://schemas.microsoft.com/office/powerpoint/2010/main" val="391593850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983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0" name="图片 10">
            <a:extLst>
              <a:ext uri="{FF2B5EF4-FFF2-40B4-BE49-F238E27FC236}">
                <a16:creationId xmlns:a16="http://schemas.microsoft.com/office/drawing/2014/main" id="{BEBC39ED-F2D5-C246-8780-B38100E3FB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id="{455F1B8C-575F-4E4E-AD92-8DE3C14BA9C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10539882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4" name="Picture 13"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4154672713"/>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00" dirty="0">
              <a:solidFill>
                <a:srgbClr val="444444"/>
              </a:solidFill>
            </a:endParaRPr>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
        <p:nvSpPr>
          <p:cNvPr id="8" name="标题 7"/>
          <p:cNvSpPr>
            <a:spLocks noGrp="1"/>
          </p:cNvSpPr>
          <p:nvPr>
            <p:ph type="title"/>
          </p:nvPr>
        </p:nvSpPr>
        <p:spPr>
          <a:xfrm>
            <a:off x="457200" y="274638"/>
            <a:ext cx="8229600" cy="1143000"/>
          </a:xfrm>
          <a:prstGeom prst="rect">
            <a:avLst/>
          </a:prstGeom>
        </p:spPr>
        <p:txBody>
          <a:bodyPr/>
          <a:lstStyle>
            <a:lvl1pPr algn="l">
              <a:defRPr sz="2400" b="1">
                <a:solidFill>
                  <a:srgbClr val="6817FF"/>
                </a:solidFill>
                <a:latin typeface="微软雅黑" pitchFamily="34" charset="-122"/>
                <a:ea typeface="微软雅黑" pitchFamily="34" charset="-122"/>
              </a:defRPr>
            </a:lvl1pPr>
          </a:lstStyle>
          <a:p>
            <a:r>
              <a:rPr lang="zh-CN" altLang="en-US" dirty="0"/>
              <a:t>单击此处编辑母版标题样式</a:t>
            </a:r>
            <a:endParaRPr lang="en-US" dirty="0"/>
          </a:p>
        </p:txBody>
      </p:sp>
      <p:sp>
        <p:nvSpPr>
          <p:cNvPr id="7" name="Slide Number Placeholder 1"/>
          <p:cNvSpPr txBox="1">
            <a:spLocks/>
          </p:cNvSpPr>
          <p:nvPr userDrawn="1"/>
        </p:nvSpPr>
        <p:spPr>
          <a:xfrm>
            <a:off x="8489912" y="18831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Tree>
    <p:extLst>
      <p:ext uri="{BB962C8B-B14F-4D97-AF65-F5344CB8AC3E}">
        <p14:creationId xmlns:p14="http://schemas.microsoft.com/office/powerpoint/2010/main" val="210266039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5541" y="6056965"/>
            <a:ext cx="1505379" cy="679418"/>
          </a:xfrm>
          <a:prstGeom prst="rect">
            <a:avLst/>
          </a:prstGeom>
        </p:spPr>
      </p:pic>
    </p:spTree>
    <p:extLst>
      <p:ext uri="{BB962C8B-B14F-4D97-AF65-F5344CB8AC3E}">
        <p14:creationId xmlns:p14="http://schemas.microsoft.com/office/powerpoint/2010/main" val="3311760964"/>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Arial"/>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spTree>
    <p:extLst>
      <p:ext uri="{BB962C8B-B14F-4D97-AF65-F5344CB8AC3E}">
        <p14:creationId xmlns:p14="http://schemas.microsoft.com/office/powerpoint/2010/main" val="3454062793"/>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6" name="Picture 15"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spTree>
    <p:extLst>
      <p:ext uri="{BB962C8B-B14F-4D97-AF65-F5344CB8AC3E}">
        <p14:creationId xmlns:p14="http://schemas.microsoft.com/office/powerpoint/2010/main" val="2381658196"/>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9_Closing-Slide-Contact-Info">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2659752"/>
            <a:ext cx="2234550" cy="100851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1" y="2603539"/>
            <a:ext cx="2549185" cy="1200550"/>
          </a:xfrm>
          <a:prstGeom prst="rect">
            <a:avLst/>
          </a:prstGeom>
        </p:spPr>
      </p:pic>
    </p:spTree>
    <p:extLst>
      <p:ext uri="{BB962C8B-B14F-4D97-AF65-F5344CB8AC3E}">
        <p14:creationId xmlns:p14="http://schemas.microsoft.com/office/powerpoint/2010/main" val="2877639462"/>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4_Cover-Page-With_Image">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5" name="Picture 14"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2" y="6056966"/>
            <a:ext cx="1505379" cy="679419"/>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0" y="6003291"/>
            <a:ext cx="1735195" cy="817197"/>
          </a:xfrm>
          <a:prstGeom prst="rect">
            <a:avLst/>
          </a:prstGeom>
        </p:spPr>
      </p:pic>
    </p:spTree>
    <p:extLst>
      <p:ext uri="{BB962C8B-B14F-4D97-AF65-F5344CB8AC3E}">
        <p14:creationId xmlns:p14="http://schemas.microsoft.com/office/powerpoint/2010/main" val="156609346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idx="1"/>
          </p:nvPr>
        </p:nvSpPr>
        <p:spPr>
          <a:xfrm>
            <a:off x="917575" y="1525588"/>
            <a:ext cx="7369175" cy="4570412"/>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pic>
        <p:nvPicPr>
          <p:cNvPr id="6"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61172" y="6056965"/>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11209359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pic>
        <p:nvPicPr>
          <p:cNvPr id="5"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61172" y="6056965"/>
            <a:ext cx="1505379" cy="679419"/>
          </a:xfrm>
          <a:prstGeom prst="rect">
            <a:avLst/>
          </a:prstGeom>
        </p:spPr>
      </p:pic>
      <p:pic>
        <p:nvPicPr>
          <p:cNvPr id="6"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78567239"/>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a:defRPr/>
            </a:lvl1pPr>
          </a:lstStyle>
          <a:p>
            <a:pPr>
              <a:defRPr/>
            </a:pPr>
            <a:endParaRPr lang="en-US" altLang="zh-CN">
              <a:solidFill>
                <a:srgbClr val="000000"/>
              </a:solidFill>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a:defRPr/>
            </a:lvl1pPr>
          </a:lstStyle>
          <a:p>
            <a:pPr>
              <a:defRPr/>
            </a:pPr>
            <a:fld id="{FF0AADDC-FED4-4974-8C99-199DBD955BD9}"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87401042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8" name="Picture 11">
            <a:extLst>
              <a:ext uri="{FF2B5EF4-FFF2-40B4-BE49-F238E27FC236}">
                <a16:creationId xmlns:a16="http://schemas.microsoft.com/office/drawing/2014/main" id="{5605098C-5E32-F44D-9042-D0C3BB0A2C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1" name="Picture 9">
            <a:extLst>
              <a:ext uri="{FF2B5EF4-FFF2-40B4-BE49-F238E27FC236}">
                <a16:creationId xmlns:a16="http://schemas.microsoft.com/office/drawing/2014/main" id="{2CE98092-E622-D247-86A0-2E6C8FD1F8C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07918232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ext Box 24"/>
          <p:cNvSpPr txBox="1">
            <a:spLocks noChangeArrowheads="1"/>
          </p:cNvSpPr>
          <p:nvPr/>
        </p:nvSpPr>
        <p:spPr bwMode="auto">
          <a:xfrm>
            <a:off x="336550" y="1530350"/>
            <a:ext cx="7764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Clr>
                <a:srgbClr val="1AC604"/>
              </a:buClr>
              <a:buFontTx/>
              <a:buChar char="•"/>
              <a:defRPr/>
            </a:pPr>
            <a:endParaRPr lang="en-GB" altLang="zh-CN">
              <a:solidFill>
                <a:srgbClr val="000000"/>
              </a:solidFill>
              <a:cs typeface="Arial" panose="020B0604020202020204" pitchFamily="34" charset="0"/>
            </a:endParaRPr>
          </a:p>
        </p:txBody>
      </p:sp>
    </p:spTree>
    <p:extLst>
      <p:ext uri="{BB962C8B-B14F-4D97-AF65-F5344CB8AC3E}">
        <p14:creationId xmlns:p14="http://schemas.microsoft.com/office/powerpoint/2010/main" val="1159371702"/>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a:defRPr/>
            </a:pPr>
            <a:fld id="{9D235A6F-EEAA-41A0-891C-A3259CA2162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57317227"/>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3_Cover-Page-With_Image">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161903054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1_Tile - white (graphs) - standard">
    <p:spTree>
      <p:nvGrpSpPr>
        <p:cNvPr id="1" name=""/>
        <p:cNvGrpSpPr/>
        <p:nvPr/>
      </p:nvGrpSpPr>
      <p:grpSpPr>
        <a:xfrm>
          <a:off x="0" y="0"/>
          <a:ext cx="0" cy="0"/>
          <a:chOff x="0" y="0"/>
          <a:chExt cx="0" cy="0"/>
        </a:xfrm>
      </p:grpSpPr>
      <p:pic>
        <p:nvPicPr>
          <p:cNvPr id="8" name="Picture 2" descr="https://incites.qa.thomsonreuters.com/images/8fc20d3c.background.png"/>
          <p:cNvPicPr>
            <a:picLocks noChangeAspect="1" noChangeArrowheads="1"/>
          </p:cNvPicPr>
          <p:nvPr userDrawn="1"/>
        </p:nvPicPr>
        <p:blipFill>
          <a:blip r:embed="rId2" cstate="print"/>
          <a:srcRect b="56786"/>
          <a:stretch>
            <a:fillRect/>
          </a:stretch>
        </p:blipFill>
        <p:spPr bwMode="auto">
          <a:xfrm>
            <a:off x="0" y="-18178"/>
            <a:ext cx="9144000" cy="6915138"/>
          </a:xfrm>
          <a:prstGeom prst="rect">
            <a:avLst/>
          </a:prstGeom>
          <a:noFill/>
        </p:spPr>
      </p:pic>
      <p:sp>
        <p:nvSpPr>
          <p:cNvPr id="5" name="Footer Placeholder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a:defRPr/>
            </a:pPr>
            <a:endParaRPr lang="en-US">
              <a:solidFill>
                <a:srgbClr val="000000"/>
              </a:solidFill>
            </a:endParaRPr>
          </a:p>
        </p:txBody>
      </p:sp>
      <p:sp>
        <p:nvSpPr>
          <p:cNvPr id="6" name="Slide Number Placeholder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a:defRPr/>
            </a:pPr>
            <a:fld id="{CA191831-B690-48CC-9A59-818B8D7FEB00}" type="slidenum">
              <a:rPr lang="en-US">
                <a:solidFill>
                  <a:srgbClr val="000000"/>
                </a:solidFill>
              </a:rPr>
              <a:pPr>
                <a:defRPr/>
              </a:pPr>
              <a:t>‹#›</a:t>
            </a:fld>
            <a:endParaRPr lang="en-US">
              <a:solidFill>
                <a:srgbClr val="000000"/>
              </a:solidFill>
            </a:endParaRPr>
          </a:p>
        </p:txBody>
      </p:sp>
      <p:sp>
        <p:nvSpPr>
          <p:cNvPr id="11" name="Content Placeholder 3"/>
          <p:cNvSpPr>
            <a:spLocks noGrp="1" noChangeAspect="1"/>
          </p:cNvSpPr>
          <p:nvPr>
            <p:ph sz="half" idx="17"/>
          </p:nvPr>
        </p:nvSpPr>
        <p:spPr>
          <a:xfrm>
            <a:off x="969819" y="1589809"/>
            <a:ext cx="4384964" cy="4389120"/>
          </a:xfrm>
          <a:prstGeom prst="rect">
            <a:avLst/>
          </a:prstGeom>
          <a:solidFill>
            <a:schemeClr val="bg1"/>
          </a:solidFill>
          <a:effectLst>
            <a:outerShdw blurRad="63500" sx="102000" sy="102000" algn="ctr" rotWithShape="0">
              <a:prstClr val="black">
                <a:alpha val="40000"/>
              </a:prstClr>
            </a:outerShdw>
          </a:effectLst>
        </p:spPr>
        <p:txBody>
          <a:bodyPr wrap="square" lIns="91440" tIns="548640" rIns="91440" bIns="91440"/>
          <a:lstStyle>
            <a:lvl1pPr marL="0">
              <a:buNone/>
              <a:defRPr/>
            </a:lvl1pPr>
          </a:lstStyle>
          <a:p>
            <a:r>
              <a:rPr lang="en-CA" i="1" dirty="0"/>
              <a:t>Insert a mock up of the visualization or analysis here  </a:t>
            </a:r>
            <a:endParaRPr lang="en-GB" i="1" dirty="0"/>
          </a:p>
        </p:txBody>
      </p:sp>
      <p:sp>
        <p:nvSpPr>
          <p:cNvPr id="9" name="Content Placeholder 3"/>
          <p:cNvSpPr>
            <a:spLocks noGrp="1"/>
          </p:cNvSpPr>
          <p:nvPr>
            <p:ph sz="half" idx="2" hasCustomPrompt="1"/>
          </p:nvPr>
        </p:nvSpPr>
        <p:spPr>
          <a:xfrm>
            <a:off x="852056" y="1683326"/>
            <a:ext cx="4281054" cy="353292"/>
          </a:xfrm>
          <a:prstGeom prst="rect">
            <a:avLst/>
          </a:prstGeom>
          <a:solidFill>
            <a:srgbClr val="505050"/>
          </a:solidFill>
        </p:spPr>
        <p:txBody>
          <a:bodyPr lIns="274320" tIns="0" anchor="ctr"/>
          <a:lstStyle>
            <a:lvl1pPr>
              <a:buNone/>
              <a:defRPr sz="2000" baseline="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Insert title </a:t>
            </a:r>
          </a:p>
        </p:txBody>
      </p:sp>
      <p:pic>
        <p:nvPicPr>
          <p:cNvPr id="2" name="Picture 3"/>
          <p:cNvPicPr>
            <a:picLocks noChangeAspect="1" noChangeArrowheads="1"/>
          </p:cNvPicPr>
          <p:nvPr userDrawn="1"/>
        </p:nvPicPr>
        <p:blipFill>
          <a:blip r:embed="rId3" cstate="print"/>
          <a:srcRect/>
          <a:stretch>
            <a:fillRect/>
          </a:stretch>
        </p:blipFill>
        <p:spPr bwMode="auto">
          <a:xfrm>
            <a:off x="-4884" y="-21266"/>
            <a:ext cx="9148884" cy="938816"/>
          </a:xfrm>
          <a:prstGeom prst="rect">
            <a:avLst/>
          </a:prstGeom>
          <a:noFill/>
          <a:ln w="9525">
            <a:noFill/>
            <a:miter lim="800000"/>
            <a:headEnd/>
            <a:tailEnd/>
          </a:ln>
          <a:effectLst/>
        </p:spPr>
      </p:pic>
    </p:spTree>
    <p:extLst>
      <p:ext uri="{BB962C8B-B14F-4D97-AF65-F5344CB8AC3E}">
        <p14:creationId xmlns:p14="http://schemas.microsoft.com/office/powerpoint/2010/main" val="155562568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5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41061469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5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55426104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7" y="990601"/>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917577" y="506414"/>
            <a:ext cx="7369175" cy="836612"/>
          </a:xfrm>
          <a:prstGeom prst="rect">
            <a:avLst/>
          </a:prstGeom>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2" y="6394451"/>
            <a:ext cx="5172075" cy="231775"/>
          </a:xfrm>
          <a:prstGeom prst="rect">
            <a:avLst/>
          </a:prstGeom>
        </p:spPr>
        <p:txBody>
          <a:bodyPr/>
          <a:lstStyle>
            <a:lvl1pPr eaLnBrk="1" hangingPunct="1">
              <a:defRPr/>
            </a:lvl1pPr>
          </a:lstStyle>
          <a:p>
            <a:pPr defTabSz="6858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4" y="6394450"/>
            <a:ext cx="719137" cy="463551"/>
          </a:xfrm>
          <a:prstGeom prst="rect">
            <a:avLst/>
          </a:prstGeom>
        </p:spPr>
        <p:txBody>
          <a:bodyPr/>
          <a:lstStyle>
            <a:lvl1pPr eaLnBrk="1" hangingPunct="1">
              <a:defRPr/>
            </a:lvl1pPr>
          </a:lstStyle>
          <a:p>
            <a:pPr defTabSz="685800" fontAlgn="base">
              <a:spcBef>
                <a:spcPct val="0"/>
              </a:spcBef>
              <a:spcAft>
                <a:spcPct val="0"/>
              </a:spcAft>
              <a:defRPr/>
            </a:pPr>
            <a:fld id="{3B402691-FAED-4A3A-87DA-7EBB84009834}" type="slidenum">
              <a:rPr lang="en-US" altLang="zh-CN" smtClean="0">
                <a:solidFill>
                  <a:srgbClr val="000000"/>
                </a:solidFill>
                <a:ea typeface="宋体" panose="02010600030101010101" pitchFamily="2" charset="-122"/>
              </a:rPr>
              <a:pPr defTabSz="6858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2026491496"/>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4_Cover-Page-No_Image_Blac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6858003"/>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100" y="5850141"/>
            <a:ext cx="1505379" cy="90589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66641005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_Cover-Page-No_Image_White">
    <p:spTree>
      <p:nvGrpSpPr>
        <p:cNvPr id="1" name=""/>
        <p:cNvGrpSpPr/>
        <p:nvPr/>
      </p:nvGrpSpPr>
      <p:grpSpPr>
        <a:xfrm>
          <a:off x="0" y="0"/>
          <a:ext cx="0" cy="0"/>
          <a:chOff x="0" y="0"/>
          <a:chExt cx="0" cy="0"/>
        </a:xfrm>
      </p:grpSpPr>
      <p:pic>
        <p:nvPicPr>
          <p:cNvPr id="18" name="Picture 17" descr="crv_lfcl_grhc_rgb_pos.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
            <a:ext cx="9144000" cy="6857999"/>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10" name="Picture 9"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95877166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5_Cover-Page-With_Image">
    <p:spTree>
      <p:nvGrpSpPr>
        <p:cNvPr id="1" name=""/>
        <p:cNvGrpSpPr/>
        <p:nvPr/>
      </p:nvGrpSpPr>
      <p:grpSpPr>
        <a:xfrm>
          <a:off x="0" y="0"/>
          <a:ext cx="0" cy="0"/>
          <a:chOff x="0" y="0"/>
          <a:chExt cx="0" cy="0"/>
        </a:xfrm>
      </p:grpSpPr>
      <p:pic>
        <p:nvPicPr>
          <p:cNvPr id="10" name="Picture Placeholder 7" descr="stock-photo-playing-with-plasma-70742099.jp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4966942" y="0"/>
            <a:ext cx="4183253" cy="6868171"/>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3"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prstClr val="white"/>
              </a:solidFill>
            </a:endParaRPr>
          </a:p>
        </p:txBody>
      </p:sp>
      <p:pic>
        <p:nvPicPr>
          <p:cNvPr id="15" name="Picture 14" descr="crv_lfcl_grhc_rgb_pos_coverpage-img.png"/>
          <p:cNvPicPr>
            <a:picLocks noChangeAspect="1"/>
          </p:cNvPicPr>
          <p:nvPr userDrawn="1"/>
        </p:nvPicPr>
        <p:blipFill rotWithShape="1">
          <a:blip r:embed="rId3" cstate="screen">
            <a:extLst>
              <a:ext uri="{28A0092B-C50C-407E-A947-70E740481C1C}">
                <a14:useLocalDpi xmlns:a14="http://schemas.microsoft.com/office/drawing/2010/main"/>
              </a:ext>
            </a:extLst>
          </a:blip>
          <a:srcRect l="4265" t="10798" r="9949" b="3415"/>
          <a:stretch/>
        </p:blipFill>
        <p:spPr>
          <a:xfrm>
            <a:off x="0" y="0"/>
            <a:ext cx="9144000" cy="6858000"/>
          </a:xfrm>
          <a:prstGeom prst="rect">
            <a:avLst/>
          </a:prstGeom>
        </p:spPr>
      </p:pic>
      <p:pic>
        <p:nvPicPr>
          <p:cNvPr id="7" name="Picture 6" descr="crv_logo_rgb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53913" y="5850142"/>
            <a:ext cx="1505379" cy="905892"/>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Arial"/>
                <a:cs typeface="Arial"/>
              </a:defRPr>
            </a:lvl1pPr>
          </a:lstStyle>
          <a:p>
            <a:r>
              <a:rPr lang="en-US" dirty="0"/>
              <a:t>Optional subtitle goes here and can go on multiple lines as needed for your presentation</a:t>
            </a:r>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2155874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9DC2280-1C78-4806-8EA1-B63D039E8219}"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51489620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图片 10">
            <a:extLst>
              <a:ext uri="{FF2B5EF4-FFF2-40B4-BE49-F238E27FC236}">
                <a16:creationId xmlns:a16="http://schemas.microsoft.com/office/drawing/2014/main" id="{681F0A60-67D5-C747-B7AE-D5985A903E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a:extLst>
              <a:ext uri="{FF2B5EF4-FFF2-40B4-BE49-F238E27FC236}">
                <a16:creationId xmlns:a16="http://schemas.microsoft.com/office/drawing/2014/main" id="{6A819A5B-0749-2547-9028-F77093667AC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9466384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5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4" name="Picture 13"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285214471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6_Big Statement">
    <p:spTree>
      <p:nvGrpSpPr>
        <p:cNvPr id="1" name=""/>
        <p:cNvGrpSpPr/>
        <p:nvPr/>
      </p:nvGrpSpPr>
      <p:grpSpPr>
        <a:xfrm>
          <a:off x="0" y="0"/>
          <a:ext cx="0" cy="0"/>
          <a:chOff x="0" y="0"/>
          <a:chExt cx="0" cy="0"/>
        </a:xfrm>
      </p:grpSpPr>
      <p:pic>
        <p:nvPicPr>
          <p:cNvPr id="20" name="Picture 19"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4266" t="11493" r="16175"/>
          <a:stretch/>
        </p:blipFill>
        <p:spPr>
          <a:xfrm>
            <a:off x="-17468" y="0"/>
            <a:ext cx="9161468" cy="6903445"/>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pic>
        <p:nvPicPr>
          <p:cNvPr id="11" name="Picture 10"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40782547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7_Big Statement_Layou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3"/>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Arial"/>
                <a:cs typeface="Arial"/>
              </a:defRPr>
            </a:lvl1pPr>
          </a:lstStyle>
          <a:p>
            <a:r>
              <a:rPr lang="en-US" dirty="0"/>
              <a:t>Main take-away or heading goes here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100" y="5850141"/>
            <a:ext cx="1505379" cy="905891"/>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413598073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7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6007100"/>
            <a:ext cx="1505379" cy="74893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6007099"/>
            <a:ext cx="1735195" cy="861071"/>
          </a:xfrm>
          <a:prstGeom prst="rect">
            <a:avLst/>
          </a:prstGeom>
        </p:spPr>
      </p:pic>
    </p:spTree>
    <p:extLst>
      <p:ext uri="{BB962C8B-B14F-4D97-AF65-F5344CB8AC3E}">
        <p14:creationId xmlns:p14="http://schemas.microsoft.com/office/powerpoint/2010/main" val="106287215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9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29857555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9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prstClr val="white">
                    <a:lumMod val="85000"/>
                  </a:prstClr>
                </a:solidFill>
              </a:rPr>
              <a:pPr algn="r"/>
              <a:t>‹#›</a:t>
            </a:fld>
            <a:endParaRPr lang="en-US" sz="900" dirty="0">
              <a:solidFill>
                <a:prstClr val="white">
                  <a:lumMod val="85000"/>
                </a:prst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5542" y="5850141"/>
            <a:ext cx="1505379" cy="905891"/>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385485742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9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Arial"/>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Arial"/>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prstClr val="black"/>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Arial"/>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8" name="Picture 1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50584969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2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0" name="Picture 1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214628269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0_Closing-Slide-Contact-Info">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2066795"/>
            <a:ext cx="2234550" cy="1344685"/>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2" y="1991844"/>
            <a:ext cx="2549185" cy="1600733"/>
          </a:xfrm>
          <a:prstGeom prst="rect">
            <a:avLst/>
          </a:prstGeom>
        </p:spPr>
      </p:pic>
    </p:spTree>
    <p:extLst>
      <p:ext uri="{BB962C8B-B14F-4D97-AF65-F5344CB8AC3E}">
        <p14:creationId xmlns:p14="http://schemas.microsoft.com/office/powerpoint/2010/main" val="47161038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8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850142"/>
            <a:ext cx="1505379" cy="9058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6"/>
          </a:xfrm>
          <a:prstGeom prst="rect">
            <a:avLst/>
          </a:prstGeom>
        </p:spPr>
      </p:pic>
    </p:spTree>
    <p:extLst>
      <p:ext uri="{BB962C8B-B14F-4D97-AF65-F5344CB8AC3E}">
        <p14:creationId xmlns:p14="http://schemas.microsoft.com/office/powerpoint/2010/main" val="3677383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图片 10">
            <a:extLst>
              <a:ext uri="{FF2B5EF4-FFF2-40B4-BE49-F238E27FC236}">
                <a16:creationId xmlns:a16="http://schemas.microsoft.com/office/drawing/2014/main" id="{DCF520D3-D674-D640-A01C-0A58D9A0FA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B70071E-1C43-A64D-AC9D-C582C48B56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20136994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14_Cover-Page-With_Image">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zh-CN" altLang="en-US"/>
              <a:t>单击图标添加图片</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422525369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7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850076"/>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839812"/>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微软雅黑" panose="020B0503020204020204" pitchFamily="34" charset="-122"/>
                <a:ea typeface="微软雅黑" panose="020B0503020204020204" pitchFamily="34" charset="-122"/>
              </a:rPr>
              <a:pPr algn="r"/>
              <a:t>‹#›</a:t>
            </a:fld>
            <a:endParaRPr lang="en-US" sz="900" dirty="0">
              <a:solidFill>
                <a:srgbClr val="444444"/>
              </a:solidFill>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微软雅黑" panose="020B0503020204020204" pitchFamily="34" charset="-122"/>
                <a:ea typeface="微软雅黑" panose="020B0503020204020204" pitchFamily="34" charset="-122"/>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4190189581"/>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6_Cover-Page-No_Image_Black">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381836750"/>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4_Cover-Page-No_Image_White">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174779554"/>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5_Cover-Page-With_Image">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848533260"/>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7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991553248"/>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7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50036196"/>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8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123677344"/>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9_Big Statement_Layou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147235168"/>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9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3007040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FFFFFF">
                    <a:lumMod val="85000"/>
                  </a:srgbClr>
                </a:solidFill>
              </a:rPr>
              <a:pPr algn="r" fontAlgn="auto">
                <a:spcBef>
                  <a:spcPts val="0"/>
                </a:spcBef>
                <a:spcAft>
                  <a:spcPts val="0"/>
                </a:spcAft>
              </a:pP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5542" y="6051591"/>
            <a:ext cx="1500694" cy="679418"/>
          </a:xfrm>
          <a:prstGeom prst="rect">
            <a:avLst/>
          </a:prstGeom>
        </p:spPr>
      </p:pic>
      <p:pic>
        <p:nvPicPr>
          <p:cNvPr id="12" name="Picture 9">
            <a:extLst>
              <a:ext uri="{FF2B5EF4-FFF2-40B4-BE49-F238E27FC236}">
                <a16:creationId xmlns:a16="http://schemas.microsoft.com/office/drawing/2014/main" id="{1E7EBC1F-903A-854C-ACBE-C9D31A9E53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122550584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0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81341735"/>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1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2" y="6051591"/>
            <a:ext cx="1500694" cy="67941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00899986"/>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1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a:buClr>
                <a:srgbClr val="FF6600"/>
              </a:buClr>
              <a:buSzPct val="75000"/>
            </a:pPr>
            <a:endParaRPr lang="en-US" sz="800" dirty="0">
              <a:solidFill>
                <a:srgbClr val="000000"/>
              </a:solidFill>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502094618"/>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4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409299505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2_Closing-Slide-Contact-Info">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1746" y="2697821"/>
            <a:ext cx="2234550" cy="101166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3655396672"/>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7200" y="274638"/>
            <a:ext cx="8229600" cy="1143000"/>
          </a:xfrm>
          <a:prstGeom prst="rect">
            <a:avLst/>
          </a:prstGeom>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2" y="6394450"/>
            <a:ext cx="719137" cy="463550"/>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pPr defTabSz="9144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4259105738"/>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8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chemeClr val="bg2"/>
                </a:solidFill>
                <a:latin typeface="微软雅黑" panose="020B0503020204020204" pitchFamily="34" charset="-122"/>
                <a:ea typeface="微软雅黑" panose="020B0503020204020204" pitchFamily="34" charset="-122"/>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773430652"/>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80117">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
        <p:nvSpPr>
          <p:cNvPr id="8" name="标题 7"/>
          <p:cNvSpPr>
            <a:spLocks noGrp="1"/>
          </p:cNvSpPr>
          <p:nvPr>
            <p:ph type="title"/>
          </p:nvPr>
        </p:nvSpPr>
        <p:spPr>
          <a:xfrm>
            <a:off x="457200" y="274638"/>
            <a:ext cx="8229600" cy="1143000"/>
          </a:xfrm>
          <a:prstGeom prst="rect">
            <a:avLst/>
          </a:prstGeom>
        </p:spPr>
        <p:txBody>
          <a:bodyPr/>
          <a:lstStyle>
            <a:lvl1pPr algn="l">
              <a:defRPr sz="2800" b="1">
                <a:solidFill>
                  <a:schemeClr val="bg2"/>
                </a:solidFill>
                <a:latin typeface="微软雅黑" pitchFamily="34" charset="-122"/>
                <a:ea typeface="微软雅黑" pitchFamily="34" charset="-122"/>
              </a:defRPr>
            </a:lvl1pPr>
          </a:lstStyle>
          <a:p>
            <a:r>
              <a:rPr lang="zh-CN" altLang="en-US" dirty="0"/>
              <a:t>单击此处编辑母版标题样式</a:t>
            </a:r>
            <a:endParaRPr lang="en-US" dirty="0"/>
          </a:p>
        </p:txBody>
      </p:sp>
    </p:spTree>
    <p:extLst>
      <p:ext uri="{BB962C8B-B14F-4D97-AF65-F5344CB8AC3E}">
        <p14:creationId xmlns:p14="http://schemas.microsoft.com/office/powerpoint/2010/main" val="3301821443"/>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0" name="Picture 11">
            <a:extLst>
              <a:ext uri="{FF2B5EF4-FFF2-40B4-BE49-F238E27FC236}">
                <a16:creationId xmlns:a16="http://schemas.microsoft.com/office/drawing/2014/main" id="{090993D0-EDFA-3E4E-88FF-A83DC0398E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91163" y="6028313"/>
            <a:ext cx="1500694" cy="679419"/>
          </a:xfrm>
          <a:prstGeom prst="rect">
            <a:avLst/>
          </a:prstGeom>
        </p:spPr>
      </p:pic>
      <p:pic>
        <p:nvPicPr>
          <p:cNvPr id="11" name="Picture 3">
            <a:extLst>
              <a:ext uri="{FF2B5EF4-FFF2-40B4-BE49-F238E27FC236}">
                <a16:creationId xmlns:a16="http://schemas.microsoft.com/office/drawing/2014/main" id="{B28B7B79-05EC-534C-816C-9403F7987C1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6213" y="6027738"/>
            <a:ext cx="1735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37191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8" name="Picture 11">
            <a:extLst>
              <a:ext uri="{FF2B5EF4-FFF2-40B4-BE49-F238E27FC236}">
                <a16:creationId xmlns:a16="http://schemas.microsoft.com/office/drawing/2014/main" id="{D0AAE49B-047B-8A4D-BCDB-1FBBE4291F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416800" y="6062688"/>
            <a:ext cx="1349375" cy="6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a:extLst>
              <a:ext uri="{FF2B5EF4-FFF2-40B4-BE49-F238E27FC236}">
                <a16:creationId xmlns:a16="http://schemas.microsoft.com/office/drawing/2014/main" id="{8EEF42AE-2BC9-B348-9D16-2A15D6599D8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642877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defTabSz="457200" fontAlgn="auto">
              <a:spcBef>
                <a:spcPts val="0"/>
              </a:spcBef>
              <a:spcAft>
                <a:spcPts val="0"/>
              </a:spcAft>
              <a:buClr>
                <a:srgbClr val="FF6600"/>
              </a:buClr>
              <a:buSzPct val="75000"/>
            </a:pPr>
            <a:endParaRPr lang="en-US" sz="800" dirty="0">
              <a:solidFill>
                <a:srgbClr val="000000"/>
              </a:solidFill>
              <a:latin typeface="Calibri" panose="020F0502020204030204"/>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图片 10">
            <a:extLst>
              <a:ext uri="{FF2B5EF4-FFF2-40B4-BE49-F238E27FC236}">
                <a16:creationId xmlns:a16="http://schemas.microsoft.com/office/drawing/2014/main" id="{3A8115F0-D314-D44C-88CF-AE7644A1A9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a:extLst>
              <a:ext uri="{FF2B5EF4-FFF2-40B4-BE49-F238E27FC236}">
                <a16:creationId xmlns:a16="http://schemas.microsoft.com/office/drawing/2014/main" id="{95C3D410-B793-9248-B734-AF656AC4B2A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52791312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fontAlgn="auto">
              <a:spcBef>
                <a:spcPts val="0"/>
              </a:spcBef>
              <a:spcAft>
                <a:spcPts val="0"/>
              </a:spcAft>
            </a:pP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2" name="Picture 11">
            <a:extLst>
              <a:ext uri="{FF2B5EF4-FFF2-40B4-BE49-F238E27FC236}">
                <a16:creationId xmlns:a16="http://schemas.microsoft.com/office/drawing/2014/main" id="{1C7A0AFB-8D6B-9449-B492-F21384DE02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3897312" y="6118065"/>
            <a:ext cx="1349375" cy="6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a:extLst>
              <a:ext uri="{FF2B5EF4-FFF2-40B4-BE49-F238E27FC236}">
                <a16:creationId xmlns:a16="http://schemas.microsoft.com/office/drawing/2014/main" id="{A7AFC19A-8EBF-A147-BC89-7E04D4DDDAC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335059298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850076"/>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839812"/>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latin typeface="微软雅黑" panose="020B0503020204020204" pitchFamily="34" charset="-122"/>
                <a:ea typeface="微软雅黑" panose="020B0503020204020204" pitchFamily="34" charset="-122"/>
              </a:rPr>
              <a:pPr algn="r" fontAlgn="auto">
                <a:spcBef>
                  <a:spcPts val="0"/>
                </a:spcBef>
                <a:spcAft>
                  <a:spcPts val="0"/>
                </a:spcAft>
              </a:pPr>
              <a:t>‹#›</a:t>
            </a:fld>
            <a:endParaRPr lang="en-US" sz="900" dirty="0">
              <a:solidFill>
                <a:srgbClr val="444444"/>
              </a:solidFill>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微软雅黑" panose="020B0503020204020204" pitchFamily="34" charset="-122"/>
                <a:ea typeface="微软雅黑" panose="020B0503020204020204" pitchFamily="34" charset="-122"/>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11">
            <a:extLst>
              <a:ext uri="{FF2B5EF4-FFF2-40B4-BE49-F238E27FC236}">
                <a16:creationId xmlns:a16="http://schemas.microsoft.com/office/drawing/2014/main" id="{607AED5A-9900-5E44-8E8B-9B74211571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7416800" y="6062688"/>
            <a:ext cx="1349375" cy="6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F486EEDC-943E-7D45-8B91-D1C8CEA31B9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14358151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a:extLst>
              <a:ext uri="{FF2B5EF4-FFF2-40B4-BE49-F238E27FC236}">
                <a16:creationId xmlns:a16="http://schemas.microsoft.com/office/drawing/2014/main" id="{22295791-CF1D-834F-892B-0C8DDEF136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pic>
        <p:nvPicPr>
          <p:cNvPr id="12" name="Picture 11">
            <a:extLst>
              <a:ext uri="{FF2B5EF4-FFF2-40B4-BE49-F238E27FC236}">
                <a16:creationId xmlns:a16="http://schemas.microsoft.com/office/drawing/2014/main" id="{954D0B88-5AED-5449-9591-0B32A9BFD1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416800" y="6062688"/>
            <a:ext cx="1349375" cy="6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990710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11">
            <a:extLst>
              <a:ext uri="{FF2B5EF4-FFF2-40B4-BE49-F238E27FC236}">
                <a16:creationId xmlns:a16="http://schemas.microsoft.com/office/drawing/2014/main" id="{45792AA3-38F3-F14D-AB4B-8850C430BD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7416800" y="6062688"/>
            <a:ext cx="1349375" cy="6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a:extLst>
              <a:ext uri="{FF2B5EF4-FFF2-40B4-BE49-F238E27FC236}">
                <a16:creationId xmlns:a16="http://schemas.microsoft.com/office/drawing/2014/main" id="{E5AD2DBD-992A-1F47-A3F2-ECC2ADEEAAC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35828454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62034"/>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0" name="Picture 10">
            <a:extLst>
              <a:ext uri="{FF2B5EF4-FFF2-40B4-BE49-F238E27FC236}">
                <a16:creationId xmlns:a16="http://schemas.microsoft.com/office/drawing/2014/main" id="{1B341C2C-7EE4-8045-A890-18481F1417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pic>
        <p:nvPicPr>
          <p:cNvPr id="11" name="Picture 11">
            <a:extLst>
              <a:ext uri="{FF2B5EF4-FFF2-40B4-BE49-F238E27FC236}">
                <a16:creationId xmlns:a16="http://schemas.microsoft.com/office/drawing/2014/main" id="{E0640B72-24E1-6F4D-B140-82101C5EED4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7416800" y="6062688"/>
            <a:ext cx="1349375" cy="6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83148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8666"/>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11" name="Picture 11">
            <a:extLst>
              <a:ext uri="{FF2B5EF4-FFF2-40B4-BE49-F238E27FC236}">
                <a16:creationId xmlns:a16="http://schemas.microsoft.com/office/drawing/2014/main" id="{FC943558-608A-D641-83A8-733F663EAA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91163" y="6028313"/>
            <a:ext cx="1500694" cy="679419"/>
          </a:xfrm>
          <a:prstGeom prst="rect">
            <a:avLst/>
          </a:prstGeom>
        </p:spPr>
      </p:pic>
      <p:pic>
        <p:nvPicPr>
          <p:cNvPr id="8" name="Picture 3">
            <a:extLst>
              <a:ext uri="{FF2B5EF4-FFF2-40B4-BE49-F238E27FC236}">
                <a16:creationId xmlns:a16="http://schemas.microsoft.com/office/drawing/2014/main" id="{24BEA360-0815-7B45-88A8-D7D9029812E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52143" y="5920052"/>
            <a:ext cx="1735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59624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1">
            <a:extLst>
              <a:ext uri="{FF2B5EF4-FFF2-40B4-BE49-F238E27FC236}">
                <a16:creationId xmlns:a16="http://schemas.microsoft.com/office/drawing/2014/main" id="{9F64E762-1668-CD43-A61C-FC4E3A846D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7416800" y="6062688"/>
            <a:ext cx="1349375" cy="6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a:extLst>
              <a:ext uri="{FF2B5EF4-FFF2-40B4-BE49-F238E27FC236}">
                <a16:creationId xmlns:a16="http://schemas.microsoft.com/office/drawing/2014/main" id="{1FD5661C-9228-2447-88EB-130BA6CDDE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386811284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11">
            <a:extLst>
              <a:ext uri="{FF2B5EF4-FFF2-40B4-BE49-F238E27FC236}">
                <a16:creationId xmlns:a16="http://schemas.microsoft.com/office/drawing/2014/main" id="{884982EF-FC20-2842-B5A4-F66FAC1C26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7416800" y="6062688"/>
            <a:ext cx="1349375" cy="6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a:extLst>
              <a:ext uri="{FF2B5EF4-FFF2-40B4-BE49-F238E27FC236}">
                <a16:creationId xmlns:a16="http://schemas.microsoft.com/office/drawing/2014/main" id="{5643B361-31A8-9849-81AD-12A9D619FC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192580921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FFFFFF">
                    <a:lumMod val="85000"/>
                  </a:srgbClr>
                </a:solidFill>
              </a:rPr>
              <a:pPr algn="r" fontAlgn="auto">
                <a:spcBef>
                  <a:spcPts val="0"/>
                </a:spcBef>
                <a:spcAft>
                  <a:spcPts val="0"/>
                </a:spcAft>
              </a:pP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5542" y="6051591"/>
            <a:ext cx="1500694" cy="679418"/>
          </a:xfrm>
          <a:prstGeom prst="rect">
            <a:avLst/>
          </a:prstGeom>
        </p:spPr>
      </p:pic>
      <p:pic>
        <p:nvPicPr>
          <p:cNvPr id="9" name="Picture 10">
            <a:extLst>
              <a:ext uri="{FF2B5EF4-FFF2-40B4-BE49-F238E27FC236}">
                <a16:creationId xmlns:a16="http://schemas.microsoft.com/office/drawing/2014/main" id="{28A3F228-0970-6F44-A245-76C90EA0432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1" y="5778575"/>
            <a:ext cx="1735195" cy="1089597"/>
          </a:xfrm>
          <a:prstGeom prst="rect">
            <a:avLst/>
          </a:prstGeom>
        </p:spPr>
      </p:pic>
    </p:spTree>
    <p:extLst>
      <p:ext uri="{BB962C8B-B14F-4D97-AF65-F5344CB8AC3E}">
        <p14:creationId xmlns:p14="http://schemas.microsoft.com/office/powerpoint/2010/main" val="137773763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defTabSz="457200" fontAlgn="auto">
              <a:spcBef>
                <a:spcPts val="0"/>
              </a:spcBef>
              <a:spcAft>
                <a:spcPts val="0"/>
              </a:spcAft>
              <a:buClr>
                <a:srgbClr val="FF6600"/>
              </a:buClr>
              <a:buSzPct val="75000"/>
            </a:pPr>
            <a:endParaRPr lang="en-US" sz="800" dirty="0">
              <a:solidFill>
                <a:srgbClr val="000000"/>
              </a:solidFill>
              <a:latin typeface="Calibri" panose="020F0502020204030204"/>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a:extLst>
              <a:ext uri="{FF2B5EF4-FFF2-40B4-BE49-F238E27FC236}">
                <a16:creationId xmlns:a16="http://schemas.microsoft.com/office/drawing/2014/main" id="{BDAB7667-5218-494C-9223-C062029794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7416800" y="6062688"/>
            <a:ext cx="1349375" cy="6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a:extLst>
              <a:ext uri="{FF2B5EF4-FFF2-40B4-BE49-F238E27FC236}">
                <a16:creationId xmlns:a16="http://schemas.microsoft.com/office/drawing/2014/main" id="{2BF093B8-4560-F841-92CE-9DE8BC03F1B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3633620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7" name="图片 10">
            <a:extLst>
              <a:ext uri="{FF2B5EF4-FFF2-40B4-BE49-F238E27FC236}">
                <a16:creationId xmlns:a16="http://schemas.microsoft.com/office/drawing/2014/main" id="{DB72F4FB-BB05-024F-BF0B-706482B47D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a:extLst>
              <a:ext uri="{FF2B5EF4-FFF2-40B4-BE49-F238E27FC236}">
                <a16:creationId xmlns:a16="http://schemas.microsoft.com/office/drawing/2014/main" id="{B3D6F9A0-3C72-6848-B995-89980FFF068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850" y="6013122"/>
            <a:ext cx="1735195" cy="817197"/>
          </a:xfrm>
          <a:prstGeom prst="rect">
            <a:avLst/>
          </a:prstGeom>
        </p:spPr>
      </p:pic>
    </p:spTree>
    <p:extLst>
      <p:ext uri="{BB962C8B-B14F-4D97-AF65-F5344CB8AC3E}">
        <p14:creationId xmlns:p14="http://schemas.microsoft.com/office/powerpoint/2010/main" val="134721837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7" name="Picture 11">
            <a:extLst>
              <a:ext uri="{FF2B5EF4-FFF2-40B4-BE49-F238E27FC236}">
                <a16:creationId xmlns:a16="http://schemas.microsoft.com/office/drawing/2014/main" id="{F0D522AC-3DD9-1F4D-AD72-2552DFEA31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7416800" y="6062688"/>
            <a:ext cx="1349375" cy="6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a:extLst>
              <a:ext uri="{FF2B5EF4-FFF2-40B4-BE49-F238E27FC236}">
                <a16:creationId xmlns:a16="http://schemas.microsoft.com/office/drawing/2014/main" id="{A478D2B7-D7AA-0042-A25B-D14BD499AE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205493699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5" name="Picture 3">
            <a:extLst>
              <a:ext uri="{FF2B5EF4-FFF2-40B4-BE49-F238E27FC236}">
                <a16:creationId xmlns:a16="http://schemas.microsoft.com/office/drawing/2014/main" id="{99B3F62B-1E75-EC46-955E-F883031E14B2}"/>
              </a:ext>
            </a:extLst>
          </p:cNvPr>
          <p:cNvPicPr>
            <a:picLocks noChangeAspect="1"/>
          </p:cNvPicPr>
          <p:nvPr userDrawn="1"/>
        </p:nvPicPr>
        <p:blipFill>
          <a:blip r:embed="rId2"/>
          <a:stretch>
            <a:fillRect/>
          </a:stretch>
        </p:blipFill>
        <p:spPr>
          <a:xfrm>
            <a:off x="5585476" y="2290115"/>
            <a:ext cx="2234550" cy="1004190"/>
          </a:xfrm>
          <a:prstGeom prst="rect">
            <a:avLst/>
          </a:prstGeom>
        </p:spPr>
      </p:pic>
      <p:pic>
        <p:nvPicPr>
          <p:cNvPr id="9" name="Picture 6">
            <a:extLst>
              <a:ext uri="{FF2B5EF4-FFF2-40B4-BE49-F238E27FC236}">
                <a16:creationId xmlns:a16="http://schemas.microsoft.com/office/drawing/2014/main" id="{D050559B-0C9C-9740-A497-08B439E0E0D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7712" y="1991844"/>
            <a:ext cx="2549185" cy="1600733"/>
          </a:xfrm>
          <a:prstGeom prst="rect">
            <a:avLst/>
          </a:prstGeom>
        </p:spPr>
      </p:pic>
    </p:spTree>
    <p:extLst>
      <p:ext uri="{BB962C8B-B14F-4D97-AF65-F5344CB8AC3E}">
        <p14:creationId xmlns:p14="http://schemas.microsoft.com/office/powerpoint/2010/main" val="104325082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3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zh-CN" altLang="en-US"/>
              <a:t>单击图标添加图片</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8" name="Picture 11">
            <a:extLst>
              <a:ext uri="{FF2B5EF4-FFF2-40B4-BE49-F238E27FC236}">
                <a16:creationId xmlns:a16="http://schemas.microsoft.com/office/drawing/2014/main" id="{DFCEC8A8-52DD-8847-A858-DD2A634E0F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3617567" y="6118065"/>
            <a:ext cx="1349375" cy="6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a:extLst>
              <a:ext uri="{FF2B5EF4-FFF2-40B4-BE49-F238E27FC236}">
                <a16:creationId xmlns:a16="http://schemas.microsoft.com/office/drawing/2014/main" id="{195D89F4-55D2-1E43-B995-652A6B08B5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286992873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a:defRPr/>
            </a:pPr>
            <a:fld id="{B193AD80-0312-4665-9300-C0FD25F21F6F}" type="slidenum">
              <a:rPr lang="en-US" altLang="en-US"/>
              <a:pPr>
                <a:defRPr/>
              </a:pPr>
              <a:t>‹#›</a:t>
            </a:fld>
            <a:endParaRPr lang="en-US" altLang="en-US"/>
          </a:p>
        </p:txBody>
      </p:sp>
    </p:spTree>
    <p:extLst>
      <p:ext uri="{BB962C8B-B14F-4D97-AF65-F5344CB8AC3E}">
        <p14:creationId xmlns:p14="http://schemas.microsoft.com/office/powerpoint/2010/main" val="1569362501"/>
      </p:ext>
    </p:extLst>
  </p:cSld>
  <p:clrMapOvr>
    <a:masterClrMapping/>
  </p:clrMapOvr>
  <p:transition>
    <p:zoom/>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8_Full-bleed-Image_With-Quo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
        <p:nvSpPr>
          <p:cNvPr id="3" name="标题 2">
            <a:extLst>
              <a:ext uri="{FF2B5EF4-FFF2-40B4-BE49-F238E27FC236}">
                <a16:creationId xmlns:a16="http://schemas.microsoft.com/office/drawing/2014/main" id="{7658A79F-992D-42C9-9A52-145037005096}"/>
              </a:ext>
            </a:extLst>
          </p:cNvPr>
          <p:cNvSpPr>
            <a:spLocks noGrp="1"/>
          </p:cNvSpPr>
          <p:nvPr>
            <p:ph type="title"/>
          </p:nvPr>
        </p:nvSpPr>
        <p:spPr>
          <a:xfrm>
            <a:off x="628650" y="365129"/>
            <a:ext cx="4972050" cy="679419"/>
          </a:xfrm>
          <a:prstGeom prst="rect">
            <a:avLst/>
          </a:prstGeom>
        </p:spPr>
        <p:txBody>
          <a:bodyPr/>
          <a:lstStyle>
            <a:lvl1pPr>
              <a:defRPr sz="28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pic>
        <p:nvPicPr>
          <p:cNvPr id="6" name="Picture 11">
            <a:extLst>
              <a:ext uri="{FF2B5EF4-FFF2-40B4-BE49-F238E27FC236}">
                <a16:creationId xmlns:a16="http://schemas.microsoft.com/office/drawing/2014/main" id="{2CA7EA96-E24F-C648-97C8-DB878427C8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310793" y="6108692"/>
            <a:ext cx="1349375" cy="6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5219560"/>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userDrawn="1">
  <p:cSld name="5_Agenda">
    <p:spTree>
      <p:nvGrpSpPr>
        <p:cNvPr id="1" name=""/>
        <p:cNvGrpSpPr/>
        <p:nvPr/>
      </p:nvGrpSpPr>
      <p:grpSpPr>
        <a:xfrm>
          <a:off x="0" y="0"/>
          <a:ext cx="0" cy="0"/>
          <a:chOff x="0" y="0"/>
          <a:chExt cx="0" cy="0"/>
        </a:xfrm>
      </p:grpSpPr>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5" name="Picture 11">
            <a:extLst>
              <a:ext uri="{FF2B5EF4-FFF2-40B4-BE49-F238E27FC236}">
                <a16:creationId xmlns:a16="http://schemas.microsoft.com/office/drawing/2014/main" id="{E7D3E2BA-4385-234C-BAE5-5845A51F0F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310793" y="6108692"/>
            <a:ext cx="1349375" cy="6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53389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userDrawn="1">
  <p:cSld name="18_Agenda">
    <p:spTree>
      <p:nvGrpSpPr>
        <p:cNvPr id="1" name=""/>
        <p:cNvGrpSpPr/>
        <p:nvPr/>
      </p:nvGrpSpPr>
      <p:grpSpPr>
        <a:xfrm>
          <a:off x="0" y="0"/>
          <a:ext cx="0" cy="0"/>
          <a:chOff x="0" y="0"/>
          <a:chExt cx="0" cy="0"/>
        </a:xfrm>
      </p:grpSpPr>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5" name="Picture 11">
            <a:extLst>
              <a:ext uri="{FF2B5EF4-FFF2-40B4-BE49-F238E27FC236}">
                <a16:creationId xmlns:a16="http://schemas.microsoft.com/office/drawing/2014/main" id="{BBF4C5A3-0353-5449-90D6-679BE671EB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471023" y="6108688"/>
            <a:ext cx="1349375" cy="6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66548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7" name="Picture 8">
            <a:extLst>
              <a:ext uri="{FF2B5EF4-FFF2-40B4-BE49-F238E27FC236}">
                <a16:creationId xmlns:a16="http://schemas.microsoft.com/office/drawing/2014/main" id="{22BB93AF-4317-6849-9346-0E6075ABE9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1746" y="2697821"/>
            <a:ext cx="2234550" cy="1011662"/>
          </a:xfrm>
          <a:prstGeom prst="rect">
            <a:avLst/>
          </a:prstGeom>
        </p:spPr>
      </p:pic>
      <p:pic>
        <p:nvPicPr>
          <p:cNvPr id="10" name="Picture 5">
            <a:extLst>
              <a:ext uri="{FF2B5EF4-FFF2-40B4-BE49-F238E27FC236}">
                <a16:creationId xmlns:a16="http://schemas.microsoft.com/office/drawing/2014/main" id="{4F2A389E-146D-664C-9C58-0C23CB8EEF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78137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zh-CN" altLang="en-US"/>
              <a:t>单击图标添加图片</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8" name="图片 10">
            <a:extLst>
              <a:ext uri="{FF2B5EF4-FFF2-40B4-BE49-F238E27FC236}">
                <a16:creationId xmlns:a16="http://schemas.microsoft.com/office/drawing/2014/main" id="{B63262BD-6043-7046-94F7-2880591BA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3619292" y="6070427"/>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a:extLst>
              <a:ext uri="{FF2B5EF4-FFF2-40B4-BE49-F238E27FC236}">
                <a16:creationId xmlns:a16="http://schemas.microsoft.com/office/drawing/2014/main" id="{97177577-8976-EA4D-8A77-E8E353D3A2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904350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a:defRPr/>
            </a:pPr>
            <a:fld id="{B193AD80-0312-4665-9300-C0FD25F21F6F}" type="slidenum">
              <a:rPr lang="en-US" altLang="en-US"/>
              <a:pPr>
                <a:defRPr/>
              </a:pPr>
              <a:t>‹#›</a:t>
            </a:fld>
            <a:endParaRPr lang="en-US" altLang="en-US"/>
          </a:p>
        </p:txBody>
      </p:sp>
      <p:pic>
        <p:nvPicPr>
          <p:cNvPr id="4" name="图片 10">
            <a:extLst>
              <a:ext uri="{FF2B5EF4-FFF2-40B4-BE49-F238E27FC236}">
                <a16:creationId xmlns:a16="http://schemas.microsoft.com/office/drawing/2014/main" id="{2DD7AB02-7293-F840-B698-38939B5898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8D5ADA63-6693-CC40-ABD7-3D415B266C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646293722"/>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Full-bleed-Image_With-Quo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2" y="6013126"/>
            <a:ext cx="1735195" cy="817197"/>
          </a:xfrm>
          <a:prstGeom prst="rect">
            <a:avLst/>
          </a:prstGeom>
        </p:spPr>
      </p:pic>
      <p:sp>
        <p:nvSpPr>
          <p:cNvPr id="3" name="标题 2">
            <a:extLst>
              <a:ext uri="{FF2B5EF4-FFF2-40B4-BE49-F238E27FC236}">
                <a16:creationId xmlns:a16="http://schemas.microsoft.com/office/drawing/2014/main" id="{7658A79F-992D-42C9-9A52-145037005096}"/>
              </a:ext>
            </a:extLst>
          </p:cNvPr>
          <p:cNvSpPr>
            <a:spLocks noGrp="1"/>
          </p:cNvSpPr>
          <p:nvPr>
            <p:ph type="title"/>
          </p:nvPr>
        </p:nvSpPr>
        <p:spPr>
          <a:xfrm>
            <a:off x="628650" y="365129"/>
            <a:ext cx="4972050" cy="679419"/>
          </a:xfrm>
          <a:prstGeom prst="rect">
            <a:avLst/>
          </a:prstGeom>
        </p:spPr>
        <p:txBody>
          <a:bodyPr/>
          <a:lstStyle>
            <a:lvl1pPr>
              <a:defRPr sz="28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pic>
        <p:nvPicPr>
          <p:cNvPr id="5" name="图片 10">
            <a:extLst>
              <a:ext uri="{FF2B5EF4-FFF2-40B4-BE49-F238E27FC236}">
                <a16:creationId xmlns:a16="http://schemas.microsoft.com/office/drawing/2014/main" id="{66240C67-338C-B743-AFAC-1467503F6A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63415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5_Agenda">
    <p:spTree>
      <p:nvGrpSpPr>
        <p:cNvPr id="1" name=""/>
        <p:cNvGrpSpPr/>
        <p:nvPr/>
      </p:nvGrpSpPr>
      <p:grpSpPr>
        <a:xfrm>
          <a:off x="0" y="0"/>
          <a:ext cx="0" cy="0"/>
          <a:chOff x="0" y="0"/>
          <a:chExt cx="0" cy="0"/>
        </a:xfrm>
      </p:grpSpPr>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5" name="图片 10">
            <a:extLst>
              <a:ext uri="{FF2B5EF4-FFF2-40B4-BE49-F238E27FC236}">
                <a16:creationId xmlns:a16="http://schemas.microsoft.com/office/drawing/2014/main" id="{8B769BF3-063D-4D4D-8A88-731930D356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3967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3FBEFBCE-6E67-4958-9936-1A0A491EE767}"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59598747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8_Agenda">
    <p:spTree>
      <p:nvGrpSpPr>
        <p:cNvPr id="1" name=""/>
        <p:cNvGrpSpPr/>
        <p:nvPr/>
      </p:nvGrpSpPr>
      <p:grpSpPr>
        <a:xfrm>
          <a:off x="0" y="0"/>
          <a:ext cx="0" cy="0"/>
          <a:chOff x="0" y="0"/>
          <a:chExt cx="0" cy="0"/>
        </a:xfrm>
      </p:grpSpPr>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5" name="图片 10">
            <a:extLst>
              <a:ext uri="{FF2B5EF4-FFF2-40B4-BE49-F238E27FC236}">
                <a16:creationId xmlns:a16="http://schemas.microsoft.com/office/drawing/2014/main" id="{C2702631-8953-3145-9757-129346CDF2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0231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0" name="Picture 11">
            <a:extLst>
              <a:ext uri="{FF2B5EF4-FFF2-40B4-BE49-F238E27FC236}">
                <a16:creationId xmlns:a16="http://schemas.microsoft.com/office/drawing/2014/main" id="{856056A0-CC40-EC49-B82C-4E2001C72D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1" name="Picture 9">
            <a:extLst>
              <a:ext uri="{FF2B5EF4-FFF2-40B4-BE49-F238E27FC236}">
                <a16:creationId xmlns:a16="http://schemas.microsoft.com/office/drawing/2014/main" id="{4124CF4C-E53A-C54A-9427-31DA22E691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90646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8" name="Picture 9">
            <a:extLst>
              <a:ext uri="{FF2B5EF4-FFF2-40B4-BE49-F238E27FC236}">
                <a16:creationId xmlns:a16="http://schemas.microsoft.com/office/drawing/2014/main" id="{7E1327BB-AA62-694B-BDE6-E624EDDB77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0" name="图片 10">
            <a:extLst>
              <a:ext uri="{FF2B5EF4-FFF2-40B4-BE49-F238E27FC236}">
                <a16:creationId xmlns:a16="http://schemas.microsoft.com/office/drawing/2014/main" id="{B4CAB7D2-C0B9-B94F-854F-695AB17A00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3646064" y="6061050"/>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672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fontAlgn="auto">
              <a:spcBef>
                <a:spcPts val="0"/>
              </a:spcBef>
              <a:spcAft>
                <a:spcPts val="0"/>
              </a:spcAft>
            </a:pP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2" name="Picture 9">
            <a:extLst>
              <a:ext uri="{FF2B5EF4-FFF2-40B4-BE49-F238E27FC236}">
                <a16:creationId xmlns:a16="http://schemas.microsoft.com/office/drawing/2014/main" id="{64973287-3A04-EE46-95CE-EA35E7F3C7B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4" name="图片 10">
            <a:extLst>
              <a:ext uri="{FF2B5EF4-FFF2-40B4-BE49-F238E27FC236}">
                <a16:creationId xmlns:a16="http://schemas.microsoft.com/office/drawing/2014/main" id="{BFC75CF1-84D9-A249-975A-B906C21081B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auto">
          <a:xfrm>
            <a:off x="3646064" y="6061050"/>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3072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850076"/>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839812"/>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latin typeface="微软雅黑" panose="020B0503020204020204" pitchFamily="34" charset="-122"/>
                <a:ea typeface="微软雅黑" panose="020B0503020204020204" pitchFamily="34" charset="-122"/>
              </a:rPr>
              <a:pPr algn="r" fontAlgn="auto">
                <a:spcBef>
                  <a:spcPts val="0"/>
                </a:spcBef>
                <a:spcAft>
                  <a:spcPts val="0"/>
                </a:spcAft>
              </a:pPr>
              <a:t>‹#›</a:t>
            </a:fld>
            <a:endParaRPr lang="en-US" sz="900" dirty="0">
              <a:solidFill>
                <a:srgbClr val="444444"/>
              </a:solidFill>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微软雅黑" panose="020B0503020204020204" pitchFamily="34" charset="-122"/>
                <a:ea typeface="微软雅黑" panose="020B0503020204020204" pitchFamily="34" charset="-122"/>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9">
            <a:extLst>
              <a:ext uri="{FF2B5EF4-FFF2-40B4-BE49-F238E27FC236}">
                <a16:creationId xmlns:a16="http://schemas.microsoft.com/office/drawing/2014/main" id="{48E938ED-617C-3F4A-BC9B-731890047E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1" name="图片 10">
            <a:extLst>
              <a:ext uri="{FF2B5EF4-FFF2-40B4-BE49-F238E27FC236}">
                <a16:creationId xmlns:a16="http://schemas.microsoft.com/office/drawing/2014/main" id="{93EE97FF-C3CC-D54F-B470-82C9AD783F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4946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9">
            <a:extLst>
              <a:ext uri="{FF2B5EF4-FFF2-40B4-BE49-F238E27FC236}">
                <a16:creationId xmlns:a16="http://schemas.microsoft.com/office/drawing/2014/main" id="{5667A947-7BFA-294A-9F16-7331EF5106B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2" name="图片 10">
            <a:extLst>
              <a:ext uri="{FF2B5EF4-FFF2-40B4-BE49-F238E27FC236}">
                <a16:creationId xmlns:a16="http://schemas.microsoft.com/office/drawing/2014/main" id="{B0BB096D-B115-0740-8DDB-2C8DB57D53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7394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9">
            <a:extLst>
              <a:ext uri="{FF2B5EF4-FFF2-40B4-BE49-F238E27FC236}">
                <a16:creationId xmlns:a16="http://schemas.microsoft.com/office/drawing/2014/main" id="{1785340E-AD78-D545-ABBC-CB3427D221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0" name="图片 10">
            <a:extLst>
              <a:ext uri="{FF2B5EF4-FFF2-40B4-BE49-F238E27FC236}">
                <a16:creationId xmlns:a16="http://schemas.microsoft.com/office/drawing/2014/main" id="{7CD9612E-3DCD-8A4B-B903-96BF2064A6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65701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0" name="Picture 9">
            <a:extLst>
              <a:ext uri="{FF2B5EF4-FFF2-40B4-BE49-F238E27FC236}">
                <a16:creationId xmlns:a16="http://schemas.microsoft.com/office/drawing/2014/main" id="{7C84B7E5-78FA-DE48-BAAF-BC05976EC9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1" name="图片 10">
            <a:extLst>
              <a:ext uri="{FF2B5EF4-FFF2-40B4-BE49-F238E27FC236}">
                <a16:creationId xmlns:a16="http://schemas.microsoft.com/office/drawing/2014/main" id="{676771C9-EF37-3D4C-88C9-BA4EE67132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4087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8" name="Picture 11">
            <a:extLst>
              <a:ext uri="{FF2B5EF4-FFF2-40B4-BE49-F238E27FC236}">
                <a16:creationId xmlns:a16="http://schemas.microsoft.com/office/drawing/2014/main" id="{A5038DA9-CE83-D741-8A49-7408C2D61D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1" name="Picture 9">
            <a:extLst>
              <a:ext uri="{FF2B5EF4-FFF2-40B4-BE49-F238E27FC236}">
                <a16:creationId xmlns:a16="http://schemas.microsoft.com/office/drawing/2014/main" id="{C0C9090B-48BC-9D43-8949-2AB0F0387D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36993685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9">
            <a:extLst>
              <a:ext uri="{FF2B5EF4-FFF2-40B4-BE49-F238E27FC236}">
                <a16:creationId xmlns:a16="http://schemas.microsoft.com/office/drawing/2014/main" id="{46EC929F-C913-4640-B25A-278E44E731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4" name="图片 10">
            <a:extLst>
              <a:ext uri="{FF2B5EF4-FFF2-40B4-BE49-F238E27FC236}">
                <a16:creationId xmlns:a16="http://schemas.microsoft.com/office/drawing/2014/main" id="{F53986F7-B602-4C41-A77E-A1D1D11000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1067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8"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205E2CAD-AF75-461F-A277-B46F7A3DE352}"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42497152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9">
            <a:extLst>
              <a:ext uri="{FF2B5EF4-FFF2-40B4-BE49-F238E27FC236}">
                <a16:creationId xmlns:a16="http://schemas.microsoft.com/office/drawing/2014/main" id="{AD82DFFD-CB14-9645-9D28-9196CA79D9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0" name="图片 10">
            <a:extLst>
              <a:ext uri="{FF2B5EF4-FFF2-40B4-BE49-F238E27FC236}">
                <a16:creationId xmlns:a16="http://schemas.microsoft.com/office/drawing/2014/main" id="{49F24FD2-EFCF-4649-9FC2-5F52E6C1CB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15175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FFFFFF">
                    <a:lumMod val="85000"/>
                  </a:srgbClr>
                </a:solidFill>
              </a:rPr>
              <a:pPr algn="r" fontAlgn="auto">
                <a:spcBef>
                  <a:spcPts val="0"/>
                </a:spcBef>
                <a:spcAft>
                  <a:spcPts val="0"/>
                </a:spcAft>
              </a:pP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5542" y="6051591"/>
            <a:ext cx="1500694" cy="679418"/>
          </a:xfrm>
          <a:prstGeom prst="rect">
            <a:avLst/>
          </a:prstGeom>
        </p:spPr>
      </p:pic>
      <p:pic>
        <p:nvPicPr>
          <p:cNvPr id="9" name="Picture 9">
            <a:extLst>
              <a:ext uri="{FF2B5EF4-FFF2-40B4-BE49-F238E27FC236}">
                <a16:creationId xmlns:a16="http://schemas.microsoft.com/office/drawing/2014/main" id="{F15CFD59-29EC-0841-BD30-B00A24576D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41702126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defTabSz="457200" fontAlgn="auto">
              <a:spcBef>
                <a:spcPts val="0"/>
              </a:spcBef>
              <a:spcAft>
                <a:spcPts val="0"/>
              </a:spcAft>
              <a:buClr>
                <a:srgbClr val="FF6600"/>
              </a:buClr>
              <a:buSzPct val="75000"/>
            </a:pPr>
            <a:endParaRPr lang="en-US" sz="800" dirty="0">
              <a:solidFill>
                <a:srgbClr val="000000"/>
              </a:solidFill>
              <a:latin typeface="Calibri" panose="020F0502020204030204"/>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9">
            <a:extLst>
              <a:ext uri="{FF2B5EF4-FFF2-40B4-BE49-F238E27FC236}">
                <a16:creationId xmlns:a16="http://schemas.microsoft.com/office/drawing/2014/main" id="{45F43E25-B5C6-D140-9AC8-4C3D291861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8" name="图片 10">
            <a:extLst>
              <a:ext uri="{FF2B5EF4-FFF2-40B4-BE49-F238E27FC236}">
                <a16:creationId xmlns:a16="http://schemas.microsoft.com/office/drawing/2014/main" id="{A9DEA5A4-EE28-4F47-9DB6-A35CF7678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2580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7" name="Picture 9">
            <a:extLst>
              <a:ext uri="{FF2B5EF4-FFF2-40B4-BE49-F238E27FC236}">
                <a16:creationId xmlns:a16="http://schemas.microsoft.com/office/drawing/2014/main" id="{E8BE7418-532F-D64A-B87E-46A30B4D8B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20" name="图片 10">
            <a:extLst>
              <a:ext uri="{FF2B5EF4-FFF2-40B4-BE49-F238E27FC236}">
                <a16:creationId xmlns:a16="http://schemas.microsoft.com/office/drawing/2014/main" id="{5697A02B-35FD-7440-9EA3-8E1F2FDB31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64188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5" name="Picture 8">
            <a:extLst>
              <a:ext uri="{FF2B5EF4-FFF2-40B4-BE49-F238E27FC236}">
                <a16:creationId xmlns:a16="http://schemas.microsoft.com/office/drawing/2014/main" id="{26DD3C61-D80E-9D4E-92B2-6A866D0A1A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1746" y="2697821"/>
            <a:ext cx="2234550" cy="1011662"/>
          </a:xfrm>
          <a:prstGeom prst="rect">
            <a:avLst/>
          </a:prstGeom>
        </p:spPr>
      </p:pic>
      <p:pic>
        <p:nvPicPr>
          <p:cNvPr id="7" name="Picture 5">
            <a:extLst>
              <a:ext uri="{FF2B5EF4-FFF2-40B4-BE49-F238E27FC236}">
                <a16:creationId xmlns:a16="http://schemas.microsoft.com/office/drawing/2014/main" id="{E2682A49-CEAE-944F-BBFD-CDEC993046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41288849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zh-CN" altLang="en-US"/>
              <a:t>单击图标添加图片</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8" name="Picture 9">
            <a:extLst>
              <a:ext uri="{FF2B5EF4-FFF2-40B4-BE49-F238E27FC236}">
                <a16:creationId xmlns:a16="http://schemas.microsoft.com/office/drawing/2014/main" id="{CC261220-2341-0D41-84F4-7B3ED6689E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3" name="图片 10">
            <a:extLst>
              <a:ext uri="{FF2B5EF4-FFF2-40B4-BE49-F238E27FC236}">
                <a16:creationId xmlns:a16="http://schemas.microsoft.com/office/drawing/2014/main" id="{B761B1E2-1791-3E46-9CBC-99D805CC0D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85958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7575" y="506413"/>
            <a:ext cx="7369175" cy="836612"/>
          </a:xfrm>
          <a:prstGeom prst="rect">
            <a:avLst/>
          </a:prstGeom>
        </p:spPr>
        <p:txBody>
          <a:bodyPr/>
          <a:lstStyle>
            <a:lvl1pPr>
              <a:defRPr>
                <a:solidFill>
                  <a:srgbClr val="FF8000"/>
                </a:solidFill>
              </a:defRPr>
            </a:lvl1pPr>
          </a:lstStyle>
          <a:p>
            <a:r>
              <a:rPr lang="en-US" dirty="0"/>
              <a:t>Click to edit Master title style</a:t>
            </a:r>
          </a:p>
        </p:txBody>
      </p:sp>
      <p:sp>
        <p:nvSpPr>
          <p:cNvPr id="3" name="Content Placeholder 2"/>
          <p:cNvSpPr>
            <a:spLocks noGrp="1"/>
          </p:cNvSpPr>
          <p:nvPr>
            <p:ph idx="1"/>
          </p:nvPr>
        </p:nvSpPr>
        <p:spPr>
          <a:xfrm>
            <a:off x="917575" y="1525588"/>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11" descr="crv_logo_rgb_pos.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53656" y="6096000"/>
            <a:ext cx="1505379" cy="679419"/>
          </a:xfrm>
          <a:prstGeom prst="rect">
            <a:avLst/>
          </a:prstGeom>
        </p:spPr>
      </p:pic>
      <p:pic>
        <p:nvPicPr>
          <p:cNvPr id="8"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4965" y="6042325"/>
            <a:ext cx="1735195" cy="817197"/>
          </a:xfrm>
          <a:prstGeom prst="rect">
            <a:avLst/>
          </a:prstGeom>
        </p:spPr>
      </p:pic>
      <p:pic>
        <p:nvPicPr>
          <p:cNvPr id="6" name="Picture 9">
            <a:extLst>
              <a:ext uri="{FF2B5EF4-FFF2-40B4-BE49-F238E27FC236}">
                <a16:creationId xmlns:a16="http://schemas.microsoft.com/office/drawing/2014/main" id="{AA7FEE90-1236-4B45-9054-0B33C0F874E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9" name="图片 10">
            <a:extLst>
              <a:ext uri="{FF2B5EF4-FFF2-40B4-BE49-F238E27FC236}">
                <a16:creationId xmlns:a16="http://schemas.microsoft.com/office/drawing/2014/main" id="{7C1C0B45-BB0B-DB40-B324-0128DF6426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655274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a:defRPr/>
            </a:pPr>
            <a:fld id="{B193AD80-0312-4665-9300-C0FD25F21F6F}" type="slidenum">
              <a:rPr lang="en-US" altLang="en-US"/>
              <a:pPr>
                <a:defRPr/>
              </a:pPr>
              <a:t>‹#›</a:t>
            </a:fld>
            <a:endParaRPr lang="en-US" altLang="en-US"/>
          </a:p>
        </p:txBody>
      </p:sp>
      <p:pic>
        <p:nvPicPr>
          <p:cNvPr id="4" name="Picture 9">
            <a:extLst>
              <a:ext uri="{FF2B5EF4-FFF2-40B4-BE49-F238E27FC236}">
                <a16:creationId xmlns:a16="http://schemas.microsoft.com/office/drawing/2014/main" id="{2EE28FC6-4286-BB47-95EF-415DFB58B66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5" name="图片 10">
            <a:extLst>
              <a:ext uri="{FF2B5EF4-FFF2-40B4-BE49-F238E27FC236}">
                <a16:creationId xmlns:a16="http://schemas.microsoft.com/office/drawing/2014/main" id="{A31FCB06-15FD-1347-8273-B55C9D7140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5311548"/>
      </p:ext>
    </p:extLst>
  </p:cSld>
  <p:clrMapOvr>
    <a:masterClrMapping/>
  </p:clrMapOvr>
  <p:transition>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8_Full-bleed-Image_With-Quote">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658A79F-992D-42C9-9A52-145037005096}"/>
              </a:ext>
            </a:extLst>
          </p:cNvPr>
          <p:cNvSpPr>
            <a:spLocks noGrp="1"/>
          </p:cNvSpPr>
          <p:nvPr>
            <p:ph type="title"/>
          </p:nvPr>
        </p:nvSpPr>
        <p:spPr>
          <a:xfrm>
            <a:off x="628650" y="365129"/>
            <a:ext cx="4972050" cy="679419"/>
          </a:xfrm>
          <a:prstGeom prst="rect">
            <a:avLst/>
          </a:prstGeom>
        </p:spPr>
        <p:txBody>
          <a:bodyPr/>
          <a:lstStyle>
            <a:lvl1pPr>
              <a:defRPr sz="28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pic>
        <p:nvPicPr>
          <p:cNvPr id="5" name="Picture 9">
            <a:extLst>
              <a:ext uri="{FF2B5EF4-FFF2-40B4-BE49-F238E27FC236}">
                <a16:creationId xmlns:a16="http://schemas.microsoft.com/office/drawing/2014/main" id="{F75FC257-C654-5442-893A-0DC6DA59FA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6" name="图片 10">
            <a:extLst>
              <a:ext uri="{FF2B5EF4-FFF2-40B4-BE49-F238E27FC236}">
                <a16:creationId xmlns:a16="http://schemas.microsoft.com/office/drawing/2014/main" id="{C0165714-79A3-B240-88DD-3E541F3BC1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2066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5_Agenda">
    <p:spTree>
      <p:nvGrpSpPr>
        <p:cNvPr id="1" name=""/>
        <p:cNvGrpSpPr/>
        <p:nvPr/>
      </p:nvGrpSpPr>
      <p:grpSpPr>
        <a:xfrm>
          <a:off x="0" y="0"/>
          <a:ext cx="0" cy="0"/>
          <a:chOff x="0" y="0"/>
          <a:chExt cx="0" cy="0"/>
        </a:xfrm>
      </p:grpSpPr>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pic>
        <p:nvPicPr>
          <p:cNvPr id="5" name="Picture 9">
            <a:extLst>
              <a:ext uri="{FF2B5EF4-FFF2-40B4-BE49-F238E27FC236}">
                <a16:creationId xmlns:a16="http://schemas.microsoft.com/office/drawing/2014/main" id="{C399EB4B-0223-9941-B0C9-F5C1282B2B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6" name="图片 10">
            <a:extLst>
              <a:ext uri="{FF2B5EF4-FFF2-40B4-BE49-F238E27FC236}">
                <a16:creationId xmlns:a16="http://schemas.microsoft.com/office/drawing/2014/main" id="{C994E582-45F7-4245-8D2E-0F951C72BD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540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4"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4E285C5A-05DF-47D3-84F9-5C8FCB30945F}"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7197794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0" name="Picture 11">
            <a:extLst>
              <a:ext uri="{FF2B5EF4-FFF2-40B4-BE49-F238E27FC236}">
                <a16:creationId xmlns:a16="http://schemas.microsoft.com/office/drawing/2014/main" id="{83E281CB-8477-7447-9570-3B9C8BC862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1" name="Picture 9">
            <a:extLst>
              <a:ext uri="{FF2B5EF4-FFF2-40B4-BE49-F238E27FC236}">
                <a16:creationId xmlns:a16="http://schemas.microsoft.com/office/drawing/2014/main" id="{6228C782-0EEB-F745-80B3-F0B2FE3E770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305917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8" name="Picture 9">
            <a:extLst>
              <a:ext uri="{FF2B5EF4-FFF2-40B4-BE49-F238E27FC236}">
                <a16:creationId xmlns:a16="http://schemas.microsoft.com/office/drawing/2014/main" id="{7E8ED50B-6AF0-A94D-803F-ABE83600081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0" name="图片 10">
            <a:extLst>
              <a:ext uri="{FF2B5EF4-FFF2-40B4-BE49-F238E27FC236}">
                <a16:creationId xmlns:a16="http://schemas.microsoft.com/office/drawing/2014/main" id="{F3424E2E-1750-F44D-9CDE-D80FF16071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93896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fontAlgn="auto">
              <a:spcBef>
                <a:spcPts val="0"/>
              </a:spcBef>
              <a:spcAft>
                <a:spcPts val="0"/>
              </a:spcAft>
            </a:pP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2" name="Picture 9">
            <a:extLst>
              <a:ext uri="{FF2B5EF4-FFF2-40B4-BE49-F238E27FC236}">
                <a16:creationId xmlns:a16="http://schemas.microsoft.com/office/drawing/2014/main" id="{FCBFCB04-67D1-2F47-8785-AAD650BC6E9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4" name="图片 10">
            <a:extLst>
              <a:ext uri="{FF2B5EF4-FFF2-40B4-BE49-F238E27FC236}">
                <a16:creationId xmlns:a16="http://schemas.microsoft.com/office/drawing/2014/main" id="{08AC3D6D-0B34-6F44-AC40-E2174CED6F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32914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850076"/>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839812"/>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latin typeface="微软雅黑" panose="020B0503020204020204" pitchFamily="34" charset="-122"/>
                <a:ea typeface="微软雅黑" panose="020B0503020204020204" pitchFamily="34" charset="-122"/>
              </a:rPr>
              <a:pPr algn="r" fontAlgn="auto">
                <a:spcBef>
                  <a:spcPts val="0"/>
                </a:spcBef>
                <a:spcAft>
                  <a:spcPts val="0"/>
                </a:spcAft>
              </a:pPr>
              <a:t>‹#›</a:t>
            </a:fld>
            <a:endParaRPr lang="en-US" sz="900" dirty="0">
              <a:solidFill>
                <a:srgbClr val="444444"/>
              </a:solidFill>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微软雅黑" panose="020B0503020204020204" pitchFamily="34" charset="-122"/>
                <a:ea typeface="微软雅黑" panose="020B0503020204020204" pitchFamily="34" charset="-122"/>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9">
            <a:extLst>
              <a:ext uri="{FF2B5EF4-FFF2-40B4-BE49-F238E27FC236}">
                <a16:creationId xmlns:a16="http://schemas.microsoft.com/office/drawing/2014/main" id="{2E8E9E4E-4548-6D45-A9F6-E01EBBD5EA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1" name="图片 10">
            <a:extLst>
              <a:ext uri="{FF2B5EF4-FFF2-40B4-BE49-F238E27FC236}">
                <a16:creationId xmlns:a16="http://schemas.microsoft.com/office/drawing/2014/main" id="{DD78C0B7-EA17-8746-A524-933F89983C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7046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9">
            <a:extLst>
              <a:ext uri="{FF2B5EF4-FFF2-40B4-BE49-F238E27FC236}">
                <a16:creationId xmlns:a16="http://schemas.microsoft.com/office/drawing/2014/main" id="{8DA0BDA0-C1B0-1547-9287-6E3D437C46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2" name="图片 10">
            <a:extLst>
              <a:ext uri="{FF2B5EF4-FFF2-40B4-BE49-F238E27FC236}">
                <a16:creationId xmlns:a16="http://schemas.microsoft.com/office/drawing/2014/main" id="{BEEB4D70-E737-5444-B48B-80BF312B7A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3707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9">
            <a:extLst>
              <a:ext uri="{FF2B5EF4-FFF2-40B4-BE49-F238E27FC236}">
                <a16:creationId xmlns:a16="http://schemas.microsoft.com/office/drawing/2014/main" id="{59749304-79CD-9849-8F18-0371EB1B0B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0" name="图片 10">
            <a:extLst>
              <a:ext uri="{FF2B5EF4-FFF2-40B4-BE49-F238E27FC236}">
                <a16:creationId xmlns:a16="http://schemas.microsoft.com/office/drawing/2014/main" id="{DA956FDB-5F3C-CD4E-800D-AA37277E2E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6585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0" name="Picture 9">
            <a:extLst>
              <a:ext uri="{FF2B5EF4-FFF2-40B4-BE49-F238E27FC236}">
                <a16:creationId xmlns:a16="http://schemas.microsoft.com/office/drawing/2014/main" id="{ABD99F54-BE66-5742-A82F-25437FAFFD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1" name="图片 10">
            <a:extLst>
              <a:ext uri="{FF2B5EF4-FFF2-40B4-BE49-F238E27FC236}">
                <a16:creationId xmlns:a16="http://schemas.microsoft.com/office/drawing/2014/main" id="{F2787BBF-2241-3D49-83D6-3EDD7D1139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95693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8" name="Picture 11">
            <a:extLst>
              <a:ext uri="{FF2B5EF4-FFF2-40B4-BE49-F238E27FC236}">
                <a16:creationId xmlns:a16="http://schemas.microsoft.com/office/drawing/2014/main" id="{2B093C43-FD46-1644-BB94-7BBABB949E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1" name="Picture 9">
            <a:extLst>
              <a:ext uri="{FF2B5EF4-FFF2-40B4-BE49-F238E27FC236}">
                <a16:creationId xmlns:a16="http://schemas.microsoft.com/office/drawing/2014/main" id="{5553EDDE-A978-3846-9486-B2EEA165A6D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37800658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9">
            <a:extLst>
              <a:ext uri="{FF2B5EF4-FFF2-40B4-BE49-F238E27FC236}">
                <a16:creationId xmlns:a16="http://schemas.microsoft.com/office/drawing/2014/main" id="{8E96E9AB-AE62-5646-8992-8E329E4F61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4" name="图片 10">
            <a:extLst>
              <a:ext uri="{FF2B5EF4-FFF2-40B4-BE49-F238E27FC236}">
                <a16:creationId xmlns:a16="http://schemas.microsoft.com/office/drawing/2014/main" id="{C8D694AF-868A-0247-911C-FD3079DF88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67368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9">
            <a:extLst>
              <a:ext uri="{FF2B5EF4-FFF2-40B4-BE49-F238E27FC236}">
                <a16:creationId xmlns:a16="http://schemas.microsoft.com/office/drawing/2014/main" id="{E5AB6500-50E4-BA4D-9779-4200657A43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0" name="图片 10">
            <a:extLst>
              <a:ext uri="{FF2B5EF4-FFF2-40B4-BE49-F238E27FC236}">
                <a16:creationId xmlns:a16="http://schemas.microsoft.com/office/drawing/2014/main" id="{BC47E411-BB00-1549-A9AD-8B8B0365E0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105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7A6DFD3-FDC5-450F-946E-84EBD2FA373F}"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4293726912"/>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FFFFFF">
                    <a:lumMod val="85000"/>
                  </a:srgbClr>
                </a:solidFill>
              </a:rPr>
              <a:pPr algn="r" fontAlgn="auto">
                <a:spcBef>
                  <a:spcPts val="0"/>
                </a:spcBef>
                <a:spcAft>
                  <a:spcPts val="0"/>
                </a:spcAft>
              </a:pP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5542" y="6051591"/>
            <a:ext cx="1500694" cy="679418"/>
          </a:xfrm>
          <a:prstGeom prst="rect">
            <a:avLst/>
          </a:prstGeom>
        </p:spPr>
      </p:pic>
      <p:pic>
        <p:nvPicPr>
          <p:cNvPr id="9" name="Picture 9">
            <a:extLst>
              <a:ext uri="{FF2B5EF4-FFF2-40B4-BE49-F238E27FC236}">
                <a16:creationId xmlns:a16="http://schemas.microsoft.com/office/drawing/2014/main" id="{EE414ADF-181F-7E4D-83CA-113E355176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6074850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defTabSz="457200" fontAlgn="auto">
              <a:spcBef>
                <a:spcPts val="0"/>
              </a:spcBef>
              <a:spcAft>
                <a:spcPts val="0"/>
              </a:spcAft>
              <a:buClr>
                <a:srgbClr val="FF6600"/>
              </a:buClr>
              <a:buSzPct val="75000"/>
            </a:pPr>
            <a:endParaRPr lang="en-US" sz="800" dirty="0">
              <a:solidFill>
                <a:srgbClr val="000000"/>
              </a:solidFill>
              <a:latin typeface="Calibri" panose="020F0502020204030204"/>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9">
            <a:extLst>
              <a:ext uri="{FF2B5EF4-FFF2-40B4-BE49-F238E27FC236}">
                <a16:creationId xmlns:a16="http://schemas.microsoft.com/office/drawing/2014/main" id="{43C6B8DA-F87F-B445-81AB-819CF98FE0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8" name="图片 10">
            <a:extLst>
              <a:ext uri="{FF2B5EF4-FFF2-40B4-BE49-F238E27FC236}">
                <a16:creationId xmlns:a16="http://schemas.microsoft.com/office/drawing/2014/main" id="{F7006327-E5CA-B243-8FAE-1CFA3CF02A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84569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7" name="Picture 9">
            <a:extLst>
              <a:ext uri="{FF2B5EF4-FFF2-40B4-BE49-F238E27FC236}">
                <a16:creationId xmlns:a16="http://schemas.microsoft.com/office/drawing/2014/main" id="{A45B0A42-72F3-A341-8BCE-09C5E0BB4A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20" name="图片 10">
            <a:extLst>
              <a:ext uri="{FF2B5EF4-FFF2-40B4-BE49-F238E27FC236}">
                <a16:creationId xmlns:a16="http://schemas.microsoft.com/office/drawing/2014/main" id="{F25E0F52-898B-674A-AE7A-6443724EC9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86421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5" name="Picture 8">
            <a:extLst>
              <a:ext uri="{FF2B5EF4-FFF2-40B4-BE49-F238E27FC236}">
                <a16:creationId xmlns:a16="http://schemas.microsoft.com/office/drawing/2014/main" id="{0EE0C474-1BB5-AC4D-8DC0-DC258920AB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1746" y="2697821"/>
            <a:ext cx="2234550" cy="1011662"/>
          </a:xfrm>
          <a:prstGeom prst="rect">
            <a:avLst/>
          </a:prstGeom>
        </p:spPr>
      </p:pic>
      <p:pic>
        <p:nvPicPr>
          <p:cNvPr id="7" name="Picture 5">
            <a:extLst>
              <a:ext uri="{FF2B5EF4-FFF2-40B4-BE49-F238E27FC236}">
                <a16:creationId xmlns:a16="http://schemas.microsoft.com/office/drawing/2014/main" id="{570FD99C-7B1C-8C44-BCBE-E9D2BEBCE8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33808376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zh-CN" altLang="en-US"/>
              <a:t>单击图标添加图片</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8" name="Picture 9">
            <a:extLst>
              <a:ext uri="{FF2B5EF4-FFF2-40B4-BE49-F238E27FC236}">
                <a16:creationId xmlns:a16="http://schemas.microsoft.com/office/drawing/2014/main" id="{1232EA18-8EBD-CE4A-94DA-E54655B80BD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3" name="图片 10">
            <a:extLst>
              <a:ext uri="{FF2B5EF4-FFF2-40B4-BE49-F238E27FC236}">
                <a16:creationId xmlns:a16="http://schemas.microsoft.com/office/drawing/2014/main" id="{B7B52213-9D81-A543-A41A-804BE797A9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19185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7575" y="506413"/>
            <a:ext cx="7369175" cy="836612"/>
          </a:xfrm>
          <a:prstGeom prst="rect">
            <a:avLst/>
          </a:prstGeom>
        </p:spPr>
        <p:txBody>
          <a:bodyPr/>
          <a:lstStyle>
            <a:lvl1pPr>
              <a:defRPr>
                <a:solidFill>
                  <a:srgbClr val="FF8000"/>
                </a:solidFill>
              </a:defRPr>
            </a:lvl1pPr>
          </a:lstStyle>
          <a:p>
            <a:r>
              <a:rPr lang="en-US" dirty="0"/>
              <a:t>Click to edit Master title style</a:t>
            </a:r>
          </a:p>
        </p:txBody>
      </p:sp>
      <p:sp>
        <p:nvSpPr>
          <p:cNvPr id="3" name="Content Placeholder 2"/>
          <p:cNvSpPr>
            <a:spLocks noGrp="1"/>
          </p:cNvSpPr>
          <p:nvPr>
            <p:ph idx="1"/>
          </p:nvPr>
        </p:nvSpPr>
        <p:spPr>
          <a:xfrm>
            <a:off x="917575" y="1525588"/>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9">
            <a:extLst>
              <a:ext uri="{FF2B5EF4-FFF2-40B4-BE49-F238E27FC236}">
                <a16:creationId xmlns:a16="http://schemas.microsoft.com/office/drawing/2014/main" id="{27AFC049-4ECD-384C-9121-A912788286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9" name="图片 10">
            <a:extLst>
              <a:ext uri="{FF2B5EF4-FFF2-40B4-BE49-F238E27FC236}">
                <a16:creationId xmlns:a16="http://schemas.microsoft.com/office/drawing/2014/main" id="{9FEBB38E-6C32-4A43-A7DD-32F104A11C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3889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a:defRPr/>
            </a:pPr>
            <a:fld id="{B193AD80-0312-4665-9300-C0FD25F21F6F}" type="slidenum">
              <a:rPr lang="en-US" altLang="en-US"/>
              <a:pPr>
                <a:defRPr/>
              </a:pPr>
              <a:t>‹#›</a:t>
            </a:fld>
            <a:endParaRPr lang="en-US" altLang="en-US"/>
          </a:p>
        </p:txBody>
      </p:sp>
      <p:pic>
        <p:nvPicPr>
          <p:cNvPr id="4" name="Picture 9">
            <a:extLst>
              <a:ext uri="{FF2B5EF4-FFF2-40B4-BE49-F238E27FC236}">
                <a16:creationId xmlns:a16="http://schemas.microsoft.com/office/drawing/2014/main" id="{16284606-7191-084E-94AB-20F7D64578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5" name="图片 10">
            <a:extLst>
              <a:ext uri="{FF2B5EF4-FFF2-40B4-BE49-F238E27FC236}">
                <a16:creationId xmlns:a16="http://schemas.microsoft.com/office/drawing/2014/main" id="{C210A221-AD89-2D4C-A7AB-58564466C2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514777"/>
      </p:ext>
    </p:extLst>
  </p:cSld>
  <p:clrMapOvr>
    <a:masterClrMapping/>
  </p:clrMapOvr>
  <p:transition>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8_Full-bleed-Image_With-Quote">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658A79F-992D-42C9-9A52-145037005096}"/>
              </a:ext>
            </a:extLst>
          </p:cNvPr>
          <p:cNvSpPr>
            <a:spLocks noGrp="1"/>
          </p:cNvSpPr>
          <p:nvPr>
            <p:ph type="title"/>
          </p:nvPr>
        </p:nvSpPr>
        <p:spPr>
          <a:xfrm>
            <a:off x="628650" y="365129"/>
            <a:ext cx="4972050" cy="679419"/>
          </a:xfrm>
          <a:prstGeom prst="rect">
            <a:avLst/>
          </a:prstGeom>
        </p:spPr>
        <p:txBody>
          <a:bodyPr/>
          <a:lstStyle>
            <a:lvl1pPr>
              <a:defRPr sz="28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pic>
        <p:nvPicPr>
          <p:cNvPr id="5" name="Picture 9">
            <a:extLst>
              <a:ext uri="{FF2B5EF4-FFF2-40B4-BE49-F238E27FC236}">
                <a16:creationId xmlns:a16="http://schemas.microsoft.com/office/drawing/2014/main" id="{B838F85D-80C5-694F-8345-66567D25E0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6" name="图片 10">
            <a:extLst>
              <a:ext uri="{FF2B5EF4-FFF2-40B4-BE49-F238E27FC236}">
                <a16:creationId xmlns:a16="http://schemas.microsoft.com/office/drawing/2014/main" id="{D0BF07EA-1DD4-2449-A7F7-F65E97B9FC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12020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5_Agenda">
    <p:spTree>
      <p:nvGrpSpPr>
        <p:cNvPr id="1" name=""/>
        <p:cNvGrpSpPr/>
        <p:nvPr/>
      </p:nvGrpSpPr>
      <p:grpSpPr>
        <a:xfrm>
          <a:off x="0" y="0"/>
          <a:ext cx="0" cy="0"/>
          <a:chOff x="0" y="0"/>
          <a:chExt cx="0" cy="0"/>
        </a:xfrm>
      </p:grpSpPr>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pic>
        <p:nvPicPr>
          <p:cNvPr id="5" name="Picture 9">
            <a:extLst>
              <a:ext uri="{FF2B5EF4-FFF2-40B4-BE49-F238E27FC236}">
                <a16:creationId xmlns:a16="http://schemas.microsoft.com/office/drawing/2014/main" id="{77324BB5-7747-8B48-BA88-A8B9A7CBA9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6" name="图片 10">
            <a:extLst>
              <a:ext uri="{FF2B5EF4-FFF2-40B4-BE49-F238E27FC236}">
                <a16:creationId xmlns:a16="http://schemas.microsoft.com/office/drawing/2014/main" id="{98C1E13A-47DA-5943-935C-BDAAF71F2C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506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zh-CN" altLang="en-US">
              <a:solidFill>
                <a:srgbClr val="000000"/>
              </a:solidFill>
              <a:ea typeface="宋体" panose="02010600030101010101" pitchFamily="2" charset="-122"/>
            </a:endParaRPr>
          </a:p>
        </p:txBody>
      </p:sp>
      <p:pic>
        <p:nvPicPr>
          <p:cNvPr id="5" name="Picture 10" descr="technology_leade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374650"/>
            <a:ext cx="83693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92500" y="6184900"/>
            <a:ext cx="544988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a:t>Click to edit Master title style</a:t>
            </a:r>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a:t>Click to edit Master subtitle style</a:t>
            </a:r>
          </a:p>
        </p:txBody>
      </p:sp>
    </p:spTree>
    <p:extLst>
      <p:ext uri="{BB962C8B-B14F-4D97-AF65-F5344CB8AC3E}">
        <p14:creationId xmlns:p14="http://schemas.microsoft.com/office/powerpoint/2010/main" val="75197986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D8AD938C-EFFB-4DAE-9497-88A52B4A73DA}"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47018920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B618992C-97F6-47BB-B084-B165F096A448}"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89310953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9DC2280-1C78-4806-8EA1-B63D039E8219}"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50912484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3FBEFBCE-6E67-4958-9936-1A0A491EE767}"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65395034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8"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205E2CAD-AF75-461F-A277-B46F7A3DE352}"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65436586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77959" y="427282"/>
            <a:ext cx="7369175" cy="478325"/>
          </a:xfrm>
        </p:spPr>
        <p:txBody>
          <a:bodyPr/>
          <a:lstStyle>
            <a:lvl1pPr>
              <a:defRPr sz="2400" b="1">
                <a:solidFill>
                  <a:schemeClr val="bg2"/>
                </a:solidFill>
                <a:latin typeface="+mn-ea"/>
                <a:ea typeface="+mn-ea"/>
              </a:defRPr>
            </a:lvl1pPr>
          </a:lstStyle>
          <a:p>
            <a:r>
              <a:rPr lang="en-US" altLang="zh-CN" dirty="0"/>
              <a:t>Click to edit Master title style</a:t>
            </a:r>
            <a:endParaRPr lang="zh-CN" altLang="en-US" dirty="0"/>
          </a:p>
        </p:txBody>
      </p:sp>
      <p:sp>
        <p:nvSpPr>
          <p:cNvPr id="4"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4E285C5A-05DF-47D3-84F9-5C8FCB30945F}"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369978326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7A6DFD3-FDC5-450F-946E-84EBD2FA373F}"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46119996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D8AD938C-EFFB-4DAE-9497-88A52B4A73DA}"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32620170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686E247-ED7E-40ED-B2AE-205B243FA280}"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4557560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199ACCD4-F28E-4D3F-98D2-127FDCA12FA6}"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54417492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96D2A6E5-DC84-43D0-AAE2-57A104B18FD0}"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71521813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686E247-ED7E-40ED-B2AE-205B243FA280}"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2218353192"/>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defTabSz="914400" fontAlgn="base">
              <a:spcBef>
                <a:spcPct val="0"/>
              </a:spcBef>
              <a:spcAft>
                <a:spcPct val="0"/>
              </a:spcAft>
              <a:defRPr/>
            </a:pPr>
            <a:endParaRPr lang="en-US" altLang="en-US"/>
          </a:p>
        </p:txBody>
      </p:sp>
      <p:sp>
        <p:nvSpPr>
          <p:cNvPr id="4" name="Rectangle 13"/>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9F5AFD49-70FF-4524-9C44-5AF24CF33AD6}"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52098186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dirty="0">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2" y="6394450"/>
            <a:ext cx="719137" cy="463550"/>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pPr defTabSz="914400" fontAlgn="base">
                <a:spcBef>
                  <a:spcPct val="0"/>
                </a:spcBef>
                <a:spcAft>
                  <a:spcPct val="0"/>
                </a:spcAft>
                <a:defRPr/>
              </a:p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275594709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B55C9AD7-4723-4E03-9238-2ABFC5CFFD6C}"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a:solidFill>
                <a:srgbClr val="000000"/>
              </a:solidFill>
              <a:ea typeface="宋体" panose="02010600030101010101" pitchFamily="2" charset="-122"/>
            </a:endParaRPr>
          </a:p>
        </p:txBody>
      </p:sp>
    </p:spTree>
    <p:extLst>
      <p:ext uri="{BB962C8B-B14F-4D97-AF65-F5344CB8AC3E}">
        <p14:creationId xmlns:p14="http://schemas.microsoft.com/office/powerpoint/2010/main" val="1581801344"/>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chemeClr val="bg2"/>
                </a:solidFill>
                <a:latin typeface="微软雅黑" panose="020B0503020204020204" pitchFamily="34" charset="-122"/>
                <a:ea typeface="微软雅黑" panose="020B0503020204020204" pitchFamily="34" charset="-122"/>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7"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21928450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spTree>
    <p:extLst>
      <p:ext uri="{BB962C8B-B14F-4D97-AF65-F5344CB8AC3E}">
        <p14:creationId xmlns:p14="http://schemas.microsoft.com/office/powerpoint/2010/main" val="17881542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7_Full-bleed-Image_With-Quo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
        <p:nvSpPr>
          <p:cNvPr id="3" name="标题 2">
            <a:extLst>
              <a:ext uri="{FF2B5EF4-FFF2-40B4-BE49-F238E27FC236}">
                <a16:creationId xmlns:a16="http://schemas.microsoft.com/office/drawing/2014/main" id="{7658A79F-992D-42C9-9A52-145037005096}"/>
              </a:ext>
            </a:extLst>
          </p:cNvPr>
          <p:cNvSpPr>
            <a:spLocks noGrp="1"/>
          </p:cNvSpPr>
          <p:nvPr>
            <p:ph type="title"/>
          </p:nvPr>
        </p:nvSpPr>
        <p:spPr>
          <a:xfrm>
            <a:off x="628650" y="365129"/>
            <a:ext cx="4972050" cy="679419"/>
          </a:xfrm>
          <a:prstGeom prst="rect">
            <a:avLst/>
          </a:prstGeom>
        </p:spPr>
        <p:txBody>
          <a:bodyPr/>
          <a:lstStyle>
            <a:lvl1pPr>
              <a:defRPr sz="28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426296164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0" name="Picture 11">
            <a:extLst>
              <a:ext uri="{FF2B5EF4-FFF2-40B4-BE49-F238E27FC236}">
                <a16:creationId xmlns:a16="http://schemas.microsoft.com/office/drawing/2014/main" id="{F516CFBF-34D9-D242-9AFD-C53DE24C9D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1" name="Picture 9">
            <a:extLst>
              <a:ext uri="{FF2B5EF4-FFF2-40B4-BE49-F238E27FC236}">
                <a16:creationId xmlns:a16="http://schemas.microsoft.com/office/drawing/2014/main" id="{3079385D-5540-E24B-B581-32DE0B8E124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15528023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8" name="Picture 11">
            <a:extLst>
              <a:ext uri="{FF2B5EF4-FFF2-40B4-BE49-F238E27FC236}">
                <a16:creationId xmlns:a16="http://schemas.microsoft.com/office/drawing/2014/main" id="{49D8FAF0-FB30-2D4E-89BD-A43E013C90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a:extLst>
              <a:ext uri="{FF2B5EF4-FFF2-40B4-BE49-F238E27FC236}">
                <a16:creationId xmlns:a16="http://schemas.microsoft.com/office/drawing/2014/main" id="{8BD6DD78-4970-6E40-A043-71BD0014C1F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1240281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fontAlgn="auto">
              <a:spcBef>
                <a:spcPts val="0"/>
              </a:spcBef>
              <a:spcAft>
                <a:spcPts val="0"/>
              </a:spcAft>
            </a:pP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996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2" name="Picture 11">
            <a:extLst>
              <a:ext uri="{FF2B5EF4-FFF2-40B4-BE49-F238E27FC236}">
                <a16:creationId xmlns:a16="http://schemas.microsoft.com/office/drawing/2014/main" id="{21A145C8-B728-2A42-AA72-1A3BD78A11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21087" y="6036648"/>
            <a:ext cx="1500696" cy="679419"/>
          </a:xfrm>
          <a:prstGeom prst="rect">
            <a:avLst/>
          </a:prstGeom>
        </p:spPr>
      </p:pic>
      <p:pic>
        <p:nvPicPr>
          <p:cNvPr id="14" name="Picture 9">
            <a:extLst>
              <a:ext uri="{FF2B5EF4-FFF2-40B4-BE49-F238E27FC236}">
                <a16:creationId xmlns:a16="http://schemas.microsoft.com/office/drawing/2014/main" id="{52CD3EE3-7FAA-F24D-8B80-2C91C6534C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4119" y="6218831"/>
            <a:ext cx="1162775" cy="315054"/>
          </a:xfrm>
          <a:prstGeom prst="rect">
            <a:avLst/>
          </a:prstGeom>
        </p:spPr>
      </p:pic>
    </p:spTree>
    <p:extLst>
      <p:ext uri="{BB962C8B-B14F-4D97-AF65-F5344CB8AC3E}">
        <p14:creationId xmlns:p14="http://schemas.microsoft.com/office/powerpoint/2010/main" val="17910928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850076"/>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839812"/>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latin typeface="微软雅黑" panose="020B0503020204020204" pitchFamily="34" charset="-122"/>
                <a:ea typeface="微软雅黑" panose="020B0503020204020204" pitchFamily="34" charset="-122"/>
              </a:rPr>
              <a:pPr algn="r" fontAlgn="auto">
                <a:spcBef>
                  <a:spcPts val="0"/>
                </a:spcBef>
                <a:spcAft>
                  <a:spcPts val="0"/>
                </a:spcAft>
              </a:pPr>
              <a:t>‹#›</a:t>
            </a:fld>
            <a:endParaRPr lang="en-US" sz="900" dirty="0">
              <a:solidFill>
                <a:srgbClr val="444444"/>
              </a:solidFill>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微软雅黑" panose="020B0503020204020204" pitchFamily="34" charset="-122"/>
                <a:ea typeface="微软雅黑" panose="020B0503020204020204" pitchFamily="34" charset="-122"/>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11">
            <a:extLst>
              <a:ext uri="{FF2B5EF4-FFF2-40B4-BE49-F238E27FC236}">
                <a16:creationId xmlns:a16="http://schemas.microsoft.com/office/drawing/2014/main" id="{8A21409A-5A48-0C4D-AB19-645D46501E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1" name="Picture 9">
            <a:extLst>
              <a:ext uri="{FF2B5EF4-FFF2-40B4-BE49-F238E27FC236}">
                <a16:creationId xmlns:a16="http://schemas.microsoft.com/office/drawing/2014/main" id="{BDC6984E-2CDD-E642-B1F1-3FA056425B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511632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18" Type="http://schemas.openxmlformats.org/officeDocument/2006/relationships/theme" Target="../theme/theme10.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18" Type="http://schemas.openxmlformats.org/officeDocument/2006/relationships/slideLayout" Target="../slideLayouts/slideLayout235.xml"/><Relationship Id="rId3" Type="http://schemas.openxmlformats.org/officeDocument/2006/relationships/slideLayout" Target="../slideLayouts/slideLayout220.xml"/><Relationship Id="rId21" Type="http://schemas.openxmlformats.org/officeDocument/2006/relationships/slideLayout" Target="../slideLayouts/slideLayout238.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17" Type="http://schemas.openxmlformats.org/officeDocument/2006/relationships/slideLayout" Target="../slideLayouts/slideLayout234.xml"/><Relationship Id="rId2" Type="http://schemas.openxmlformats.org/officeDocument/2006/relationships/slideLayout" Target="../slideLayouts/slideLayout219.xml"/><Relationship Id="rId16" Type="http://schemas.openxmlformats.org/officeDocument/2006/relationships/slideLayout" Target="../slideLayouts/slideLayout233.xml"/><Relationship Id="rId20" Type="http://schemas.openxmlformats.org/officeDocument/2006/relationships/slideLayout" Target="../slideLayouts/slideLayout237.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24" Type="http://schemas.openxmlformats.org/officeDocument/2006/relationships/image" Target="../media/image2.png"/><Relationship Id="rId5" Type="http://schemas.openxmlformats.org/officeDocument/2006/relationships/slideLayout" Target="../slideLayouts/slideLayout222.xml"/><Relationship Id="rId15" Type="http://schemas.openxmlformats.org/officeDocument/2006/relationships/slideLayout" Target="../slideLayouts/slideLayout232.xml"/><Relationship Id="rId23" Type="http://schemas.openxmlformats.org/officeDocument/2006/relationships/image" Target="../media/image1.emf"/><Relationship Id="rId10" Type="http://schemas.openxmlformats.org/officeDocument/2006/relationships/slideLayout" Target="../slideLayouts/slideLayout227.xml"/><Relationship Id="rId19" Type="http://schemas.openxmlformats.org/officeDocument/2006/relationships/slideLayout" Target="../slideLayouts/slideLayout236.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 Id="rId2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17" Type="http://schemas.openxmlformats.org/officeDocument/2006/relationships/image" Target="../media/image16.jpeg"/><Relationship Id="rId2" Type="http://schemas.openxmlformats.org/officeDocument/2006/relationships/slideLayout" Target="../slideLayouts/slideLayout240.xml"/><Relationship Id="rId16" Type="http://schemas.openxmlformats.org/officeDocument/2006/relationships/image" Target="../media/image1.emf"/><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theme" Target="../theme/theme12.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18" Type="http://schemas.openxmlformats.org/officeDocument/2006/relationships/slideLayout" Target="../slideLayouts/slideLayout27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17" Type="http://schemas.openxmlformats.org/officeDocument/2006/relationships/slideLayout" Target="../slideLayouts/slideLayout269.xml"/><Relationship Id="rId2" Type="http://schemas.openxmlformats.org/officeDocument/2006/relationships/slideLayout" Target="../slideLayouts/slideLayout254.xml"/><Relationship Id="rId16" Type="http://schemas.openxmlformats.org/officeDocument/2006/relationships/slideLayout" Target="../slideLayouts/slideLayout268.xml"/><Relationship Id="rId20" Type="http://schemas.openxmlformats.org/officeDocument/2006/relationships/theme" Target="../theme/theme13.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10" Type="http://schemas.openxmlformats.org/officeDocument/2006/relationships/slideLayout" Target="../slideLayouts/slideLayout262.xml"/><Relationship Id="rId19" Type="http://schemas.openxmlformats.org/officeDocument/2006/relationships/slideLayout" Target="../slideLayouts/slideLayout271.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284.xml"/><Relationship Id="rId18" Type="http://schemas.openxmlformats.org/officeDocument/2006/relationships/slideLayout" Target="../slideLayouts/slideLayout289.xml"/><Relationship Id="rId26" Type="http://schemas.openxmlformats.org/officeDocument/2006/relationships/slideLayout" Target="../slideLayouts/slideLayout297.xml"/><Relationship Id="rId39" Type="http://schemas.openxmlformats.org/officeDocument/2006/relationships/slideLayout" Target="../slideLayouts/slideLayout310.xml"/><Relationship Id="rId21" Type="http://schemas.openxmlformats.org/officeDocument/2006/relationships/slideLayout" Target="../slideLayouts/slideLayout292.xml"/><Relationship Id="rId34" Type="http://schemas.openxmlformats.org/officeDocument/2006/relationships/slideLayout" Target="../slideLayouts/slideLayout305.xml"/><Relationship Id="rId42" Type="http://schemas.openxmlformats.org/officeDocument/2006/relationships/slideLayout" Target="../slideLayouts/slideLayout313.xml"/><Relationship Id="rId47" Type="http://schemas.openxmlformats.org/officeDocument/2006/relationships/slideLayout" Target="../slideLayouts/slideLayout318.xml"/><Relationship Id="rId50" Type="http://schemas.openxmlformats.org/officeDocument/2006/relationships/slideLayout" Target="../slideLayouts/slideLayout321.xml"/><Relationship Id="rId55" Type="http://schemas.openxmlformats.org/officeDocument/2006/relationships/slideLayout" Target="../slideLayouts/slideLayout326.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slideLayout" Target="../slideLayouts/slideLayout288.xml"/><Relationship Id="rId25" Type="http://schemas.openxmlformats.org/officeDocument/2006/relationships/slideLayout" Target="../slideLayouts/slideLayout296.xml"/><Relationship Id="rId33" Type="http://schemas.openxmlformats.org/officeDocument/2006/relationships/slideLayout" Target="../slideLayouts/slideLayout304.xml"/><Relationship Id="rId38" Type="http://schemas.openxmlformats.org/officeDocument/2006/relationships/slideLayout" Target="../slideLayouts/slideLayout309.xml"/><Relationship Id="rId46" Type="http://schemas.openxmlformats.org/officeDocument/2006/relationships/slideLayout" Target="../slideLayouts/slideLayout317.xml"/><Relationship Id="rId2" Type="http://schemas.openxmlformats.org/officeDocument/2006/relationships/slideLayout" Target="../slideLayouts/slideLayout273.xml"/><Relationship Id="rId16" Type="http://schemas.openxmlformats.org/officeDocument/2006/relationships/slideLayout" Target="../slideLayouts/slideLayout287.xml"/><Relationship Id="rId20" Type="http://schemas.openxmlformats.org/officeDocument/2006/relationships/slideLayout" Target="../slideLayouts/slideLayout291.xml"/><Relationship Id="rId29" Type="http://schemas.openxmlformats.org/officeDocument/2006/relationships/slideLayout" Target="../slideLayouts/slideLayout300.xml"/><Relationship Id="rId41" Type="http://schemas.openxmlformats.org/officeDocument/2006/relationships/slideLayout" Target="../slideLayouts/slideLayout312.xml"/><Relationship Id="rId54" Type="http://schemas.openxmlformats.org/officeDocument/2006/relationships/slideLayout" Target="../slideLayouts/slideLayout325.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24" Type="http://schemas.openxmlformats.org/officeDocument/2006/relationships/slideLayout" Target="../slideLayouts/slideLayout295.xml"/><Relationship Id="rId32" Type="http://schemas.openxmlformats.org/officeDocument/2006/relationships/slideLayout" Target="../slideLayouts/slideLayout303.xml"/><Relationship Id="rId37" Type="http://schemas.openxmlformats.org/officeDocument/2006/relationships/slideLayout" Target="../slideLayouts/slideLayout308.xml"/><Relationship Id="rId40" Type="http://schemas.openxmlformats.org/officeDocument/2006/relationships/slideLayout" Target="../slideLayouts/slideLayout311.xml"/><Relationship Id="rId45" Type="http://schemas.openxmlformats.org/officeDocument/2006/relationships/slideLayout" Target="../slideLayouts/slideLayout316.xml"/><Relationship Id="rId53" Type="http://schemas.openxmlformats.org/officeDocument/2006/relationships/slideLayout" Target="../slideLayouts/slideLayout324.xml"/><Relationship Id="rId5" Type="http://schemas.openxmlformats.org/officeDocument/2006/relationships/slideLayout" Target="../slideLayouts/slideLayout276.xml"/><Relationship Id="rId15" Type="http://schemas.openxmlformats.org/officeDocument/2006/relationships/slideLayout" Target="../slideLayouts/slideLayout286.xml"/><Relationship Id="rId23" Type="http://schemas.openxmlformats.org/officeDocument/2006/relationships/slideLayout" Target="../slideLayouts/slideLayout294.xml"/><Relationship Id="rId28" Type="http://schemas.openxmlformats.org/officeDocument/2006/relationships/slideLayout" Target="../slideLayouts/slideLayout299.xml"/><Relationship Id="rId36" Type="http://schemas.openxmlformats.org/officeDocument/2006/relationships/slideLayout" Target="../slideLayouts/slideLayout307.xml"/><Relationship Id="rId49" Type="http://schemas.openxmlformats.org/officeDocument/2006/relationships/slideLayout" Target="../slideLayouts/slideLayout320.xml"/><Relationship Id="rId57" Type="http://schemas.openxmlformats.org/officeDocument/2006/relationships/theme" Target="../theme/theme14.xml"/><Relationship Id="rId10" Type="http://schemas.openxmlformats.org/officeDocument/2006/relationships/slideLayout" Target="../slideLayouts/slideLayout281.xml"/><Relationship Id="rId19" Type="http://schemas.openxmlformats.org/officeDocument/2006/relationships/slideLayout" Target="../slideLayouts/slideLayout290.xml"/><Relationship Id="rId31" Type="http://schemas.openxmlformats.org/officeDocument/2006/relationships/slideLayout" Target="../slideLayouts/slideLayout302.xml"/><Relationship Id="rId44" Type="http://schemas.openxmlformats.org/officeDocument/2006/relationships/slideLayout" Target="../slideLayouts/slideLayout315.xml"/><Relationship Id="rId52" Type="http://schemas.openxmlformats.org/officeDocument/2006/relationships/slideLayout" Target="../slideLayouts/slideLayout323.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 Id="rId22" Type="http://schemas.openxmlformats.org/officeDocument/2006/relationships/slideLayout" Target="../slideLayouts/slideLayout293.xml"/><Relationship Id="rId27" Type="http://schemas.openxmlformats.org/officeDocument/2006/relationships/slideLayout" Target="../slideLayouts/slideLayout298.xml"/><Relationship Id="rId30" Type="http://schemas.openxmlformats.org/officeDocument/2006/relationships/slideLayout" Target="../slideLayouts/slideLayout301.xml"/><Relationship Id="rId35" Type="http://schemas.openxmlformats.org/officeDocument/2006/relationships/slideLayout" Target="../slideLayouts/slideLayout306.xml"/><Relationship Id="rId43" Type="http://schemas.openxmlformats.org/officeDocument/2006/relationships/slideLayout" Target="../slideLayouts/slideLayout314.xml"/><Relationship Id="rId48" Type="http://schemas.openxmlformats.org/officeDocument/2006/relationships/slideLayout" Target="../slideLayouts/slideLayout319.xml"/><Relationship Id="rId56" Type="http://schemas.openxmlformats.org/officeDocument/2006/relationships/slideLayout" Target="../slideLayouts/slideLayout327.xml"/><Relationship Id="rId8" Type="http://schemas.openxmlformats.org/officeDocument/2006/relationships/slideLayout" Target="../slideLayouts/slideLayout279.xml"/><Relationship Id="rId51" Type="http://schemas.openxmlformats.org/officeDocument/2006/relationships/slideLayout" Target="../slideLayouts/slideLayout322.xml"/><Relationship Id="rId3" Type="http://schemas.openxmlformats.org/officeDocument/2006/relationships/slideLayout" Target="../slideLayouts/slideLayout27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slideLayout" Target="../slideLayouts/slideLayout340.xml"/><Relationship Id="rId18" Type="http://schemas.openxmlformats.org/officeDocument/2006/relationships/slideLayout" Target="../slideLayouts/slideLayout34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17" Type="http://schemas.openxmlformats.org/officeDocument/2006/relationships/slideLayout" Target="../slideLayouts/slideLayout344.xml"/><Relationship Id="rId2" Type="http://schemas.openxmlformats.org/officeDocument/2006/relationships/slideLayout" Target="../slideLayouts/slideLayout329.xml"/><Relationship Id="rId16" Type="http://schemas.openxmlformats.org/officeDocument/2006/relationships/slideLayout" Target="../slideLayouts/slideLayout343.xml"/><Relationship Id="rId20" Type="http://schemas.openxmlformats.org/officeDocument/2006/relationships/theme" Target="../theme/theme15.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5" Type="http://schemas.openxmlformats.org/officeDocument/2006/relationships/slideLayout" Target="../slideLayouts/slideLayout342.xml"/><Relationship Id="rId10" Type="http://schemas.openxmlformats.org/officeDocument/2006/relationships/slideLayout" Target="../slideLayouts/slideLayout337.xml"/><Relationship Id="rId19" Type="http://schemas.openxmlformats.org/officeDocument/2006/relationships/slideLayout" Target="../slideLayouts/slideLayout346.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slideLayout" Target="../slideLayouts/slideLayout3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theme" Target="../theme/theme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theme" Target="../theme/theme4.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theme" Target="../theme/theme5.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image" Target="../media/image16.jpe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image" Target="../media/image1.emf"/><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theme" Target="../theme/theme6.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image" Target="../media/image20.pn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image" Target="../media/image19.png"/><Relationship Id="rId2" Type="http://schemas.openxmlformats.org/officeDocument/2006/relationships/slideLayout" Target="../slideLayouts/slideLayout116.xml"/><Relationship Id="rId16" Type="http://schemas.openxmlformats.org/officeDocument/2006/relationships/theme" Target="../theme/theme7.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3" Type="http://schemas.openxmlformats.org/officeDocument/2006/relationships/slideLayout" Target="../slideLayouts/slideLayout132.xml"/><Relationship Id="rId21" Type="http://schemas.openxmlformats.org/officeDocument/2006/relationships/image" Target="../media/image1.emf"/><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theme" Target="../theme/theme8.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image" Target="../media/image16.jpeg"/></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26" Type="http://schemas.openxmlformats.org/officeDocument/2006/relationships/slideLayout" Target="../slideLayouts/slideLayout174.xml"/><Relationship Id="rId39" Type="http://schemas.openxmlformats.org/officeDocument/2006/relationships/slideLayout" Target="../slideLayouts/slideLayout187.xml"/><Relationship Id="rId3" Type="http://schemas.openxmlformats.org/officeDocument/2006/relationships/slideLayout" Target="../slideLayouts/slideLayout151.xml"/><Relationship Id="rId21" Type="http://schemas.openxmlformats.org/officeDocument/2006/relationships/slideLayout" Target="../slideLayouts/slideLayout169.xml"/><Relationship Id="rId34" Type="http://schemas.openxmlformats.org/officeDocument/2006/relationships/slideLayout" Target="../slideLayouts/slideLayout182.xml"/><Relationship Id="rId42" Type="http://schemas.openxmlformats.org/officeDocument/2006/relationships/slideLayout" Target="../slideLayouts/slideLayout190.xml"/><Relationship Id="rId47" Type="http://schemas.openxmlformats.org/officeDocument/2006/relationships/slideLayout" Target="../slideLayouts/slideLayout195.xml"/><Relationship Id="rId50" Type="http://schemas.openxmlformats.org/officeDocument/2006/relationships/slideLayout" Target="../slideLayouts/slideLayout198.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slideLayout" Target="../slideLayouts/slideLayout173.xml"/><Relationship Id="rId33" Type="http://schemas.openxmlformats.org/officeDocument/2006/relationships/slideLayout" Target="../slideLayouts/slideLayout181.xml"/><Relationship Id="rId38" Type="http://schemas.openxmlformats.org/officeDocument/2006/relationships/slideLayout" Target="../slideLayouts/slideLayout186.xml"/><Relationship Id="rId46" Type="http://schemas.openxmlformats.org/officeDocument/2006/relationships/slideLayout" Target="../slideLayouts/slideLayout194.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29" Type="http://schemas.openxmlformats.org/officeDocument/2006/relationships/slideLayout" Target="../slideLayouts/slideLayout177.xml"/><Relationship Id="rId41" Type="http://schemas.openxmlformats.org/officeDocument/2006/relationships/slideLayout" Target="../slideLayouts/slideLayout189.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slideLayout" Target="../slideLayouts/slideLayout172.xml"/><Relationship Id="rId32" Type="http://schemas.openxmlformats.org/officeDocument/2006/relationships/slideLayout" Target="../slideLayouts/slideLayout180.xml"/><Relationship Id="rId37" Type="http://schemas.openxmlformats.org/officeDocument/2006/relationships/slideLayout" Target="../slideLayouts/slideLayout185.xml"/><Relationship Id="rId40" Type="http://schemas.openxmlformats.org/officeDocument/2006/relationships/slideLayout" Target="../slideLayouts/slideLayout188.xml"/><Relationship Id="rId45" Type="http://schemas.openxmlformats.org/officeDocument/2006/relationships/slideLayout" Target="../slideLayouts/slideLayout193.xml"/><Relationship Id="rId53" Type="http://schemas.openxmlformats.org/officeDocument/2006/relationships/theme" Target="../theme/theme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28" Type="http://schemas.openxmlformats.org/officeDocument/2006/relationships/slideLayout" Target="../slideLayouts/slideLayout176.xml"/><Relationship Id="rId36" Type="http://schemas.openxmlformats.org/officeDocument/2006/relationships/slideLayout" Target="../slideLayouts/slideLayout184.xml"/><Relationship Id="rId49" Type="http://schemas.openxmlformats.org/officeDocument/2006/relationships/slideLayout" Target="../slideLayouts/slideLayout197.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31" Type="http://schemas.openxmlformats.org/officeDocument/2006/relationships/slideLayout" Target="../slideLayouts/slideLayout179.xml"/><Relationship Id="rId44" Type="http://schemas.openxmlformats.org/officeDocument/2006/relationships/slideLayout" Target="../slideLayouts/slideLayout192.xml"/><Relationship Id="rId52" Type="http://schemas.openxmlformats.org/officeDocument/2006/relationships/slideLayout" Target="../slideLayouts/slideLayout200.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 Id="rId27" Type="http://schemas.openxmlformats.org/officeDocument/2006/relationships/slideLayout" Target="../slideLayouts/slideLayout175.xml"/><Relationship Id="rId30" Type="http://schemas.openxmlformats.org/officeDocument/2006/relationships/slideLayout" Target="../slideLayouts/slideLayout178.xml"/><Relationship Id="rId35" Type="http://schemas.openxmlformats.org/officeDocument/2006/relationships/slideLayout" Target="../slideLayouts/slideLayout183.xml"/><Relationship Id="rId43" Type="http://schemas.openxmlformats.org/officeDocument/2006/relationships/slideLayout" Target="../slideLayouts/slideLayout191.xml"/><Relationship Id="rId48" Type="http://schemas.openxmlformats.org/officeDocument/2006/relationships/slideLayout" Target="../slideLayouts/slideLayout196.xml"/><Relationship Id="rId8" Type="http://schemas.openxmlformats.org/officeDocument/2006/relationships/slideLayout" Target="../slideLayouts/slideLayout156.xml"/><Relationship Id="rId51" Type="http://schemas.openxmlformats.org/officeDocument/2006/relationships/slideLayout" Target="../slideLayouts/slideLayout1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0" y="1530350"/>
            <a:ext cx="216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defTabSz="914400" eaLnBrk="1" fontAlgn="base" hangingPunct="1">
              <a:spcBef>
                <a:spcPct val="0"/>
              </a:spcBef>
              <a:spcAft>
                <a:spcPct val="0"/>
              </a:spcAft>
              <a:buClr>
                <a:srgbClr val="FF8000"/>
              </a:buClr>
              <a:buFontTx/>
              <a:buChar char="•"/>
              <a:defRPr/>
            </a:pPr>
            <a:endParaRPr lang="zh-CN" altLang="zh-CN">
              <a:solidFill>
                <a:srgbClr val="4B4B4B"/>
              </a:solidFill>
            </a:endParaRPr>
          </a:p>
        </p:txBody>
      </p:sp>
      <p:sp>
        <p:nvSpPr>
          <p:cNvPr id="1027" name="Rectangle 14"/>
          <p:cNvSpPr>
            <a:spLocks noGrp="1" noChangeArrowheads="1"/>
          </p:cNvSpPr>
          <p:nvPr>
            <p:ph type="title"/>
          </p:nvPr>
        </p:nvSpPr>
        <p:spPr bwMode="auto">
          <a:xfrm>
            <a:off x="917575"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a:t>单击此处编辑母版标题样式</a:t>
            </a:r>
            <a:endParaRPr lang="en-US" altLang="zh-CN"/>
          </a:p>
        </p:txBody>
      </p:sp>
      <p:sp>
        <p:nvSpPr>
          <p:cNvPr id="1028" name="Rectangle 15"/>
          <p:cNvSpPr>
            <a:spLocks noGrp="1" noChangeArrowheads="1"/>
          </p:cNvSpPr>
          <p:nvPr>
            <p:ph type="body" idx="1"/>
          </p:nvPr>
        </p:nvSpPr>
        <p:spPr bwMode="auto">
          <a:xfrm>
            <a:off x="917575"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pic>
        <p:nvPicPr>
          <p:cNvPr id="1029" name="Picture 9"/>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176213" y="6003925"/>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0"/>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bwMode="auto">
          <a:xfrm>
            <a:off x="7237563" y="6107112"/>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80960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4084" r:id="rId18"/>
    <p:sldLayoutId id="2147483744" r:id="rId19"/>
    <p:sldLayoutId id="2147483745" r:id="rId20"/>
    <p:sldLayoutId id="2147483746" r:id="rId21"/>
  </p:sldLayoutIdLst>
  <p:transition/>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331496"/>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 id="2147484083"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0" y="1530350"/>
            <a:ext cx="216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defTabSz="914400" eaLnBrk="1" fontAlgn="base" hangingPunct="1">
              <a:spcBef>
                <a:spcPct val="0"/>
              </a:spcBef>
              <a:spcAft>
                <a:spcPct val="0"/>
              </a:spcAft>
              <a:buClr>
                <a:srgbClr val="FF8000"/>
              </a:buClr>
              <a:buFontTx/>
              <a:buChar char="•"/>
              <a:defRPr/>
            </a:pPr>
            <a:endParaRPr lang="zh-CN" altLang="zh-CN">
              <a:solidFill>
                <a:srgbClr val="4B4B4B"/>
              </a:solidFill>
            </a:endParaRPr>
          </a:p>
        </p:txBody>
      </p:sp>
      <p:sp>
        <p:nvSpPr>
          <p:cNvPr id="1027" name="Rectangle 14"/>
          <p:cNvSpPr>
            <a:spLocks noGrp="1" noChangeArrowheads="1"/>
          </p:cNvSpPr>
          <p:nvPr>
            <p:ph type="title"/>
          </p:nvPr>
        </p:nvSpPr>
        <p:spPr bwMode="auto">
          <a:xfrm>
            <a:off x="917575"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a:t>单击此处编辑母版标题样式</a:t>
            </a:r>
            <a:endParaRPr lang="en-US" altLang="zh-CN"/>
          </a:p>
        </p:txBody>
      </p:sp>
      <p:sp>
        <p:nvSpPr>
          <p:cNvPr id="1028" name="Rectangle 15"/>
          <p:cNvSpPr>
            <a:spLocks noGrp="1" noChangeArrowheads="1"/>
          </p:cNvSpPr>
          <p:nvPr>
            <p:ph type="body" idx="1"/>
          </p:nvPr>
        </p:nvSpPr>
        <p:spPr bwMode="auto">
          <a:xfrm>
            <a:off x="917575"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pic>
        <p:nvPicPr>
          <p:cNvPr id="1029" name="Picture 9"/>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176213" y="6003925"/>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0"/>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bwMode="auto">
          <a:xfrm>
            <a:off x="7306389" y="6061074"/>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662384"/>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 id="2147484099" r:id="rId14"/>
    <p:sldLayoutId id="2147484100" r:id="rId15"/>
    <p:sldLayoutId id="2147484101" r:id="rId16"/>
    <p:sldLayoutId id="2147484102" r:id="rId17"/>
    <p:sldLayoutId id="2147484103" r:id="rId18"/>
    <p:sldLayoutId id="2147484104" r:id="rId19"/>
    <p:sldLayoutId id="2147484105" r:id="rId20"/>
    <p:sldLayoutId id="2147484106" r:id="rId21"/>
  </p:sldLayoutIdLst>
  <p:transition/>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0" y="1530350"/>
            <a:ext cx="216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defTabSz="914400" eaLnBrk="1" fontAlgn="base" hangingPunct="1">
              <a:spcBef>
                <a:spcPct val="0"/>
              </a:spcBef>
              <a:spcAft>
                <a:spcPct val="0"/>
              </a:spcAft>
              <a:buClr>
                <a:srgbClr val="FF8000"/>
              </a:buClr>
              <a:buFontTx/>
              <a:buChar char="•"/>
              <a:defRPr/>
            </a:pPr>
            <a:endParaRPr lang="zh-CN" altLang="zh-CN">
              <a:solidFill>
                <a:srgbClr val="4B4B4B"/>
              </a:solidFill>
            </a:endParaRPr>
          </a:p>
        </p:txBody>
      </p:sp>
      <p:sp>
        <p:nvSpPr>
          <p:cNvPr id="1027" name="Rectangle 14"/>
          <p:cNvSpPr>
            <a:spLocks noGrp="1" noChangeArrowheads="1"/>
          </p:cNvSpPr>
          <p:nvPr>
            <p:ph type="title"/>
          </p:nvPr>
        </p:nvSpPr>
        <p:spPr bwMode="auto">
          <a:xfrm>
            <a:off x="917575"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a:t>单击此处编辑母版标题样式</a:t>
            </a:r>
            <a:endParaRPr lang="en-US" altLang="zh-CN"/>
          </a:p>
        </p:txBody>
      </p:sp>
      <p:sp>
        <p:nvSpPr>
          <p:cNvPr id="1028" name="Rectangle 15"/>
          <p:cNvSpPr>
            <a:spLocks noGrp="1" noChangeArrowheads="1"/>
          </p:cNvSpPr>
          <p:nvPr>
            <p:ph type="body" idx="1"/>
          </p:nvPr>
        </p:nvSpPr>
        <p:spPr bwMode="auto">
          <a:xfrm>
            <a:off x="917575"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pic>
        <p:nvPicPr>
          <p:cNvPr id="1029" name="Picture 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76213" y="6003925"/>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0"/>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624638" y="6118225"/>
            <a:ext cx="21955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634696"/>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 id="2147484120" r:id="rId13"/>
    <p:sldLayoutId id="2147484121" r:id="rId14"/>
  </p:sldLayoutIdLst>
  <p:transition/>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924968"/>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 id="2147484140" r:id="rId17"/>
    <p:sldLayoutId id="2147484141" r:id="rId18"/>
    <p:sldLayoutId id="2147484142" r:id="rId1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395736"/>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 id="2147484155" r:id="rId12"/>
    <p:sldLayoutId id="2147484156" r:id="rId13"/>
    <p:sldLayoutId id="2147484157" r:id="rId14"/>
    <p:sldLayoutId id="2147484158" r:id="rId15"/>
    <p:sldLayoutId id="2147484159" r:id="rId16"/>
    <p:sldLayoutId id="2147484160" r:id="rId17"/>
    <p:sldLayoutId id="2147484161" r:id="rId18"/>
    <p:sldLayoutId id="2147484162" r:id="rId19"/>
    <p:sldLayoutId id="2147484163" r:id="rId20"/>
    <p:sldLayoutId id="2147484164" r:id="rId21"/>
    <p:sldLayoutId id="2147484165" r:id="rId22"/>
    <p:sldLayoutId id="2147484166" r:id="rId23"/>
    <p:sldLayoutId id="2147484167" r:id="rId24"/>
    <p:sldLayoutId id="2147484168" r:id="rId25"/>
    <p:sldLayoutId id="2147484169" r:id="rId26"/>
    <p:sldLayoutId id="2147484170" r:id="rId27"/>
    <p:sldLayoutId id="2147484171" r:id="rId28"/>
    <p:sldLayoutId id="2147484172" r:id="rId29"/>
    <p:sldLayoutId id="2147484173" r:id="rId30"/>
    <p:sldLayoutId id="2147484174" r:id="rId31"/>
    <p:sldLayoutId id="2147484175" r:id="rId32"/>
    <p:sldLayoutId id="2147484176" r:id="rId33"/>
    <p:sldLayoutId id="2147484177" r:id="rId34"/>
    <p:sldLayoutId id="2147484178" r:id="rId35"/>
    <p:sldLayoutId id="2147484179" r:id="rId36"/>
    <p:sldLayoutId id="2147484180" r:id="rId37"/>
    <p:sldLayoutId id="2147484181" r:id="rId38"/>
    <p:sldLayoutId id="2147484182" r:id="rId39"/>
    <p:sldLayoutId id="2147484183" r:id="rId40"/>
    <p:sldLayoutId id="2147484184" r:id="rId41"/>
    <p:sldLayoutId id="2147484185" r:id="rId42"/>
    <p:sldLayoutId id="2147484186" r:id="rId43"/>
    <p:sldLayoutId id="2147484187" r:id="rId44"/>
    <p:sldLayoutId id="2147484188" r:id="rId45"/>
    <p:sldLayoutId id="2147484189" r:id="rId46"/>
    <p:sldLayoutId id="2147484190" r:id="rId47"/>
    <p:sldLayoutId id="2147484191" r:id="rId48"/>
    <p:sldLayoutId id="2147484192" r:id="rId49"/>
    <p:sldLayoutId id="2147484193" r:id="rId50"/>
    <p:sldLayoutId id="2147484194" r:id="rId51"/>
    <p:sldLayoutId id="2147484195" r:id="rId52"/>
    <p:sldLayoutId id="2147484196" r:id="rId53"/>
    <p:sldLayoutId id="2147484197" r:id="rId54"/>
    <p:sldLayoutId id="2147484198" r:id="rId55"/>
    <p:sldLayoutId id="2147484199" r:id="rId56"/>
  </p:sldLayoutIdLst>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309258"/>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 id="2147484214" r:id="rId14"/>
    <p:sldLayoutId id="2147484215" r:id="rId15"/>
    <p:sldLayoutId id="2147484216" r:id="rId16"/>
    <p:sldLayoutId id="2147484217" r:id="rId17"/>
    <p:sldLayoutId id="2147484218" r:id="rId18"/>
    <p:sldLayoutId id="2147484219" r:id="rId19"/>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977135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45997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95419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0" y="1530350"/>
            <a:ext cx="216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defTabSz="914400" eaLnBrk="1" fontAlgn="base" hangingPunct="1">
              <a:spcBef>
                <a:spcPct val="0"/>
              </a:spcBef>
              <a:spcAft>
                <a:spcPct val="0"/>
              </a:spcAft>
              <a:buClr>
                <a:srgbClr val="FF8000"/>
              </a:buClr>
              <a:buFontTx/>
              <a:buChar char="•"/>
              <a:defRPr/>
            </a:pPr>
            <a:endParaRPr lang="zh-CN" altLang="zh-CN">
              <a:solidFill>
                <a:srgbClr val="4B4B4B"/>
              </a:solidFill>
            </a:endParaRPr>
          </a:p>
        </p:txBody>
      </p:sp>
      <p:sp>
        <p:nvSpPr>
          <p:cNvPr id="1027" name="Rectangle 14"/>
          <p:cNvSpPr>
            <a:spLocks noGrp="1" noChangeArrowheads="1"/>
          </p:cNvSpPr>
          <p:nvPr>
            <p:ph type="title"/>
          </p:nvPr>
        </p:nvSpPr>
        <p:spPr bwMode="auto">
          <a:xfrm>
            <a:off x="917575"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a:t>单击此处编辑母版标题样式</a:t>
            </a:r>
            <a:endParaRPr lang="en-US" altLang="zh-CN"/>
          </a:p>
        </p:txBody>
      </p:sp>
      <p:sp>
        <p:nvSpPr>
          <p:cNvPr id="1028" name="Rectangle 15"/>
          <p:cNvSpPr>
            <a:spLocks noGrp="1" noChangeArrowheads="1"/>
          </p:cNvSpPr>
          <p:nvPr>
            <p:ph type="body" idx="1"/>
          </p:nvPr>
        </p:nvSpPr>
        <p:spPr bwMode="auto">
          <a:xfrm>
            <a:off x="917575"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pic>
        <p:nvPicPr>
          <p:cNvPr id="1029" name="Picture 9"/>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76213" y="6003925"/>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0"/>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624638" y="6118225"/>
            <a:ext cx="21955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491739"/>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Lst>
  <p:transition/>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951404"/>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0" y="1530350"/>
            <a:ext cx="216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buClr>
                <a:srgbClr val="FF8000"/>
              </a:buClr>
              <a:buFontTx/>
              <a:buChar char="•"/>
              <a:defRPr/>
            </a:pPr>
            <a:endParaRPr lang="zh-CN" altLang="zh-CN">
              <a:solidFill>
                <a:srgbClr val="4B4B4B"/>
              </a:solidFill>
            </a:endParaRPr>
          </a:p>
        </p:txBody>
      </p:sp>
      <p:sp>
        <p:nvSpPr>
          <p:cNvPr id="1027" name="Rectangle 14"/>
          <p:cNvSpPr>
            <a:spLocks noGrp="1" noChangeArrowheads="1"/>
          </p:cNvSpPr>
          <p:nvPr>
            <p:ph type="title"/>
          </p:nvPr>
        </p:nvSpPr>
        <p:spPr bwMode="auto">
          <a:xfrm>
            <a:off x="917575"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a:t>单击此处编辑母版标题样式</a:t>
            </a:r>
            <a:endParaRPr lang="en-US" altLang="zh-CN"/>
          </a:p>
        </p:txBody>
      </p:sp>
      <p:sp>
        <p:nvSpPr>
          <p:cNvPr id="1028" name="Rectangle 15"/>
          <p:cNvSpPr>
            <a:spLocks noGrp="1" noChangeArrowheads="1"/>
          </p:cNvSpPr>
          <p:nvPr>
            <p:ph type="body" idx="1"/>
          </p:nvPr>
        </p:nvSpPr>
        <p:spPr bwMode="auto">
          <a:xfrm>
            <a:off x="917575"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pic>
        <p:nvPicPr>
          <p:cNvPr id="7" name="Picture 11">
            <a:extLst>
              <a:ext uri="{FF2B5EF4-FFF2-40B4-BE49-F238E27FC236}">
                <a16:creationId xmlns:a16="http://schemas.microsoft.com/office/drawing/2014/main" id="{D5A1B143-25C8-5D43-BCB1-EC563687746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9">
            <a:extLst>
              <a:ext uri="{FF2B5EF4-FFF2-40B4-BE49-F238E27FC236}">
                <a16:creationId xmlns:a16="http://schemas.microsoft.com/office/drawing/2014/main" id="{4D857030-134F-5241-B502-C5ABE00B3CA4}"/>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0124468"/>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Lst>
  <p:transition/>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0" y="1530350"/>
            <a:ext cx="216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defTabSz="914400" eaLnBrk="1" fontAlgn="base" hangingPunct="1">
              <a:spcBef>
                <a:spcPct val="0"/>
              </a:spcBef>
              <a:spcAft>
                <a:spcPct val="0"/>
              </a:spcAft>
              <a:buClr>
                <a:srgbClr val="FF8000"/>
              </a:buClr>
              <a:buFontTx/>
              <a:buChar char="•"/>
              <a:defRPr/>
            </a:pPr>
            <a:endParaRPr lang="zh-CN" altLang="zh-CN">
              <a:solidFill>
                <a:srgbClr val="4B4B4B"/>
              </a:solidFill>
            </a:endParaRPr>
          </a:p>
        </p:txBody>
      </p:sp>
      <p:sp>
        <p:nvSpPr>
          <p:cNvPr id="1027" name="Rectangle 14"/>
          <p:cNvSpPr>
            <a:spLocks noGrp="1" noChangeArrowheads="1"/>
          </p:cNvSpPr>
          <p:nvPr>
            <p:ph type="title"/>
          </p:nvPr>
        </p:nvSpPr>
        <p:spPr bwMode="auto">
          <a:xfrm>
            <a:off x="917575"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a:t>单击此处编辑母版标题样式</a:t>
            </a:r>
            <a:endParaRPr lang="en-US" altLang="zh-CN"/>
          </a:p>
        </p:txBody>
      </p:sp>
      <p:sp>
        <p:nvSpPr>
          <p:cNvPr id="1028" name="Rectangle 15"/>
          <p:cNvSpPr>
            <a:spLocks noGrp="1" noChangeArrowheads="1"/>
          </p:cNvSpPr>
          <p:nvPr>
            <p:ph type="body" idx="1"/>
          </p:nvPr>
        </p:nvSpPr>
        <p:spPr bwMode="auto">
          <a:xfrm>
            <a:off x="917575"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pic>
        <p:nvPicPr>
          <p:cNvPr id="1029" name="Picture 9"/>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176213" y="6003925"/>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0"/>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624638" y="6118225"/>
            <a:ext cx="21955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20453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3" r:id="rId13"/>
    <p:sldLayoutId id="2147483914" r:id="rId14"/>
    <p:sldLayoutId id="2147483915" r:id="rId15"/>
    <p:sldLayoutId id="2147483916" r:id="rId16"/>
    <p:sldLayoutId id="2147483917" r:id="rId17"/>
    <p:sldLayoutId id="2147483918" r:id="rId18"/>
    <p:sldLayoutId id="2147483919" r:id="rId19"/>
  </p:sldLayoutIdLst>
  <p:transition/>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49473"/>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8" r:id="rId16"/>
    <p:sldLayoutId id="2147484009" r:id="rId17"/>
    <p:sldLayoutId id="2147484010" r:id="rId18"/>
    <p:sldLayoutId id="2147484011" r:id="rId19"/>
    <p:sldLayoutId id="2147484012" r:id="rId20"/>
    <p:sldLayoutId id="2147484013" r:id="rId21"/>
    <p:sldLayoutId id="2147484014" r:id="rId22"/>
    <p:sldLayoutId id="2147484015" r:id="rId23"/>
    <p:sldLayoutId id="2147484016" r:id="rId24"/>
    <p:sldLayoutId id="2147484017" r:id="rId25"/>
    <p:sldLayoutId id="2147484018" r:id="rId26"/>
    <p:sldLayoutId id="2147484019" r:id="rId27"/>
    <p:sldLayoutId id="2147484020" r:id="rId28"/>
    <p:sldLayoutId id="2147484021" r:id="rId29"/>
    <p:sldLayoutId id="2147484022" r:id="rId30"/>
    <p:sldLayoutId id="2147484023" r:id="rId31"/>
    <p:sldLayoutId id="2147484024" r:id="rId32"/>
    <p:sldLayoutId id="2147484025" r:id="rId33"/>
    <p:sldLayoutId id="2147484026" r:id="rId34"/>
    <p:sldLayoutId id="2147484027" r:id="rId35"/>
    <p:sldLayoutId id="2147484028" r:id="rId36"/>
    <p:sldLayoutId id="2147484029" r:id="rId37"/>
    <p:sldLayoutId id="2147484030" r:id="rId38"/>
    <p:sldLayoutId id="2147484031" r:id="rId39"/>
    <p:sldLayoutId id="2147484032" r:id="rId40"/>
    <p:sldLayoutId id="2147484033" r:id="rId41"/>
    <p:sldLayoutId id="2147484034" r:id="rId42"/>
    <p:sldLayoutId id="2147484035" r:id="rId43"/>
    <p:sldLayoutId id="2147484036" r:id="rId44"/>
    <p:sldLayoutId id="2147484037" r:id="rId45"/>
    <p:sldLayoutId id="2147484038" r:id="rId46"/>
    <p:sldLayoutId id="2147484039" r:id="rId47"/>
    <p:sldLayoutId id="2147484040" r:id="rId48"/>
    <p:sldLayoutId id="2147484041" r:id="rId49"/>
    <p:sldLayoutId id="2147484042" r:id="rId50"/>
    <p:sldLayoutId id="2147484043" r:id="rId51"/>
    <p:sldLayoutId id="2147484044" r:id="rId52"/>
  </p:sldLayoutIdLst>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342.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61.jpeg"/><Relationship Id="rId4" Type="http://schemas.openxmlformats.org/officeDocument/2006/relationships/image" Target="../media/image60.jpeg"/></Relationships>
</file>

<file path=ppt/slides/_rels/slide10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32.xml"/></Relationships>
</file>

<file path=ppt/slides/_rels/slide10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jpe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0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62.xml"/></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61.jpe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09.xml"/><Relationship Id="rId4" Type="http://schemas.openxmlformats.org/officeDocument/2006/relationships/image" Target="../media/image73.jpg"/></Relationships>
</file>

<file path=ppt/slides/_rels/slide1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8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2.png"/><Relationship Id="rId7" Type="http://schemas.openxmlformats.org/officeDocument/2006/relationships/diagramColors" Target="../diagrams/colors1.xml"/><Relationship Id="rId2" Type="http://schemas.openxmlformats.org/officeDocument/2006/relationships/image" Target="../media/image91.png"/><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1.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hyperlink" Target="http://www.kopernio.com/" TargetMode="External"/><Relationship Id="rId2" Type="http://schemas.openxmlformats.org/officeDocument/2006/relationships/image" Target="../media/image103.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microsoft.com/office/2007/relationships/hdphoto" Target="../media/hdphoto3.wdp"/><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23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06.png"/><Relationship Id="rId1" Type="http://schemas.openxmlformats.org/officeDocument/2006/relationships/slideLayout" Target="../slideLayouts/slideLayout45.xml"/></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5.xml"/><Relationship Id="rId5" Type="http://schemas.openxmlformats.org/officeDocument/2006/relationships/image" Target="../media/image124.jpeg"/><Relationship Id="rId4" Type="http://schemas.openxmlformats.org/officeDocument/2006/relationships/image" Target="../media/image123.jpeg"/></Relationships>
</file>

<file path=ppt/slides/_rels/slide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4.xml"/></Relationships>
</file>

<file path=ppt/slides/_rels/slide6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64.xml"/><Relationship Id="rId4" Type="http://schemas.openxmlformats.org/officeDocument/2006/relationships/image" Target="../media/image13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6.xml"/></Relationships>
</file>

<file path=ppt/slides/_rels/slide7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5.xml"/><Relationship Id="rId4" Type="http://schemas.openxmlformats.org/officeDocument/2006/relationships/image" Target="../media/image134.png"/></Relationships>
</file>

<file path=ppt/slides/_rels/slide7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00.xml"/><Relationship Id="rId4" Type="http://schemas.microsoft.com/office/2007/relationships/hdphoto" Target="../media/hdphoto4.wdp"/></Relationships>
</file>

<file path=ppt/slides/_rels/slide7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4.png"/><Relationship Id="rId1" Type="http://schemas.openxmlformats.org/officeDocument/2006/relationships/slideLayout" Target="../slideLayouts/slideLayout15.xml"/><Relationship Id="rId5" Type="http://schemas.openxmlformats.org/officeDocument/2006/relationships/image" Target="../media/image145.png"/><Relationship Id="rId4" Type="http://schemas.microsoft.com/office/2007/relationships/hdphoto" Target="../media/hdphoto4.wdp"/></Relationships>
</file>

<file path=ppt/slides/_rels/slide7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00.xml"/></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6.png"/></Relationships>
</file>

<file path=ppt/slides/_rels/slide8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00.xml"/></Relationships>
</file>

<file path=ppt/slides/_rels/slide8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0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0.xml"/><Relationship Id="rId1" Type="http://schemas.openxmlformats.org/officeDocument/2006/relationships/slideLayout" Target="../slideLayouts/slideLayout26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5.xml"/><Relationship Id="rId4" Type="http://schemas.openxmlformats.org/officeDocument/2006/relationships/image" Target="../media/image157.png"/></Relationships>
</file>

<file path=ppt/slides/_rels/slide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58.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5.xml"/><Relationship Id="rId4" Type="http://schemas.openxmlformats.org/officeDocument/2006/relationships/image" Target="../media/image160.png"/></Relationships>
</file>

<file path=ppt/slides/_rels/slide9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8.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 descr="stock-photo-earth-transparent-glass-with-stone-127105071.jpg"/>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sp>
        <p:nvSpPr>
          <p:cNvPr id="11" name="Rectangle 10"/>
          <p:cNvSpPr/>
          <p:nvPr/>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descr="crv_lfcl_grhc_rgb_pos_coverpage-img.png"/>
          <p:cNvPicPr>
            <a:picLocks noChangeAspect="1"/>
          </p:cNvPicPr>
          <p:nvPr/>
        </p:nvPicPr>
        <p:blipFill rotWithShape="1">
          <a:blip r:embed="rId4" cstate="screen">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8" name="Text Placeholder 7"/>
          <p:cNvSpPr>
            <a:spLocks noGrp="1"/>
          </p:cNvSpPr>
          <p:nvPr>
            <p:ph type="body" sz="quarter" idx="11"/>
          </p:nvPr>
        </p:nvSpPr>
        <p:spPr>
          <a:xfrm>
            <a:off x="169108" y="634046"/>
            <a:ext cx="6425656" cy="1379483"/>
          </a:xfrm>
        </p:spPr>
        <p:txBody>
          <a:bodyPr/>
          <a:lstStyle/>
          <a:p>
            <a:pPr>
              <a:lnSpc>
                <a:spcPct val="150000"/>
              </a:lnSpc>
            </a:pPr>
            <a:r>
              <a:rPr lang="zh-CN" altLang="en-US" dirty="0">
                <a:latin typeface="微软雅黑" panose="020B0503020204020204" pitchFamily="34" charset="-122"/>
                <a:ea typeface="微软雅黑" panose="020B0503020204020204" pitchFamily="34" charset="-122"/>
              </a:rPr>
              <a:t>激励发现，推动创新</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  —</a:t>
            </a:r>
            <a:r>
              <a:rPr lang="en-US" sz="2400" dirty="0">
                <a:latin typeface="微软雅黑" panose="020B0503020204020204" pitchFamily="34" charset="-122"/>
                <a:ea typeface="微软雅黑" panose="020B0503020204020204" pitchFamily="34" charset="-122"/>
              </a:rPr>
              <a:t>Web of Science</a:t>
            </a:r>
            <a:r>
              <a:rPr lang="zh-CN" altLang="en-US" sz="2400" dirty="0">
                <a:latin typeface="微软雅黑" panose="020B0503020204020204" pitchFamily="34" charset="-122"/>
                <a:ea typeface="微软雅黑" panose="020B0503020204020204" pitchFamily="34" charset="-122"/>
              </a:rPr>
              <a:t>助力创新科研</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sz="2000" dirty="0"/>
              <a:t>	</a:t>
            </a:r>
            <a:endParaRPr lang="en-US" altLang="zh-CN" sz="2000" dirty="0">
              <a:latin typeface="微软雅黑" panose="020B0503020204020204" pitchFamily="34" charset="-122"/>
              <a:ea typeface="微软雅黑" panose="020B0503020204020204" pitchFamily="34" charset="-122"/>
            </a:endParaRPr>
          </a:p>
        </p:txBody>
      </p:sp>
      <p:sp>
        <p:nvSpPr>
          <p:cNvPr id="7" name="Title 6"/>
          <p:cNvSpPr>
            <a:spLocks noGrp="1"/>
          </p:cNvSpPr>
          <p:nvPr>
            <p:ph type="title"/>
          </p:nvPr>
        </p:nvSpPr>
        <p:spPr>
          <a:xfrm>
            <a:off x="21293" y="2594878"/>
            <a:ext cx="4155766" cy="2134778"/>
          </a:xfrm>
        </p:spPr>
        <p:txBody>
          <a:bodyPr/>
          <a:lstStyle/>
          <a:p>
            <a:pPr algn="ctr"/>
            <a:r>
              <a:rPr lang="zh-CN" altLang="en-US" sz="1800" dirty="0">
                <a:latin typeface="Microsoft YaHei" pitchFamily="34" charset="-122"/>
                <a:ea typeface="Microsoft YaHei" pitchFamily="34" charset="-122"/>
              </a:rPr>
              <a:t>袁庆文</a:t>
            </a:r>
            <a:br>
              <a:rPr lang="en-US" altLang="zh-CN" sz="1800" dirty="0">
                <a:latin typeface="Microsoft YaHei" pitchFamily="34" charset="-122"/>
                <a:ea typeface="Microsoft YaHei" pitchFamily="34" charset="-122"/>
              </a:rPr>
            </a:br>
            <a:br>
              <a:rPr lang="en-US" altLang="zh-CN" sz="1800" dirty="0">
                <a:latin typeface="Microsoft YaHei" pitchFamily="34" charset="-122"/>
                <a:ea typeface="Microsoft YaHei" pitchFamily="34" charset="-122"/>
              </a:rPr>
            </a:br>
            <a:r>
              <a:rPr lang="zh-CN" altLang="en-US" sz="1800" dirty="0">
                <a:latin typeface="Microsoft YaHei" pitchFamily="34" charset="-122"/>
                <a:ea typeface="Microsoft YaHei" pitchFamily="34" charset="-122"/>
              </a:rPr>
              <a:t>科睿唯安</a:t>
            </a:r>
            <a:r>
              <a:rPr lang="zh-CN" altLang="en-US" sz="1800" dirty="0">
                <a:latin typeface="微软雅黑" panose="020B0503020204020204" pitchFamily="34" charset="-122"/>
                <a:ea typeface="微软雅黑" panose="020B0503020204020204" pitchFamily="34" charset="-122"/>
              </a:rPr>
              <a:t>产品与解决方案团队</a:t>
            </a:r>
            <a:br>
              <a:rPr lang="en-US" altLang="zh-CN" sz="1800" dirty="0">
                <a:latin typeface="Microsoft YaHei" pitchFamily="34" charset="-122"/>
                <a:ea typeface="Microsoft YaHei" pitchFamily="34" charset="-122"/>
              </a:rPr>
            </a:br>
            <a:br>
              <a:rPr lang="en-US" altLang="zh-CN" sz="1800" dirty="0">
                <a:latin typeface="Microsoft YaHei" pitchFamily="34" charset="-122"/>
                <a:ea typeface="Microsoft YaHei" pitchFamily="34" charset="-122"/>
              </a:rPr>
            </a:br>
            <a:r>
              <a:rPr lang="en-US" altLang="zh-CN" sz="1800" dirty="0">
                <a:latin typeface="Microsoft YaHei" pitchFamily="34" charset="-122"/>
                <a:ea typeface="Microsoft YaHei" pitchFamily="34" charset="-122"/>
              </a:rPr>
              <a:t>qingwen.yuan@clarivate.com</a:t>
            </a:r>
            <a:br>
              <a:rPr lang="en-US" altLang="zh-CN" sz="1800" dirty="0">
                <a:latin typeface="Microsoft YaHei" pitchFamily="34" charset="-122"/>
                <a:ea typeface="Microsoft YaHei" pitchFamily="34" charset="-122"/>
              </a:rPr>
            </a:br>
            <a:br>
              <a:rPr lang="en-US" altLang="zh-CN" sz="1800" dirty="0">
                <a:latin typeface="Microsoft YaHei" pitchFamily="34" charset="-122"/>
                <a:ea typeface="Microsoft YaHei" pitchFamily="34" charset="-122"/>
              </a:rPr>
            </a:br>
            <a:r>
              <a:rPr lang="en-US" sz="1800" dirty="0"/>
              <a:t>2019/4/19</a:t>
            </a:r>
            <a:br>
              <a:rPr lang="en-US" sz="1800" dirty="0"/>
            </a:br>
            <a:br>
              <a:rPr lang="en-US" altLang="zh-CN" sz="1800" dirty="0">
                <a:ea typeface="宋体" pitchFamily="2" charset="-122"/>
              </a:rPr>
            </a:br>
            <a:endParaRPr lang="en-US" sz="1800" dirty="0">
              <a:latin typeface="微软雅黑" panose="020B0503020204020204" pitchFamily="34" charset="-122"/>
              <a:ea typeface="微软雅黑" panose="020B0503020204020204" pitchFamily="34" charset="-122"/>
            </a:endParaRPr>
          </a:p>
        </p:txBody>
      </p:sp>
      <p:sp>
        <p:nvSpPr>
          <p:cNvPr id="4" name="TextBox 3"/>
          <p:cNvSpPr txBox="1"/>
          <p:nvPr/>
        </p:nvSpPr>
        <p:spPr>
          <a:xfrm>
            <a:off x="-3186138" y="771883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213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
            <a:extLst>
              <a:ext uri="{FF2B5EF4-FFF2-40B4-BE49-F238E27FC236}">
                <a16:creationId xmlns:a16="http://schemas.microsoft.com/office/drawing/2014/main" id="{73B27163-002B-4243-A3A2-36349C081D59}"/>
              </a:ext>
            </a:extLst>
          </p:cNvPr>
          <p:cNvSpPr>
            <a:spLocks noChangeArrowheads="1"/>
          </p:cNvSpPr>
          <p:nvPr/>
        </p:nvSpPr>
        <p:spPr bwMode="auto">
          <a:xfrm>
            <a:off x="362642" y="935723"/>
            <a:ext cx="7561263" cy="215900"/>
          </a:xfrm>
          <a:prstGeom prst="rect">
            <a:avLst/>
          </a:prstGeom>
          <a:solidFill>
            <a:srgbClr val="FFFFFF"/>
          </a:solidFill>
          <a:ln w="9525" algn="ctr">
            <a:noFill/>
            <a:round/>
            <a:headEnd/>
            <a:tailEnd/>
          </a:ln>
        </p:spPr>
        <p:txBody>
          <a:bodyPr lIns="0" tIns="0" rIns="182880" bIns="0"/>
          <a:lstStyle/>
          <a:p>
            <a:pPr defTabSz="914400">
              <a:spcBef>
                <a:spcPct val="50000"/>
              </a:spcBef>
              <a:defRPr/>
            </a:pPr>
            <a:endParaRPr lang="en-US" sz="2400" kern="0">
              <a:solidFill>
                <a:srgbClr val="000000"/>
              </a:solidFill>
              <a:latin typeface="微软雅黑" panose="020B0503020204020204" pitchFamily="34" charset="-122"/>
              <a:ea typeface="微软雅黑" panose="020B0503020204020204" pitchFamily="34" charset="-122"/>
            </a:endParaRPr>
          </a:p>
        </p:txBody>
      </p:sp>
      <p:sp>
        <p:nvSpPr>
          <p:cNvPr id="3" name="TextBox 2">
            <a:extLst>
              <a:ext uri="{FF2B5EF4-FFF2-40B4-BE49-F238E27FC236}">
                <a16:creationId xmlns:a16="http://schemas.microsoft.com/office/drawing/2014/main" id="{62DD880C-719C-48A4-A5F1-37E5654E2564}"/>
              </a:ext>
            </a:extLst>
          </p:cNvPr>
          <p:cNvSpPr txBox="1"/>
          <p:nvPr/>
        </p:nvSpPr>
        <p:spPr>
          <a:xfrm>
            <a:off x="2731330" y="903153"/>
            <a:ext cx="6050028" cy="441916"/>
          </a:xfrm>
          <a:prstGeom prst="rect">
            <a:avLst/>
          </a:prstGeom>
          <a:noFill/>
        </p:spPr>
        <p:txBody>
          <a:bodyPr wrap="square" rtlCol="0">
            <a:spAutoFit/>
          </a:bodyPr>
          <a:lstStyle/>
          <a:p>
            <a:pPr algn="just">
              <a:lnSpc>
                <a:spcPct val="125000"/>
              </a:lnSpc>
              <a:defRPr/>
            </a:pPr>
            <a:r>
              <a:rPr lang="zh-CN" altLang="en-US" sz="2000" dirty="0">
                <a:solidFill>
                  <a:srgbClr val="404040"/>
                </a:solidFill>
                <a:latin typeface="微软雅黑" panose="020B0503020204020204" pitchFamily="34" charset="-122"/>
                <a:ea typeface="微软雅黑" panose="020B0503020204020204" pitchFamily="34" charset="-122"/>
              </a:rPr>
              <a:t>从一篇高质量的文献出发，沿着科研的发展道路前行</a:t>
            </a:r>
            <a:endParaRPr lang="en-US" altLang="zh-CN" sz="2000" dirty="0">
              <a:solidFill>
                <a:srgbClr val="404040"/>
              </a:solidFill>
              <a:latin typeface="微软雅黑" panose="020B0503020204020204" pitchFamily="34" charset="-122"/>
              <a:ea typeface="微软雅黑" panose="020B0503020204020204" pitchFamily="34" charset="-122"/>
            </a:endParaRPr>
          </a:p>
        </p:txBody>
      </p:sp>
      <p:grpSp>
        <p:nvGrpSpPr>
          <p:cNvPr id="4" name="组合 44">
            <a:extLst>
              <a:ext uri="{FF2B5EF4-FFF2-40B4-BE49-F238E27FC236}">
                <a16:creationId xmlns:a16="http://schemas.microsoft.com/office/drawing/2014/main" id="{F49435FB-51A2-4598-8BCC-1035DEC6E992}"/>
              </a:ext>
            </a:extLst>
          </p:cNvPr>
          <p:cNvGrpSpPr/>
          <p:nvPr/>
        </p:nvGrpSpPr>
        <p:grpSpPr>
          <a:xfrm>
            <a:off x="1449274" y="2113607"/>
            <a:ext cx="6365981" cy="4016026"/>
            <a:chOff x="1115351" y="1458657"/>
            <a:chExt cx="6790924" cy="4284105"/>
          </a:xfrm>
        </p:grpSpPr>
        <p:grpSp>
          <p:nvGrpSpPr>
            <p:cNvPr id="5" name="Group 56">
              <a:extLst>
                <a:ext uri="{FF2B5EF4-FFF2-40B4-BE49-F238E27FC236}">
                  <a16:creationId xmlns:a16="http://schemas.microsoft.com/office/drawing/2014/main" id="{36E26442-E623-4E15-9109-9DE1F5798407}"/>
                </a:ext>
              </a:extLst>
            </p:cNvPr>
            <p:cNvGrpSpPr>
              <a:grpSpLocks/>
            </p:cNvGrpSpPr>
            <p:nvPr/>
          </p:nvGrpSpPr>
          <p:grpSpPr bwMode="auto">
            <a:xfrm>
              <a:off x="2547275" y="2932887"/>
              <a:ext cx="4452938" cy="2809875"/>
              <a:chOff x="3107634" y="3372678"/>
              <a:chExt cx="4452731" cy="2809461"/>
            </a:xfrm>
          </p:grpSpPr>
          <p:grpSp>
            <p:nvGrpSpPr>
              <p:cNvPr id="34" name="Group 48">
                <a:extLst>
                  <a:ext uri="{FF2B5EF4-FFF2-40B4-BE49-F238E27FC236}">
                    <a16:creationId xmlns:a16="http://schemas.microsoft.com/office/drawing/2014/main" id="{F735AD46-EE64-446C-AE0E-64420D885150}"/>
                  </a:ext>
                </a:extLst>
              </p:cNvPr>
              <p:cNvGrpSpPr>
                <a:grpSpLocks/>
              </p:cNvGrpSpPr>
              <p:nvPr/>
            </p:nvGrpSpPr>
            <p:grpSpPr bwMode="auto">
              <a:xfrm>
                <a:off x="3107634" y="3372678"/>
                <a:ext cx="4452731" cy="2809461"/>
                <a:chOff x="2345634" y="3525078"/>
                <a:chExt cx="4452731" cy="2809461"/>
              </a:xfrm>
            </p:grpSpPr>
            <p:pic>
              <p:nvPicPr>
                <p:cNvPr id="36" name="Picture 31" descr="WoSfullrec">
                  <a:extLst>
                    <a:ext uri="{FF2B5EF4-FFF2-40B4-BE49-F238E27FC236}">
                      <a16:creationId xmlns:a16="http://schemas.microsoft.com/office/drawing/2014/main" id="{77FB7519-56A9-45A4-A2E4-F4A9440C85D3}"/>
                    </a:ext>
                  </a:extLst>
                </p:cNvPr>
                <p:cNvPicPr>
                  <a:picLocks noChangeAspect="1" noChangeArrowheads="1"/>
                </p:cNvPicPr>
                <p:nvPr/>
              </p:nvPicPr>
              <p:blipFill>
                <a:blip r:embed="rId3" cstate="print"/>
                <a:srcRect/>
                <a:stretch>
                  <a:fillRect/>
                </a:stretch>
              </p:blipFill>
              <p:spPr bwMode="auto">
                <a:xfrm>
                  <a:off x="5631607" y="5539319"/>
                  <a:ext cx="695293" cy="795220"/>
                </a:xfrm>
                <a:prstGeom prst="rect">
                  <a:avLst/>
                </a:prstGeom>
                <a:ln>
                  <a:noFill/>
                </a:ln>
                <a:effectLst>
                  <a:outerShdw blurRad="292100" dist="139700" dir="2700000" algn="tl" rotWithShape="0">
                    <a:srgbClr val="333333">
                      <a:alpha val="65000"/>
                    </a:srgbClr>
                  </a:outerShdw>
                </a:effectLst>
              </p:spPr>
            </p:pic>
            <p:pic>
              <p:nvPicPr>
                <p:cNvPr id="37" name="Picture 8" descr="WoSfullrec">
                  <a:extLst>
                    <a:ext uri="{FF2B5EF4-FFF2-40B4-BE49-F238E27FC236}">
                      <a16:creationId xmlns:a16="http://schemas.microsoft.com/office/drawing/2014/main" id="{04872641-B317-4715-A8F7-100803130D12}"/>
                    </a:ext>
                  </a:extLst>
                </p:cNvPr>
                <p:cNvPicPr>
                  <a:picLocks noChangeAspect="1" noChangeArrowheads="1"/>
                </p:cNvPicPr>
                <p:nvPr/>
              </p:nvPicPr>
              <p:blipFill>
                <a:blip r:embed="rId3" cstate="print"/>
                <a:srcRect/>
                <a:stretch>
                  <a:fillRect/>
                </a:stretch>
              </p:blipFill>
              <p:spPr bwMode="auto">
                <a:xfrm>
                  <a:off x="4953458" y="5089329"/>
                  <a:ext cx="695293" cy="795221"/>
                </a:xfrm>
                <a:prstGeom prst="rect">
                  <a:avLst/>
                </a:prstGeom>
                <a:ln>
                  <a:noFill/>
                </a:ln>
                <a:effectLst>
                  <a:outerShdw blurRad="292100" dist="139700" dir="2700000" algn="tl" rotWithShape="0">
                    <a:srgbClr val="333333">
                      <a:alpha val="65000"/>
                    </a:srgbClr>
                  </a:outerShdw>
                </a:effectLst>
              </p:spPr>
            </p:pic>
            <p:pic>
              <p:nvPicPr>
                <p:cNvPr id="38" name="Picture 9" descr="WoSfullrec">
                  <a:extLst>
                    <a:ext uri="{FF2B5EF4-FFF2-40B4-BE49-F238E27FC236}">
                      <a16:creationId xmlns:a16="http://schemas.microsoft.com/office/drawing/2014/main" id="{6DAE5C3F-1A07-4121-93AF-5712C16622FF}"/>
                    </a:ext>
                  </a:extLst>
                </p:cNvPr>
                <p:cNvPicPr>
                  <a:picLocks noChangeAspect="1" noChangeArrowheads="1"/>
                </p:cNvPicPr>
                <p:nvPr/>
              </p:nvPicPr>
              <p:blipFill>
                <a:blip r:embed="rId3" cstate="print"/>
                <a:srcRect/>
                <a:stretch>
                  <a:fillRect/>
                </a:stretch>
              </p:blipFill>
              <p:spPr bwMode="auto">
                <a:xfrm>
                  <a:off x="5468102" y="4691719"/>
                  <a:ext cx="693706" cy="795220"/>
                </a:xfrm>
                <a:prstGeom prst="rect">
                  <a:avLst/>
                </a:prstGeom>
                <a:ln>
                  <a:noFill/>
                </a:ln>
                <a:effectLst>
                  <a:outerShdw blurRad="292100" dist="139700" dir="2700000" algn="tl" rotWithShape="0">
                    <a:srgbClr val="333333">
                      <a:alpha val="65000"/>
                    </a:srgbClr>
                  </a:outerShdw>
                </a:effectLst>
              </p:spPr>
            </p:pic>
            <p:sp>
              <p:nvSpPr>
                <p:cNvPr id="39" name="Line 21">
                  <a:extLst>
                    <a:ext uri="{FF2B5EF4-FFF2-40B4-BE49-F238E27FC236}">
                      <a16:creationId xmlns:a16="http://schemas.microsoft.com/office/drawing/2014/main" id="{5E7012BB-1C13-4612-AC45-85D02B288337}"/>
                    </a:ext>
                  </a:extLst>
                </p:cNvPr>
                <p:cNvSpPr>
                  <a:spLocks noChangeShapeType="1"/>
                </p:cNvSpPr>
                <p:nvPr/>
              </p:nvSpPr>
              <p:spPr bwMode="auto">
                <a:xfrm flipH="1" flipV="1">
                  <a:off x="4201336" y="3525078"/>
                  <a:ext cx="1006428" cy="1325368"/>
                </a:xfrm>
                <a:prstGeom prst="line">
                  <a:avLst/>
                </a:prstGeom>
                <a:noFill/>
                <a:ln w="76200">
                  <a:solidFill>
                    <a:srgbClr val="1DC806"/>
                  </a:solidFill>
                  <a:round/>
                  <a:headEnd type="triangle" w="med" len="me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pitchFamily="34" charset="0"/>
                  </a:endParaRPr>
                </a:p>
              </p:txBody>
            </p:sp>
            <p:sp>
              <p:nvSpPr>
                <p:cNvPr id="40" name="Text Box 22">
                  <a:extLst>
                    <a:ext uri="{FF2B5EF4-FFF2-40B4-BE49-F238E27FC236}">
                      <a16:creationId xmlns:a16="http://schemas.microsoft.com/office/drawing/2014/main" id="{ABB4071C-CD8C-489B-8C48-2CA9C5BD3C34}"/>
                    </a:ext>
                  </a:extLst>
                </p:cNvPr>
                <p:cNvSpPr txBox="1">
                  <a:spLocks noChangeArrowheads="1"/>
                </p:cNvSpPr>
                <p:nvPr/>
              </p:nvSpPr>
              <p:spPr bwMode="auto">
                <a:xfrm>
                  <a:off x="4726404" y="3816555"/>
                  <a:ext cx="769901" cy="282315"/>
                </a:xfrm>
                <a:prstGeom prst="rect">
                  <a:avLst/>
                </a:prstGeom>
                <a:solidFill>
                  <a:srgbClr val="1DC806"/>
                </a:solidFill>
                <a:ln w="28575">
                  <a:solidFill>
                    <a:srgbClr val="1DC806"/>
                  </a:solidFill>
                  <a:miter lim="800000"/>
                  <a:headEnd/>
                  <a:tailEnd/>
                </a:ln>
              </p:spPr>
              <p:txBody>
                <a:bodyPr wrap="square" lIns="0" rIns="0">
                  <a:spAutoFit/>
                </a:bodyPr>
                <a:lstStyle>
                  <a:defPPr>
                    <a:defRPr lang="en-US"/>
                  </a:defPPr>
                  <a:lvl1pPr algn="ctr" eaLnBrk="0" hangingPunct="0">
                    <a:lnSpc>
                      <a:spcPct val="80000"/>
                    </a:lnSpc>
                    <a:spcBef>
                      <a:spcPct val="50000"/>
                    </a:spcBef>
                    <a:defRPr sz="1400" b="1">
                      <a:solidFill>
                        <a:schemeClr val="bg1"/>
                      </a:solidFill>
                      <a:latin typeface="微软雅黑" panose="020B0503020204020204" pitchFamily="34" charset="-122"/>
                      <a:ea typeface="微软雅黑" panose="020B0503020204020204" pitchFamily="34" charset="-122"/>
                      <a:cs typeface="Times New Roman" pitchFamily="18" charset="0"/>
                    </a:defRPr>
                  </a:lvl1pPr>
                </a:lstStyle>
                <a:p>
                  <a:pPr marL="0" marR="0" lvl="0" indent="0" algn="ctr" defTabSz="914400" eaLnBrk="0" fontAlgn="auto" latinLnBrk="0" hangingPunct="0">
                    <a:lnSpc>
                      <a:spcPct val="80000"/>
                    </a:lnSpc>
                    <a:spcBef>
                      <a:spcPct val="50000"/>
                    </a:spcBef>
                    <a:spcAft>
                      <a:spcPts val="0"/>
                    </a:spcAft>
                    <a:buClrTx/>
                    <a:buSzTx/>
                    <a:buFontTx/>
                    <a:buNone/>
                    <a:tabLst/>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Times New Roman" pitchFamily="18" charset="0"/>
                    </a:rPr>
                    <a:t>相关记录</a:t>
                  </a:r>
                  <a:endParaRPr kumimoji="0" lang="en-US" altLang="zh-CN"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Times New Roman" pitchFamily="18" charset="0"/>
                  </a:endParaRPr>
                </a:p>
              </p:txBody>
            </p:sp>
            <p:sp>
              <p:nvSpPr>
                <p:cNvPr id="41" name="Text Box 25">
                  <a:extLst>
                    <a:ext uri="{FF2B5EF4-FFF2-40B4-BE49-F238E27FC236}">
                      <a16:creationId xmlns:a16="http://schemas.microsoft.com/office/drawing/2014/main" id="{ABEB9134-2AFE-46CD-BBCC-3F033767FFE1}"/>
                    </a:ext>
                  </a:extLst>
                </p:cNvPr>
                <p:cNvSpPr txBox="1">
                  <a:spLocks noChangeArrowheads="1"/>
                </p:cNvSpPr>
                <p:nvPr/>
              </p:nvSpPr>
              <p:spPr bwMode="auto">
                <a:xfrm>
                  <a:off x="5626843" y="4850446"/>
                  <a:ext cx="476228" cy="172480"/>
                </a:xfrm>
                <a:prstGeom prst="rect">
                  <a:avLst/>
                </a:prstGeom>
                <a:solidFill>
                  <a:srgbClr val="FFFFFF"/>
                </a:solidFill>
                <a:ln w="3175">
                  <a:noFill/>
                  <a:miter lim="800000"/>
                  <a:headEnd/>
                  <a:tailEnd/>
                </a:ln>
              </p:spPr>
              <p:txBody>
                <a:bodyPr wrap="square"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dirty="0">
                      <a:ln>
                        <a:noFill/>
                      </a:ln>
                      <a:solidFill>
                        <a:srgbClr val="4B4B4B"/>
                      </a:solidFill>
                      <a:effectLst/>
                      <a:uLnTx/>
                      <a:uFillTx/>
                      <a:latin typeface="微软雅黑" panose="020B0503020204020204" pitchFamily="34" charset="-122"/>
                      <a:ea typeface="微软雅黑" panose="020B0503020204020204" pitchFamily="34" charset="-122"/>
                      <a:cs typeface="Arial" pitchFamily="34" charset="0"/>
                    </a:rPr>
                    <a:t>2004</a:t>
                  </a:r>
                </a:p>
              </p:txBody>
            </p:sp>
            <p:sp>
              <p:nvSpPr>
                <p:cNvPr id="42" name="Text Box 26">
                  <a:extLst>
                    <a:ext uri="{FF2B5EF4-FFF2-40B4-BE49-F238E27FC236}">
                      <a16:creationId xmlns:a16="http://schemas.microsoft.com/office/drawing/2014/main" id="{6B882DD6-5F8B-4CF0-AC5B-B1CF7C244D3D}"/>
                    </a:ext>
                  </a:extLst>
                </p:cNvPr>
                <p:cNvSpPr txBox="1">
                  <a:spLocks noChangeArrowheads="1"/>
                </p:cNvSpPr>
                <p:nvPr/>
              </p:nvSpPr>
              <p:spPr bwMode="auto">
                <a:xfrm>
                  <a:off x="5170934" y="5597253"/>
                  <a:ext cx="460671" cy="172480"/>
                </a:xfrm>
                <a:prstGeom prst="rect">
                  <a:avLst/>
                </a:prstGeom>
                <a:solidFill>
                  <a:srgbClr val="FFFFFF"/>
                </a:solidFill>
                <a:ln w="3175">
                  <a:noFill/>
                  <a:miter lim="800000"/>
                  <a:headEnd/>
                  <a:tailEnd/>
                </a:ln>
              </p:spPr>
              <p:txBody>
                <a:bodyPr wrap="square"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dirty="0">
                      <a:ln>
                        <a:noFill/>
                      </a:ln>
                      <a:solidFill>
                        <a:srgbClr val="4B4B4B"/>
                      </a:solidFill>
                      <a:effectLst/>
                      <a:uLnTx/>
                      <a:uFillTx/>
                      <a:latin typeface="微软雅黑" panose="020B0503020204020204" pitchFamily="34" charset="-122"/>
                      <a:ea typeface="微软雅黑" panose="020B0503020204020204" pitchFamily="34" charset="-122"/>
                      <a:cs typeface="Arial" pitchFamily="34" charset="0"/>
                    </a:rPr>
                    <a:t>1999</a:t>
                  </a:r>
                </a:p>
              </p:txBody>
            </p:sp>
            <p:pic>
              <p:nvPicPr>
                <p:cNvPr id="43" name="Picture 27" descr="WoSfullrec">
                  <a:extLst>
                    <a:ext uri="{FF2B5EF4-FFF2-40B4-BE49-F238E27FC236}">
                      <a16:creationId xmlns:a16="http://schemas.microsoft.com/office/drawing/2014/main" id="{4CEC8DBA-AAE5-44B3-A8F6-03F8EE6670FA}"/>
                    </a:ext>
                  </a:extLst>
                </p:cNvPr>
                <p:cNvPicPr>
                  <a:picLocks noChangeAspect="1" noChangeArrowheads="1"/>
                </p:cNvPicPr>
                <p:nvPr/>
              </p:nvPicPr>
              <p:blipFill>
                <a:blip r:embed="rId3" cstate="print"/>
                <a:srcRect/>
                <a:stretch>
                  <a:fillRect/>
                </a:stretch>
              </p:blipFill>
              <p:spPr bwMode="auto">
                <a:xfrm>
                  <a:off x="6103072" y="4798065"/>
                  <a:ext cx="695293" cy="793633"/>
                </a:xfrm>
                <a:prstGeom prst="rect">
                  <a:avLst/>
                </a:prstGeom>
                <a:ln>
                  <a:noFill/>
                </a:ln>
                <a:effectLst>
                  <a:outerShdw blurRad="292100" dist="139700" dir="2700000" algn="tl" rotWithShape="0">
                    <a:srgbClr val="333333">
                      <a:alpha val="65000"/>
                    </a:srgbClr>
                  </a:outerShdw>
                </a:effectLst>
              </p:spPr>
            </p:pic>
            <p:sp>
              <p:nvSpPr>
                <p:cNvPr id="44" name="Text Box 28">
                  <a:extLst>
                    <a:ext uri="{FF2B5EF4-FFF2-40B4-BE49-F238E27FC236}">
                      <a16:creationId xmlns:a16="http://schemas.microsoft.com/office/drawing/2014/main" id="{70E4C757-BA37-417C-87C8-A69449F2CDE9}"/>
                    </a:ext>
                  </a:extLst>
                </p:cNvPr>
                <p:cNvSpPr txBox="1">
                  <a:spLocks noChangeArrowheads="1"/>
                </p:cNvSpPr>
                <p:nvPr/>
              </p:nvSpPr>
              <p:spPr bwMode="auto">
                <a:xfrm>
                  <a:off x="6263402" y="5094887"/>
                  <a:ext cx="444583" cy="172480"/>
                </a:xfrm>
                <a:prstGeom prst="rect">
                  <a:avLst/>
                </a:prstGeom>
                <a:solidFill>
                  <a:srgbClr val="FFFFFF"/>
                </a:solidFill>
                <a:ln w="3175">
                  <a:noFill/>
                  <a:miter lim="800000"/>
                  <a:headEnd/>
                  <a:tailEnd/>
                </a:ln>
              </p:spPr>
              <p:txBody>
                <a:bodyPr wrap="square"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dirty="0">
                      <a:ln>
                        <a:noFill/>
                      </a:ln>
                      <a:solidFill>
                        <a:srgbClr val="4B4B4B"/>
                      </a:solidFill>
                      <a:effectLst/>
                      <a:uLnTx/>
                      <a:uFillTx/>
                      <a:latin typeface="微软雅黑" panose="020B0503020204020204" pitchFamily="34" charset="-122"/>
                      <a:ea typeface="微软雅黑" panose="020B0503020204020204" pitchFamily="34" charset="-122"/>
                      <a:cs typeface="Arial" pitchFamily="34" charset="0"/>
                    </a:rPr>
                    <a:t>2002</a:t>
                  </a:r>
                </a:p>
              </p:txBody>
            </p:sp>
            <p:sp>
              <p:nvSpPr>
                <p:cNvPr id="45" name="Line 29">
                  <a:extLst>
                    <a:ext uri="{FF2B5EF4-FFF2-40B4-BE49-F238E27FC236}">
                      <a16:creationId xmlns:a16="http://schemas.microsoft.com/office/drawing/2014/main" id="{BCCC63CA-656C-4641-9752-56E9691A35FD}"/>
                    </a:ext>
                  </a:extLst>
                </p:cNvPr>
                <p:cNvSpPr>
                  <a:spLocks noChangeShapeType="1"/>
                </p:cNvSpPr>
                <p:nvPr/>
              </p:nvSpPr>
              <p:spPr bwMode="auto">
                <a:xfrm flipH="1" flipV="1">
                  <a:off x="2345634" y="5009171"/>
                  <a:ext cx="1754105" cy="396824"/>
                </a:xfrm>
                <a:prstGeom prst="line">
                  <a:avLst/>
                </a:prstGeom>
                <a:noFill/>
                <a:ln w="28575">
                  <a:solidFill>
                    <a:srgbClr val="1DC806"/>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pitchFamily="34" charset="0"/>
                  </a:endParaRPr>
                </a:p>
              </p:txBody>
            </p:sp>
            <p:sp>
              <p:nvSpPr>
                <p:cNvPr id="46" name="Line 30">
                  <a:extLst>
                    <a:ext uri="{FF2B5EF4-FFF2-40B4-BE49-F238E27FC236}">
                      <a16:creationId xmlns:a16="http://schemas.microsoft.com/office/drawing/2014/main" id="{B3261229-1DF7-45BE-93E4-78984C9C64C4}"/>
                    </a:ext>
                  </a:extLst>
                </p:cNvPr>
                <p:cNvSpPr>
                  <a:spLocks noChangeShapeType="1"/>
                </p:cNvSpPr>
                <p:nvPr/>
              </p:nvSpPr>
              <p:spPr bwMode="auto">
                <a:xfrm flipH="1" flipV="1">
                  <a:off x="2558350" y="4585371"/>
                  <a:ext cx="1541390" cy="795220"/>
                </a:xfrm>
                <a:prstGeom prst="line">
                  <a:avLst/>
                </a:prstGeom>
                <a:noFill/>
                <a:ln w="28575">
                  <a:solidFill>
                    <a:srgbClr val="1DC806"/>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pitchFamily="34" charset="0"/>
                  </a:endParaRPr>
                </a:p>
              </p:txBody>
            </p:sp>
            <p:sp>
              <p:nvSpPr>
                <p:cNvPr id="47" name="Text Box 32">
                  <a:extLst>
                    <a:ext uri="{FF2B5EF4-FFF2-40B4-BE49-F238E27FC236}">
                      <a16:creationId xmlns:a16="http://schemas.microsoft.com/office/drawing/2014/main" id="{D3AFF84C-DFBE-40C3-AD75-7FEF5B826D32}"/>
                    </a:ext>
                  </a:extLst>
                </p:cNvPr>
                <p:cNvSpPr txBox="1">
                  <a:spLocks noChangeArrowheads="1"/>
                </p:cNvSpPr>
                <p:nvPr/>
              </p:nvSpPr>
              <p:spPr bwMode="auto">
                <a:xfrm>
                  <a:off x="5791935" y="5942485"/>
                  <a:ext cx="369872" cy="172480"/>
                </a:xfrm>
                <a:prstGeom prst="rect">
                  <a:avLst/>
                </a:prstGeom>
                <a:solidFill>
                  <a:srgbClr val="FFFFFF"/>
                </a:solidFill>
                <a:ln w="3175">
                  <a:noFill/>
                  <a:miter lim="800000"/>
                  <a:headEnd/>
                  <a:tailEnd/>
                </a:ln>
              </p:spPr>
              <p:txBody>
                <a:bodyPr wrap="square"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dirty="0">
                      <a:ln>
                        <a:noFill/>
                      </a:ln>
                      <a:solidFill>
                        <a:srgbClr val="4B4B4B"/>
                      </a:solidFill>
                      <a:effectLst/>
                      <a:uLnTx/>
                      <a:uFillTx/>
                      <a:latin typeface="微软雅黑" panose="020B0503020204020204" pitchFamily="34" charset="-122"/>
                      <a:ea typeface="微软雅黑" panose="020B0503020204020204" pitchFamily="34" charset="-122"/>
                      <a:cs typeface="Arial" pitchFamily="34" charset="0"/>
                    </a:rPr>
                    <a:t>1994</a:t>
                  </a:r>
                </a:p>
              </p:txBody>
            </p:sp>
            <p:sp>
              <p:nvSpPr>
                <p:cNvPr id="48" name="Text Box 35">
                  <a:extLst>
                    <a:ext uri="{FF2B5EF4-FFF2-40B4-BE49-F238E27FC236}">
                      <a16:creationId xmlns:a16="http://schemas.microsoft.com/office/drawing/2014/main" id="{58F31195-BBAC-46A4-9C76-A58637D736B1}"/>
                    </a:ext>
                  </a:extLst>
                </p:cNvPr>
                <p:cNvSpPr txBox="1">
                  <a:spLocks noChangeArrowheads="1"/>
                </p:cNvSpPr>
                <p:nvPr/>
              </p:nvSpPr>
              <p:spPr bwMode="auto">
                <a:xfrm>
                  <a:off x="4114028" y="5335579"/>
                  <a:ext cx="815937" cy="282315"/>
                </a:xfrm>
                <a:prstGeom prst="rect">
                  <a:avLst/>
                </a:prstGeom>
                <a:solidFill>
                  <a:srgbClr val="1DC806"/>
                </a:solidFill>
                <a:ln w="28575">
                  <a:solidFill>
                    <a:srgbClr val="1DC806"/>
                  </a:solidFill>
                  <a:miter lim="800000"/>
                  <a:headEnd/>
                  <a:tailEnd/>
                </a:ln>
              </p:spPr>
              <p:txBody>
                <a:bodyPr wrap="square" lIns="0" rIns="0">
                  <a:spAutoFit/>
                </a:bodyPr>
                <a:lstStyle>
                  <a:defPPr>
                    <a:defRPr lang="en-US"/>
                  </a:defPPr>
                  <a:lvl1pPr algn="ctr" eaLnBrk="0" hangingPunct="0">
                    <a:lnSpc>
                      <a:spcPct val="80000"/>
                    </a:lnSpc>
                    <a:spcBef>
                      <a:spcPct val="50000"/>
                    </a:spcBef>
                    <a:defRPr sz="1400" b="1">
                      <a:solidFill>
                        <a:schemeClr val="bg1"/>
                      </a:solidFill>
                      <a:latin typeface="微软雅黑" panose="020B0503020204020204" pitchFamily="34" charset="-122"/>
                      <a:ea typeface="微软雅黑" panose="020B0503020204020204" pitchFamily="34" charset="-122"/>
                      <a:cs typeface="Times New Roman" pitchFamily="18" charset="0"/>
                    </a:defRPr>
                  </a:lvl1pPr>
                </a:lstStyle>
                <a:p>
                  <a:pPr marL="0" marR="0" lvl="0" indent="0" algn="ctr" defTabSz="914400" eaLnBrk="0" fontAlgn="auto" latinLnBrk="0" hangingPunct="0">
                    <a:lnSpc>
                      <a:spcPct val="80000"/>
                    </a:lnSpc>
                    <a:spcBef>
                      <a:spcPct val="50000"/>
                    </a:spcBef>
                    <a:spcAft>
                      <a:spcPts val="0"/>
                    </a:spcAft>
                    <a:buClrTx/>
                    <a:buSzTx/>
                    <a:buFontTx/>
                    <a:buNone/>
                    <a:tabLst/>
                    <a:defRPr/>
                  </a:pPr>
                  <a:r>
                    <a:rPr kumimoji="0" lang="zh-CN" altLang="en-US" sz="14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Times New Roman" pitchFamily="18" charset="0"/>
                    </a:rPr>
                    <a:t>引用</a:t>
                  </a:r>
                  <a:endParaRPr kumimoji="0" lang="en-US" altLang="zh-CN"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Times New Roman" pitchFamily="18" charset="0"/>
                  </a:endParaRPr>
                </a:p>
              </p:txBody>
            </p:sp>
          </p:grpSp>
          <p:sp>
            <p:nvSpPr>
              <p:cNvPr id="35" name="Rectangle 31">
                <a:extLst>
                  <a:ext uri="{FF2B5EF4-FFF2-40B4-BE49-F238E27FC236}">
                    <a16:creationId xmlns:a16="http://schemas.microsoft.com/office/drawing/2014/main" id="{A7555E4D-1425-4279-AEA7-F1D702E24587}"/>
                  </a:ext>
                </a:extLst>
              </p:cNvPr>
              <p:cNvSpPr>
                <a:spLocks noChangeArrowheads="1"/>
              </p:cNvSpPr>
              <p:nvPr/>
            </p:nvSpPr>
            <p:spPr bwMode="auto">
              <a:xfrm>
                <a:off x="3574286" y="5482739"/>
                <a:ext cx="1524000" cy="361100"/>
              </a:xfrm>
              <a:prstGeom prst="rect">
                <a:avLst/>
              </a:prstGeom>
              <a:noFill/>
              <a:ln w="9525">
                <a:noFill/>
                <a:miter lim="800000"/>
                <a:headEnd/>
                <a:tailEnd/>
              </a:ln>
            </p:spPr>
            <p:txBody>
              <a:bodyPr>
                <a:spAutoFit/>
              </a:bodyPr>
              <a:lstStyle/>
              <a:p>
                <a:pPr marL="0" marR="0" lvl="0" indent="0" defTabSz="914400" eaLnBrk="0" fontAlgn="auto" latinLnBrk="0" hangingPunct="0">
                  <a:lnSpc>
                    <a:spcPct val="100000"/>
                  </a:lnSpc>
                  <a:spcBef>
                    <a:spcPts val="0"/>
                  </a:spcBef>
                  <a:spcAft>
                    <a:spcPts val="0"/>
                  </a:spcAft>
                  <a:buClr>
                    <a:srgbClr val="1AC604"/>
                  </a:buClr>
                  <a:buSzTx/>
                  <a:buFont typeface="Wingdings" pitchFamily="2" charset="2"/>
                  <a:buChar char="§"/>
                  <a:tabLst/>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方正黑体简体"/>
                  </a:rPr>
                  <a:t> </a:t>
                </a: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越查越广</a:t>
                </a:r>
              </a:p>
            </p:txBody>
          </p:sp>
        </p:grpSp>
        <p:grpSp>
          <p:nvGrpSpPr>
            <p:cNvPr id="6" name="Group 55">
              <a:extLst>
                <a:ext uri="{FF2B5EF4-FFF2-40B4-BE49-F238E27FC236}">
                  <a16:creationId xmlns:a16="http://schemas.microsoft.com/office/drawing/2014/main" id="{8C650B1F-A793-4DF4-A424-99228D6A979A}"/>
                </a:ext>
              </a:extLst>
            </p:cNvPr>
            <p:cNvGrpSpPr>
              <a:grpSpLocks/>
            </p:cNvGrpSpPr>
            <p:nvPr/>
          </p:nvGrpSpPr>
          <p:grpSpPr bwMode="auto">
            <a:xfrm>
              <a:off x="4696753" y="1458657"/>
              <a:ext cx="3209522" cy="2460859"/>
              <a:chOff x="5257800" y="1749587"/>
              <a:chExt cx="3210232" cy="2459135"/>
            </a:xfrm>
          </p:grpSpPr>
          <p:grpSp>
            <p:nvGrpSpPr>
              <p:cNvPr id="22" name="Group 46">
                <a:extLst>
                  <a:ext uri="{FF2B5EF4-FFF2-40B4-BE49-F238E27FC236}">
                    <a16:creationId xmlns:a16="http://schemas.microsoft.com/office/drawing/2014/main" id="{807B6B70-7317-4F96-B098-98C49A0604E6}"/>
                  </a:ext>
                </a:extLst>
              </p:cNvPr>
              <p:cNvGrpSpPr>
                <a:grpSpLocks/>
              </p:cNvGrpSpPr>
              <p:nvPr/>
            </p:nvGrpSpPr>
            <p:grpSpPr bwMode="auto">
              <a:xfrm>
                <a:off x="5257800" y="1749587"/>
                <a:ext cx="3072595" cy="1719645"/>
                <a:chOff x="4495800" y="1845665"/>
                <a:chExt cx="3072595" cy="1719645"/>
              </a:xfrm>
            </p:grpSpPr>
            <p:pic>
              <p:nvPicPr>
                <p:cNvPr id="24" name="Picture 2" descr="WoSfullrec">
                  <a:extLst>
                    <a:ext uri="{FF2B5EF4-FFF2-40B4-BE49-F238E27FC236}">
                      <a16:creationId xmlns:a16="http://schemas.microsoft.com/office/drawing/2014/main" id="{98F04592-B4C1-4166-BF73-C578CF60C474}"/>
                    </a:ext>
                  </a:extLst>
                </p:cNvPr>
                <p:cNvPicPr>
                  <a:picLocks noChangeAspect="1" noChangeArrowheads="1"/>
                </p:cNvPicPr>
                <p:nvPr/>
              </p:nvPicPr>
              <p:blipFill>
                <a:blip r:embed="rId3" cstate="print"/>
                <a:srcRect/>
                <a:stretch>
                  <a:fillRect/>
                </a:stretch>
              </p:blipFill>
              <p:spPr bwMode="auto">
                <a:xfrm>
                  <a:off x="6285411" y="1845665"/>
                  <a:ext cx="692303" cy="796367"/>
                </a:xfrm>
                <a:prstGeom prst="rect">
                  <a:avLst/>
                </a:prstGeom>
                <a:ln>
                  <a:noFill/>
                </a:ln>
                <a:effectLst>
                  <a:outerShdw blurRad="292100" dist="139700" dir="2700000" algn="tl" rotWithShape="0">
                    <a:srgbClr val="333333">
                      <a:alpha val="65000"/>
                    </a:srgbClr>
                  </a:outerShdw>
                </a:effectLst>
              </p:spPr>
            </p:pic>
            <p:sp>
              <p:nvSpPr>
                <p:cNvPr id="25" name="Text Box 3">
                  <a:extLst>
                    <a:ext uri="{FF2B5EF4-FFF2-40B4-BE49-F238E27FC236}">
                      <a16:creationId xmlns:a16="http://schemas.microsoft.com/office/drawing/2014/main" id="{149EFED2-43A8-47DE-864A-C70B8E10ACDA}"/>
                    </a:ext>
                  </a:extLst>
                </p:cNvPr>
                <p:cNvSpPr txBox="1">
                  <a:spLocks noChangeArrowheads="1"/>
                </p:cNvSpPr>
                <p:nvPr/>
              </p:nvSpPr>
              <p:spPr bwMode="auto">
                <a:xfrm>
                  <a:off x="6448962" y="2110591"/>
                  <a:ext cx="319159" cy="344769"/>
                </a:xfrm>
                <a:prstGeom prst="rect">
                  <a:avLst/>
                </a:prstGeom>
                <a:solidFill>
                  <a:srgbClr val="FFFFFF"/>
                </a:solidFill>
                <a:ln w="3175">
                  <a:noFill/>
                  <a:miter lim="800000"/>
                  <a:headEnd/>
                  <a:tailEnd/>
                </a:ln>
              </p:spPr>
              <p:txBody>
                <a:bodyPr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dirty="0">
                      <a:ln>
                        <a:noFill/>
                      </a:ln>
                      <a:solidFill>
                        <a:srgbClr val="4B4B4B"/>
                      </a:solidFill>
                      <a:effectLst/>
                      <a:uLnTx/>
                      <a:uFillTx/>
                      <a:latin typeface="微软雅黑" panose="020B0503020204020204" pitchFamily="34" charset="-122"/>
                      <a:ea typeface="微软雅黑" panose="020B0503020204020204" pitchFamily="34" charset="-122"/>
                      <a:cs typeface="Arial" pitchFamily="34" charset="0"/>
                    </a:rPr>
                    <a:t>2010</a:t>
                  </a:r>
                </a:p>
              </p:txBody>
            </p:sp>
            <p:sp>
              <p:nvSpPr>
                <p:cNvPr id="26" name="Line 4">
                  <a:extLst>
                    <a:ext uri="{FF2B5EF4-FFF2-40B4-BE49-F238E27FC236}">
                      <a16:creationId xmlns:a16="http://schemas.microsoft.com/office/drawing/2014/main" id="{14178254-4755-43D0-88B7-DF2CA778FD2E}"/>
                    </a:ext>
                  </a:extLst>
                </p:cNvPr>
                <p:cNvSpPr>
                  <a:spLocks noChangeShapeType="1"/>
                </p:cNvSpPr>
                <p:nvPr/>
              </p:nvSpPr>
              <p:spPr bwMode="auto">
                <a:xfrm flipV="1">
                  <a:off x="4495800" y="2671616"/>
                  <a:ext cx="1459338" cy="15864"/>
                </a:xfrm>
                <a:prstGeom prst="line">
                  <a:avLst/>
                </a:prstGeom>
                <a:noFill/>
                <a:ln w="76200">
                  <a:solidFill>
                    <a:srgbClr val="1DC806"/>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pitchFamily="34" charset="0"/>
                  </a:endParaRPr>
                </a:p>
              </p:txBody>
            </p:sp>
            <p:pic>
              <p:nvPicPr>
                <p:cNvPr id="27" name="Picture 7" descr="WoSfullrec">
                  <a:extLst>
                    <a:ext uri="{FF2B5EF4-FFF2-40B4-BE49-F238E27FC236}">
                      <a16:creationId xmlns:a16="http://schemas.microsoft.com/office/drawing/2014/main" id="{A60BC426-D2B5-48C7-AD34-DC53BFC80C9D}"/>
                    </a:ext>
                  </a:extLst>
                </p:cNvPr>
                <p:cNvPicPr>
                  <a:picLocks noChangeAspect="1" noChangeArrowheads="1"/>
                </p:cNvPicPr>
                <p:nvPr/>
              </p:nvPicPr>
              <p:blipFill>
                <a:blip r:embed="rId3" cstate="print"/>
                <a:srcRect/>
                <a:stretch>
                  <a:fillRect/>
                </a:stretch>
              </p:blipFill>
              <p:spPr bwMode="auto">
                <a:xfrm>
                  <a:off x="5955138" y="2324754"/>
                  <a:ext cx="695479" cy="794781"/>
                </a:xfrm>
                <a:prstGeom prst="rect">
                  <a:avLst/>
                </a:prstGeom>
                <a:ln>
                  <a:noFill/>
                </a:ln>
                <a:effectLst>
                  <a:outerShdw blurRad="292100" dist="139700" dir="2700000" algn="tl" rotWithShape="0">
                    <a:srgbClr val="333333">
                      <a:alpha val="65000"/>
                    </a:srgbClr>
                  </a:outerShdw>
                </a:effectLst>
              </p:spPr>
            </p:pic>
            <p:sp>
              <p:nvSpPr>
                <p:cNvPr id="28" name="Text Box 19">
                  <a:extLst>
                    <a:ext uri="{FF2B5EF4-FFF2-40B4-BE49-F238E27FC236}">
                      <a16:creationId xmlns:a16="http://schemas.microsoft.com/office/drawing/2014/main" id="{2156A048-2FBC-4296-BDA7-F87EC0B090D9}"/>
                    </a:ext>
                  </a:extLst>
                </p:cNvPr>
                <p:cNvSpPr txBox="1">
                  <a:spLocks noChangeArrowheads="1"/>
                </p:cNvSpPr>
                <p:nvPr/>
              </p:nvSpPr>
              <p:spPr bwMode="auto">
                <a:xfrm>
                  <a:off x="6072639" y="2854608"/>
                  <a:ext cx="402233" cy="172385"/>
                </a:xfrm>
                <a:prstGeom prst="rect">
                  <a:avLst/>
                </a:prstGeom>
                <a:solidFill>
                  <a:srgbClr val="FFFFFF"/>
                </a:solidFill>
                <a:ln w="3175">
                  <a:noFill/>
                  <a:miter lim="800000"/>
                  <a:headEnd/>
                  <a:tailEnd/>
                </a:ln>
              </p:spPr>
              <p:txBody>
                <a:bodyPr wrap="square"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dirty="0">
                      <a:ln>
                        <a:noFill/>
                      </a:ln>
                      <a:solidFill>
                        <a:srgbClr val="4B4B4B"/>
                      </a:solidFill>
                      <a:effectLst/>
                      <a:uLnTx/>
                      <a:uFillTx/>
                      <a:latin typeface="微软雅黑" panose="020B0503020204020204" pitchFamily="34" charset="-122"/>
                      <a:ea typeface="微软雅黑" panose="020B0503020204020204" pitchFamily="34" charset="-122"/>
                      <a:cs typeface="Arial" pitchFamily="34" charset="0"/>
                    </a:rPr>
                    <a:t>2003</a:t>
                  </a:r>
                </a:p>
              </p:txBody>
            </p:sp>
            <p:sp>
              <p:nvSpPr>
                <p:cNvPr id="29" name="Text Box 20">
                  <a:extLst>
                    <a:ext uri="{FF2B5EF4-FFF2-40B4-BE49-F238E27FC236}">
                      <a16:creationId xmlns:a16="http://schemas.microsoft.com/office/drawing/2014/main" id="{80CD51ED-2C68-405F-A6BA-A2AE434C78C3}"/>
                    </a:ext>
                  </a:extLst>
                </p:cNvPr>
                <p:cNvSpPr txBox="1">
                  <a:spLocks noChangeArrowheads="1"/>
                </p:cNvSpPr>
                <p:nvPr/>
              </p:nvSpPr>
              <p:spPr bwMode="auto">
                <a:xfrm>
                  <a:off x="4727199" y="2251249"/>
                  <a:ext cx="900737" cy="282159"/>
                </a:xfrm>
                <a:prstGeom prst="rect">
                  <a:avLst/>
                </a:prstGeom>
                <a:solidFill>
                  <a:srgbClr val="1DC806"/>
                </a:solidFill>
                <a:ln w="28575">
                  <a:solidFill>
                    <a:srgbClr val="1DC806"/>
                  </a:solidFill>
                  <a:miter lim="800000"/>
                  <a:headEnd/>
                  <a:tailEnd/>
                </a:ln>
              </p:spPr>
              <p:txBody>
                <a:bodyPr wrap="square" lIns="0" rIns="0">
                  <a:spAutoFit/>
                </a:bodyPr>
                <a:lstStyle>
                  <a:defPPr>
                    <a:defRPr lang="en-US"/>
                  </a:defPPr>
                  <a:lvl1pPr algn="ctr" eaLnBrk="0" hangingPunct="0">
                    <a:lnSpc>
                      <a:spcPct val="80000"/>
                    </a:lnSpc>
                    <a:spcBef>
                      <a:spcPct val="50000"/>
                    </a:spcBef>
                    <a:defRPr sz="1400" b="1">
                      <a:solidFill>
                        <a:schemeClr val="bg1"/>
                      </a:solidFill>
                      <a:latin typeface="微软雅黑" panose="020B0503020204020204" pitchFamily="34" charset="-122"/>
                      <a:ea typeface="微软雅黑" panose="020B0503020204020204" pitchFamily="34" charset="-122"/>
                      <a:cs typeface="Times New Roman" pitchFamily="18" charset="0"/>
                    </a:defRPr>
                  </a:lvl1pPr>
                </a:lstStyle>
                <a:p>
                  <a:pPr marL="0" marR="0" lvl="0" indent="0" algn="ctr" defTabSz="914400" eaLnBrk="0" fontAlgn="auto" latinLnBrk="0" hangingPunct="0">
                    <a:lnSpc>
                      <a:spcPct val="80000"/>
                    </a:lnSpc>
                    <a:spcBef>
                      <a:spcPct val="50000"/>
                    </a:spcBef>
                    <a:spcAft>
                      <a:spcPts val="0"/>
                    </a:spcAft>
                    <a:buClrTx/>
                    <a:buSzTx/>
                    <a:buFontTx/>
                    <a:buNone/>
                    <a:tabLst/>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Times New Roman" pitchFamily="18" charset="0"/>
                    </a:rPr>
                    <a:t>施引文献</a:t>
                  </a:r>
                  <a:endParaRPr kumimoji="0" lang="en-US" altLang="zh-CN"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Times New Roman" pitchFamily="18" charset="0"/>
                  </a:endParaRPr>
                </a:p>
              </p:txBody>
            </p:sp>
            <p:pic>
              <p:nvPicPr>
                <p:cNvPr id="30" name="Picture 23" descr="WoSfullrec">
                  <a:extLst>
                    <a:ext uri="{FF2B5EF4-FFF2-40B4-BE49-F238E27FC236}">
                      <a16:creationId xmlns:a16="http://schemas.microsoft.com/office/drawing/2014/main" id="{B8DCB104-CF03-4A95-A4B6-21F810B5D80C}"/>
                    </a:ext>
                  </a:extLst>
                </p:cNvPr>
                <p:cNvPicPr>
                  <a:picLocks noChangeAspect="1" noChangeArrowheads="1"/>
                </p:cNvPicPr>
                <p:nvPr/>
              </p:nvPicPr>
              <p:blipFill>
                <a:blip r:embed="rId3" cstate="print"/>
                <a:srcRect/>
                <a:stretch>
                  <a:fillRect/>
                </a:stretch>
              </p:blipFill>
              <p:spPr bwMode="auto">
                <a:xfrm>
                  <a:off x="6872916" y="2121697"/>
                  <a:ext cx="695479" cy="796367"/>
                </a:xfrm>
                <a:prstGeom prst="rect">
                  <a:avLst/>
                </a:prstGeom>
                <a:ln>
                  <a:noFill/>
                </a:ln>
                <a:effectLst>
                  <a:outerShdw blurRad="292100" dist="139700" dir="2700000" algn="tl" rotWithShape="0">
                    <a:srgbClr val="333333">
                      <a:alpha val="65000"/>
                    </a:srgbClr>
                  </a:outerShdw>
                </a:effectLst>
              </p:spPr>
            </p:pic>
            <p:sp>
              <p:nvSpPr>
                <p:cNvPr id="31" name="Text Box 24">
                  <a:extLst>
                    <a:ext uri="{FF2B5EF4-FFF2-40B4-BE49-F238E27FC236}">
                      <a16:creationId xmlns:a16="http://schemas.microsoft.com/office/drawing/2014/main" id="{CF57AB09-D4CE-44D9-AF38-544AA5874A80}"/>
                    </a:ext>
                  </a:extLst>
                </p:cNvPr>
                <p:cNvSpPr txBox="1">
                  <a:spLocks noChangeArrowheads="1"/>
                </p:cNvSpPr>
                <p:nvPr/>
              </p:nvSpPr>
              <p:spPr bwMode="auto">
                <a:xfrm>
                  <a:off x="7025349" y="2324752"/>
                  <a:ext cx="543045" cy="172385"/>
                </a:xfrm>
                <a:prstGeom prst="rect">
                  <a:avLst/>
                </a:prstGeom>
                <a:solidFill>
                  <a:srgbClr val="FFFFFF"/>
                </a:solidFill>
                <a:ln w="3175">
                  <a:noFill/>
                  <a:miter lim="800000"/>
                  <a:headEnd/>
                  <a:tailEnd/>
                </a:ln>
              </p:spPr>
              <p:txBody>
                <a:bodyPr wrap="square"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dirty="0">
                      <a:ln>
                        <a:noFill/>
                      </a:ln>
                      <a:solidFill>
                        <a:srgbClr val="4B4B4B"/>
                      </a:solidFill>
                      <a:effectLst/>
                      <a:uLnTx/>
                      <a:uFillTx/>
                      <a:latin typeface="微软雅黑" panose="020B0503020204020204" pitchFamily="34" charset="-122"/>
                      <a:ea typeface="微软雅黑" panose="020B0503020204020204" pitchFamily="34" charset="-122"/>
                      <a:cs typeface="Arial" pitchFamily="34" charset="0"/>
                    </a:rPr>
                    <a:t>2008</a:t>
                  </a:r>
                </a:p>
              </p:txBody>
            </p:sp>
            <p:pic>
              <p:nvPicPr>
                <p:cNvPr id="32" name="Picture 33" descr="WoSfullrec">
                  <a:extLst>
                    <a:ext uri="{FF2B5EF4-FFF2-40B4-BE49-F238E27FC236}">
                      <a16:creationId xmlns:a16="http://schemas.microsoft.com/office/drawing/2014/main" id="{8B378C4D-9051-4E90-925A-76EAC93BAB15}"/>
                    </a:ext>
                  </a:extLst>
                </p:cNvPr>
                <p:cNvPicPr>
                  <a:picLocks noChangeAspect="1" noChangeArrowheads="1"/>
                </p:cNvPicPr>
                <p:nvPr/>
              </p:nvPicPr>
              <p:blipFill>
                <a:blip r:embed="rId3" cstate="print"/>
                <a:srcRect/>
                <a:stretch>
                  <a:fillRect/>
                </a:stretch>
              </p:blipFill>
              <p:spPr bwMode="auto">
                <a:xfrm>
                  <a:off x="6585516" y="2770530"/>
                  <a:ext cx="695479" cy="794780"/>
                </a:xfrm>
                <a:prstGeom prst="rect">
                  <a:avLst/>
                </a:prstGeom>
                <a:ln>
                  <a:noFill/>
                </a:ln>
                <a:effectLst>
                  <a:outerShdw blurRad="292100" dist="139700" dir="2700000" algn="tl" rotWithShape="0">
                    <a:srgbClr val="333333">
                      <a:alpha val="65000"/>
                    </a:srgbClr>
                  </a:outerShdw>
                </a:effectLst>
              </p:spPr>
            </p:pic>
            <p:sp>
              <p:nvSpPr>
                <p:cNvPr id="33" name="Text Box 34">
                  <a:extLst>
                    <a:ext uri="{FF2B5EF4-FFF2-40B4-BE49-F238E27FC236}">
                      <a16:creationId xmlns:a16="http://schemas.microsoft.com/office/drawing/2014/main" id="{CB76BF90-8AA2-4ABD-90D7-2DE942502097}"/>
                    </a:ext>
                  </a:extLst>
                </p:cNvPr>
                <p:cNvSpPr txBox="1">
                  <a:spLocks noChangeArrowheads="1"/>
                </p:cNvSpPr>
                <p:nvPr/>
              </p:nvSpPr>
              <p:spPr bwMode="auto">
                <a:xfrm>
                  <a:off x="6709367" y="3257551"/>
                  <a:ext cx="571627" cy="172385"/>
                </a:xfrm>
                <a:prstGeom prst="rect">
                  <a:avLst/>
                </a:prstGeom>
                <a:solidFill>
                  <a:srgbClr val="FFFFFF"/>
                </a:solidFill>
                <a:ln w="3175">
                  <a:noFill/>
                  <a:miter lim="800000"/>
                  <a:headEnd/>
                  <a:tailEnd/>
                </a:ln>
              </p:spPr>
              <p:txBody>
                <a:bodyPr wrap="square"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dirty="0">
                      <a:ln>
                        <a:noFill/>
                      </a:ln>
                      <a:solidFill>
                        <a:srgbClr val="4B4B4B"/>
                      </a:solidFill>
                      <a:effectLst/>
                      <a:uLnTx/>
                      <a:uFillTx/>
                      <a:latin typeface="微软雅黑" panose="020B0503020204020204" pitchFamily="34" charset="-122"/>
                      <a:ea typeface="微软雅黑" panose="020B0503020204020204" pitchFamily="34" charset="-122"/>
                      <a:cs typeface="Arial" pitchFamily="34" charset="0"/>
                    </a:rPr>
                    <a:t>2006</a:t>
                  </a:r>
                </a:p>
              </p:txBody>
            </p:sp>
          </p:grpSp>
          <p:sp>
            <p:nvSpPr>
              <p:cNvPr id="23" name="Rectangle 47">
                <a:extLst>
                  <a:ext uri="{FF2B5EF4-FFF2-40B4-BE49-F238E27FC236}">
                    <a16:creationId xmlns:a16="http://schemas.microsoft.com/office/drawing/2014/main" id="{A8888074-595F-4F67-B715-EC000BF1CBF6}"/>
                  </a:ext>
                </a:extLst>
              </p:cNvPr>
              <p:cNvSpPr>
                <a:spLocks noChangeArrowheads="1"/>
              </p:cNvSpPr>
              <p:nvPr/>
            </p:nvSpPr>
            <p:spPr bwMode="auto">
              <a:xfrm>
                <a:off x="7236872" y="3847822"/>
                <a:ext cx="1231160" cy="360900"/>
              </a:xfrm>
              <a:prstGeom prst="rect">
                <a:avLst/>
              </a:prstGeom>
              <a:noFill/>
              <a:ln w="9525">
                <a:noFill/>
                <a:miter lim="800000"/>
                <a:headEnd/>
                <a:tailEnd/>
              </a:ln>
            </p:spPr>
            <p:txBody>
              <a:bodyPr wrap="square">
                <a:spAutoFit/>
              </a:bodyPr>
              <a:lstStyle/>
              <a:p>
                <a:pPr marL="0" marR="0" lvl="0" indent="0" defTabSz="914400" eaLnBrk="0" fontAlgn="auto" latinLnBrk="0" hangingPunct="0">
                  <a:lnSpc>
                    <a:spcPct val="100000"/>
                  </a:lnSpc>
                  <a:spcBef>
                    <a:spcPts val="0"/>
                  </a:spcBef>
                  <a:spcAft>
                    <a:spcPts val="0"/>
                  </a:spcAft>
                  <a:buClr>
                    <a:srgbClr val="1AC604"/>
                  </a:buClr>
                  <a:buSzTx/>
                  <a:buFont typeface="Wingdings" pitchFamily="2" charset="2"/>
                  <a:buChar char="§"/>
                  <a:tabLst/>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 越查越新</a:t>
                </a:r>
              </a:p>
            </p:txBody>
          </p:sp>
        </p:grpSp>
        <p:pic>
          <p:nvPicPr>
            <p:cNvPr id="7" name="Picture 18" descr="WoSfullrec">
              <a:extLst>
                <a:ext uri="{FF2B5EF4-FFF2-40B4-BE49-F238E27FC236}">
                  <a16:creationId xmlns:a16="http://schemas.microsoft.com/office/drawing/2014/main" id="{8AE5D4FF-6D5F-4CFB-BB28-F8207D67B39C}"/>
                </a:ext>
              </a:extLst>
            </p:cNvPr>
            <p:cNvPicPr>
              <a:picLocks noChangeAspect="1" noChangeArrowheads="1"/>
            </p:cNvPicPr>
            <p:nvPr/>
          </p:nvPicPr>
          <p:blipFill>
            <a:blip r:embed="rId4" cstate="print"/>
            <a:srcRect/>
            <a:stretch>
              <a:fillRect/>
            </a:stretch>
          </p:blipFill>
          <p:spPr bwMode="auto">
            <a:xfrm>
              <a:off x="3649001" y="1767662"/>
              <a:ext cx="1019175" cy="1165225"/>
            </a:xfrm>
            <a:prstGeom prst="rect">
              <a:avLst/>
            </a:prstGeom>
            <a:ln>
              <a:noFill/>
            </a:ln>
            <a:effectLst>
              <a:outerShdw blurRad="292100" dist="139700" dir="2700000" algn="tl" rotWithShape="0">
                <a:srgbClr val="333333">
                  <a:alpha val="65000"/>
                </a:srgbClr>
              </a:outerShdw>
            </a:effectLst>
          </p:spPr>
        </p:pic>
        <p:sp>
          <p:nvSpPr>
            <p:cNvPr id="8" name="Text Box 38">
              <a:extLst>
                <a:ext uri="{FF2B5EF4-FFF2-40B4-BE49-F238E27FC236}">
                  <a16:creationId xmlns:a16="http://schemas.microsoft.com/office/drawing/2014/main" id="{C1B0BF23-6C7D-471B-B946-9C75819C0ECC}"/>
                </a:ext>
              </a:extLst>
            </p:cNvPr>
            <p:cNvSpPr txBox="1">
              <a:spLocks noChangeArrowheads="1"/>
            </p:cNvSpPr>
            <p:nvPr/>
          </p:nvSpPr>
          <p:spPr bwMode="auto">
            <a:xfrm>
              <a:off x="3971263" y="2285187"/>
              <a:ext cx="431800" cy="172506"/>
            </a:xfrm>
            <a:prstGeom prst="rect">
              <a:avLst/>
            </a:prstGeom>
            <a:solidFill>
              <a:srgbClr val="FFFFFF"/>
            </a:solidFill>
            <a:ln w="28575">
              <a:solidFill>
                <a:srgbClr val="00B050"/>
              </a:solidFill>
              <a:miter lim="800000"/>
              <a:headEnd/>
              <a:tailEnd/>
            </a:ln>
          </p:spPr>
          <p:txBody>
            <a:bodyPr wrap="square"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dirty="0">
                  <a:ln>
                    <a:noFill/>
                  </a:ln>
                  <a:solidFill>
                    <a:srgbClr val="4B4B4B"/>
                  </a:solidFill>
                  <a:effectLst/>
                  <a:uLnTx/>
                  <a:uFillTx/>
                  <a:latin typeface="微软雅黑" panose="020B0503020204020204" pitchFamily="34" charset="-122"/>
                  <a:ea typeface="微软雅黑" panose="020B0503020204020204" pitchFamily="34" charset="-122"/>
                  <a:cs typeface="Arial" pitchFamily="34" charset="0"/>
                </a:rPr>
                <a:t>2002</a:t>
              </a:r>
            </a:p>
          </p:txBody>
        </p:sp>
        <p:grpSp>
          <p:nvGrpSpPr>
            <p:cNvPr id="9" name="Group 54">
              <a:extLst>
                <a:ext uri="{FF2B5EF4-FFF2-40B4-BE49-F238E27FC236}">
                  <a16:creationId xmlns:a16="http://schemas.microsoft.com/office/drawing/2014/main" id="{EFE66CB0-17E0-4362-B812-10977E3A8A33}"/>
                </a:ext>
              </a:extLst>
            </p:cNvPr>
            <p:cNvGrpSpPr>
              <a:grpSpLocks/>
            </p:cNvGrpSpPr>
            <p:nvPr/>
          </p:nvGrpSpPr>
          <p:grpSpPr bwMode="auto">
            <a:xfrm>
              <a:off x="1115351" y="2036786"/>
              <a:ext cx="2369346" cy="2751889"/>
              <a:chOff x="1676400" y="2475723"/>
              <a:chExt cx="2369346" cy="2752259"/>
            </a:xfrm>
          </p:grpSpPr>
          <p:grpSp>
            <p:nvGrpSpPr>
              <p:cNvPr id="10" name="Group 47">
                <a:extLst>
                  <a:ext uri="{FF2B5EF4-FFF2-40B4-BE49-F238E27FC236}">
                    <a16:creationId xmlns:a16="http://schemas.microsoft.com/office/drawing/2014/main" id="{767015F0-FF07-47E8-A833-5C3F0A69243E}"/>
                  </a:ext>
                </a:extLst>
              </p:cNvPr>
              <p:cNvGrpSpPr>
                <a:grpSpLocks/>
              </p:cNvGrpSpPr>
              <p:nvPr/>
            </p:nvGrpSpPr>
            <p:grpSpPr bwMode="auto">
              <a:xfrm>
                <a:off x="1676400" y="2927977"/>
                <a:ext cx="2369346" cy="2300005"/>
                <a:chOff x="914400" y="3080377"/>
                <a:chExt cx="2369346" cy="2300005"/>
              </a:xfrm>
            </p:grpSpPr>
            <p:pic>
              <p:nvPicPr>
                <p:cNvPr id="12" name="Picture 5" descr="WoSfullrec">
                  <a:extLst>
                    <a:ext uri="{FF2B5EF4-FFF2-40B4-BE49-F238E27FC236}">
                      <a16:creationId xmlns:a16="http://schemas.microsoft.com/office/drawing/2014/main" id="{DB0153E1-4E32-46EC-BB6E-D01967A6C6E6}"/>
                    </a:ext>
                  </a:extLst>
                </p:cNvPr>
                <p:cNvPicPr>
                  <a:picLocks noChangeAspect="1" noChangeArrowheads="1"/>
                </p:cNvPicPr>
                <p:nvPr/>
              </p:nvPicPr>
              <p:blipFill>
                <a:blip r:embed="rId3" cstate="print"/>
                <a:srcRect/>
                <a:stretch>
                  <a:fillRect/>
                </a:stretch>
              </p:blipFill>
              <p:spPr bwMode="auto">
                <a:xfrm>
                  <a:off x="914400" y="3748212"/>
                  <a:ext cx="695325" cy="795444"/>
                </a:xfrm>
                <a:prstGeom prst="rect">
                  <a:avLst/>
                </a:prstGeom>
                <a:ln>
                  <a:noFill/>
                </a:ln>
                <a:effectLst>
                  <a:outerShdw blurRad="292100" dist="139700" dir="2700000" algn="tl" rotWithShape="0">
                    <a:srgbClr val="333333">
                      <a:alpha val="65000"/>
                    </a:srgbClr>
                  </a:outerShdw>
                </a:effectLst>
              </p:spPr>
            </p:pic>
            <p:pic>
              <p:nvPicPr>
                <p:cNvPr id="13" name="Picture 6" descr="WoSfullrec">
                  <a:extLst>
                    <a:ext uri="{FF2B5EF4-FFF2-40B4-BE49-F238E27FC236}">
                      <a16:creationId xmlns:a16="http://schemas.microsoft.com/office/drawing/2014/main" id="{1604BBE3-B33E-40F7-9A0F-388068EFA4E3}"/>
                    </a:ext>
                  </a:extLst>
                </p:cNvPr>
                <p:cNvPicPr>
                  <a:picLocks noChangeAspect="1" noChangeArrowheads="1"/>
                </p:cNvPicPr>
                <p:nvPr/>
              </p:nvPicPr>
              <p:blipFill>
                <a:blip r:embed="rId3" cstate="print"/>
                <a:srcRect/>
                <a:stretch>
                  <a:fillRect/>
                </a:stretch>
              </p:blipFill>
              <p:spPr bwMode="auto">
                <a:xfrm>
                  <a:off x="1392237" y="3324292"/>
                  <a:ext cx="693738" cy="795445"/>
                </a:xfrm>
                <a:prstGeom prst="rect">
                  <a:avLst/>
                </a:prstGeom>
                <a:ln>
                  <a:noFill/>
                </a:ln>
                <a:effectLst>
                  <a:outerShdw blurRad="292100" dist="139700" dir="2700000" algn="tl" rotWithShape="0">
                    <a:srgbClr val="333333">
                      <a:alpha val="65000"/>
                    </a:srgbClr>
                  </a:outerShdw>
                </a:effectLst>
              </p:spPr>
            </p:pic>
            <p:pic>
              <p:nvPicPr>
                <p:cNvPr id="14" name="Picture 10" descr="WoSfullrec">
                  <a:extLst>
                    <a:ext uri="{FF2B5EF4-FFF2-40B4-BE49-F238E27FC236}">
                      <a16:creationId xmlns:a16="http://schemas.microsoft.com/office/drawing/2014/main" id="{2282CD4A-073D-4911-8BB6-61F147DA3574}"/>
                    </a:ext>
                  </a:extLst>
                </p:cNvPr>
                <p:cNvPicPr>
                  <a:picLocks noChangeAspect="1" noChangeArrowheads="1"/>
                </p:cNvPicPr>
                <p:nvPr/>
              </p:nvPicPr>
              <p:blipFill>
                <a:blip r:embed="rId3" cstate="print"/>
                <a:srcRect/>
                <a:stretch>
                  <a:fillRect/>
                </a:stretch>
              </p:blipFill>
              <p:spPr bwMode="auto">
                <a:xfrm>
                  <a:off x="1709737" y="4065755"/>
                  <a:ext cx="693738" cy="795444"/>
                </a:xfrm>
                <a:prstGeom prst="rect">
                  <a:avLst/>
                </a:prstGeom>
                <a:ln>
                  <a:noFill/>
                </a:ln>
                <a:effectLst>
                  <a:outerShdw blurRad="292100" dist="139700" dir="2700000" algn="tl" rotWithShape="0">
                    <a:srgbClr val="333333">
                      <a:alpha val="65000"/>
                    </a:srgbClr>
                  </a:outerShdw>
                </a:effectLst>
              </p:spPr>
            </p:pic>
            <p:sp>
              <p:nvSpPr>
                <p:cNvPr id="15" name="Line 11">
                  <a:extLst>
                    <a:ext uri="{FF2B5EF4-FFF2-40B4-BE49-F238E27FC236}">
                      <a16:creationId xmlns:a16="http://schemas.microsoft.com/office/drawing/2014/main" id="{DEA2EB5F-36E1-4A0E-9A0F-34F20D82B41B}"/>
                    </a:ext>
                  </a:extLst>
                </p:cNvPr>
                <p:cNvSpPr>
                  <a:spLocks noChangeShapeType="1"/>
                </p:cNvSpPr>
                <p:nvPr/>
              </p:nvSpPr>
              <p:spPr bwMode="auto">
                <a:xfrm flipH="1">
                  <a:off x="2223296" y="3345100"/>
                  <a:ext cx="1060450" cy="490604"/>
                </a:xfrm>
                <a:prstGeom prst="line">
                  <a:avLst/>
                </a:prstGeom>
                <a:noFill/>
                <a:ln w="76200">
                  <a:solidFill>
                    <a:srgbClr val="1DC806"/>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itchFamily="34" charset="0"/>
                  </a:endParaRPr>
                </a:p>
              </p:txBody>
            </p:sp>
            <p:sp>
              <p:nvSpPr>
                <p:cNvPr id="16" name="Text Box 12">
                  <a:extLst>
                    <a:ext uri="{FF2B5EF4-FFF2-40B4-BE49-F238E27FC236}">
                      <a16:creationId xmlns:a16="http://schemas.microsoft.com/office/drawing/2014/main" id="{1F000514-C3C1-4EB7-8315-13FC3D415A99}"/>
                    </a:ext>
                  </a:extLst>
                </p:cNvPr>
                <p:cNvSpPr txBox="1">
                  <a:spLocks noChangeArrowheads="1"/>
                </p:cNvSpPr>
                <p:nvPr/>
              </p:nvSpPr>
              <p:spPr bwMode="auto">
                <a:xfrm>
                  <a:off x="2281239" y="3080377"/>
                  <a:ext cx="838200" cy="282394"/>
                </a:xfrm>
                <a:prstGeom prst="rect">
                  <a:avLst/>
                </a:prstGeom>
                <a:solidFill>
                  <a:srgbClr val="1DC806"/>
                </a:solidFill>
                <a:ln w="28575">
                  <a:solidFill>
                    <a:srgbClr val="1DC806"/>
                  </a:solidFill>
                  <a:miter lim="800000"/>
                  <a:headEnd/>
                  <a:tailEnd/>
                </a:ln>
              </p:spPr>
              <p:txBody>
                <a:bodyPr lIns="0" rIns="0">
                  <a:spAutoFit/>
                </a:bodyPr>
                <a:lstStyle/>
                <a:p>
                  <a:pPr marL="0" marR="0" lvl="0" indent="0" algn="ctr" defTabSz="914400" eaLnBrk="0" fontAlgn="auto" latinLnBrk="0" hangingPunct="0">
                    <a:lnSpc>
                      <a:spcPct val="80000"/>
                    </a:lnSpc>
                    <a:spcBef>
                      <a:spcPct val="50000"/>
                    </a:spcBef>
                    <a:spcAft>
                      <a:spcPts val="0"/>
                    </a:spcAft>
                    <a:buClrTx/>
                    <a:buSzTx/>
                    <a:buFontTx/>
                    <a:buNone/>
                    <a:tabLst/>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Times New Roman" pitchFamily="18" charset="0"/>
                    </a:rPr>
                    <a:t>参考文献</a:t>
                  </a:r>
                  <a:endParaRPr kumimoji="0" lang="en-US" altLang="zh-CN"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Times New Roman" pitchFamily="18" charset="0"/>
                  </a:endParaRPr>
                </a:p>
              </p:txBody>
            </p:sp>
            <p:sp>
              <p:nvSpPr>
                <p:cNvPr id="17" name="Text Box 13">
                  <a:extLst>
                    <a:ext uri="{FF2B5EF4-FFF2-40B4-BE49-F238E27FC236}">
                      <a16:creationId xmlns:a16="http://schemas.microsoft.com/office/drawing/2014/main" id="{3CAEAEE4-2551-47C6-8E8C-5239FE0EFD4A}"/>
                    </a:ext>
                  </a:extLst>
                </p:cNvPr>
                <p:cNvSpPr txBox="1">
                  <a:spLocks noChangeArrowheads="1"/>
                </p:cNvSpPr>
                <p:nvPr/>
              </p:nvSpPr>
              <p:spPr bwMode="auto">
                <a:xfrm>
                  <a:off x="1020762" y="4330903"/>
                  <a:ext cx="371474" cy="172529"/>
                </a:xfrm>
                <a:prstGeom prst="rect">
                  <a:avLst/>
                </a:prstGeom>
                <a:solidFill>
                  <a:srgbClr val="FFFFFF"/>
                </a:solidFill>
                <a:ln w="3175">
                  <a:noFill/>
                  <a:miter lim="800000"/>
                  <a:headEnd/>
                  <a:tailEnd/>
                </a:ln>
              </p:spPr>
              <p:txBody>
                <a:bodyPr wrap="square"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dirty="0">
                      <a:ln>
                        <a:noFill/>
                      </a:ln>
                      <a:solidFill>
                        <a:srgbClr val="4B4B4B"/>
                      </a:solidFill>
                      <a:effectLst/>
                      <a:uLnTx/>
                      <a:uFillTx/>
                      <a:latin typeface="微软雅黑" panose="020B0503020204020204" pitchFamily="34" charset="-122"/>
                      <a:ea typeface="微软雅黑" panose="020B0503020204020204" pitchFamily="34" charset="-122"/>
                      <a:cs typeface="Arial" pitchFamily="34" charset="0"/>
                    </a:rPr>
                    <a:t>1993</a:t>
                  </a:r>
                </a:p>
              </p:txBody>
            </p:sp>
            <p:sp>
              <p:nvSpPr>
                <p:cNvPr id="18" name="Text Box 14">
                  <a:extLst>
                    <a:ext uri="{FF2B5EF4-FFF2-40B4-BE49-F238E27FC236}">
                      <a16:creationId xmlns:a16="http://schemas.microsoft.com/office/drawing/2014/main" id="{8A3C479A-681C-40FB-9CCA-4B7039D72941}"/>
                    </a:ext>
                  </a:extLst>
                </p:cNvPr>
                <p:cNvSpPr txBox="1">
                  <a:spLocks noChangeArrowheads="1"/>
                </p:cNvSpPr>
                <p:nvPr/>
              </p:nvSpPr>
              <p:spPr bwMode="auto">
                <a:xfrm>
                  <a:off x="1920875" y="4405527"/>
                  <a:ext cx="319087" cy="345058"/>
                </a:xfrm>
                <a:prstGeom prst="rect">
                  <a:avLst/>
                </a:prstGeom>
                <a:solidFill>
                  <a:srgbClr val="FFFFFF"/>
                </a:solidFill>
                <a:ln w="3175">
                  <a:noFill/>
                  <a:miter lim="800000"/>
                  <a:headEnd/>
                  <a:tailEnd/>
                </a:ln>
              </p:spPr>
              <p:txBody>
                <a:bodyPr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a:ln>
                        <a:noFill/>
                      </a:ln>
                      <a:solidFill>
                        <a:srgbClr val="4B4B4B"/>
                      </a:solidFill>
                      <a:effectLst/>
                      <a:uLnTx/>
                      <a:uFillTx/>
                      <a:latin typeface="微软雅黑" panose="020B0503020204020204" pitchFamily="34" charset="-122"/>
                      <a:ea typeface="微软雅黑" panose="020B0503020204020204" pitchFamily="34" charset="-122"/>
                      <a:cs typeface="Arial" pitchFamily="34" charset="0"/>
                    </a:rPr>
                    <a:t>1991</a:t>
                  </a:r>
                </a:p>
              </p:txBody>
            </p:sp>
            <p:sp>
              <p:nvSpPr>
                <p:cNvPr id="19" name="Text Box 15">
                  <a:extLst>
                    <a:ext uri="{FF2B5EF4-FFF2-40B4-BE49-F238E27FC236}">
                      <a16:creationId xmlns:a16="http://schemas.microsoft.com/office/drawing/2014/main" id="{D783553C-BE26-42B5-839E-E0EEC3C93DF9}"/>
                    </a:ext>
                  </a:extLst>
                </p:cNvPr>
                <p:cNvSpPr txBox="1">
                  <a:spLocks noChangeArrowheads="1"/>
                </p:cNvSpPr>
                <p:nvPr/>
              </p:nvSpPr>
              <p:spPr bwMode="auto">
                <a:xfrm>
                  <a:off x="1550987" y="3886343"/>
                  <a:ext cx="369888" cy="172529"/>
                </a:xfrm>
                <a:prstGeom prst="rect">
                  <a:avLst/>
                </a:prstGeom>
                <a:solidFill>
                  <a:srgbClr val="FFFFFF"/>
                </a:solidFill>
                <a:ln w="3175">
                  <a:noFill/>
                  <a:miter lim="800000"/>
                  <a:headEnd/>
                  <a:tailEnd/>
                </a:ln>
              </p:spPr>
              <p:txBody>
                <a:bodyPr wrap="square"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dirty="0">
                      <a:ln>
                        <a:noFill/>
                      </a:ln>
                      <a:solidFill>
                        <a:srgbClr val="4B4B4B"/>
                      </a:solidFill>
                      <a:effectLst/>
                      <a:uLnTx/>
                      <a:uFillTx/>
                      <a:latin typeface="微软雅黑" panose="020B0503020204020204" pitchFamily="34" charset="-122"/>
                      <a:ea typeface="微软雅黑" panose="020B0503020204020204" pitchFamily="34" charset="-122"/>
                      <a:cs typeface="Arial" pitchFamily="34" charset="0"/>
                    </a:rPr>
                    <a:t>1998</a:t>
                  </a:r>
                </a:p>
              </p:txBody>
            </p:sp>
            <p:pic>
              <p:nvPicPr>
                <p:cNvPr id="20" name="Picture 16" descr="WoSfullrec">
                  <a:extLst>
                    <a:ext uri="{FF2B5EF4-FFF2-40B4-BE49-F238E27FC236}">
                      <a16:creationId xmlns:a16="http://schemas.microsoft.com/office/drawing/2014/main" id="{EA15891C-69A8-4112-BCF9-E39A6361671A}"/>
                    </a:ext>
                  </a:extLst>
                </p:cNvPr>
                <p:cNvPicPr>
                  <a:picLocks noChangeAspect="1" noChangeArrowheads="1"/>
                </p:cNvPicPr>
                <p:nvPr/>
              </p:nvPicPr>
              <p:blipFill>
                <a:blip r:embed="rId3" cstate="print"/>
                <a:srcRect/>
                <a:stretch>
                  <a:fillRect/>
                </a:stretch>
              </p:blipFill>
              <p:spPr bwMode="auto">
                <a:xfrm>
                  <a:off x="1333500" y="4584937"/>
                  <a:ext cx="693737" cy="795445"/>
                </a:xfrm>
                <a:prstGeom prst="rect">
                  <a:avLst/>
                </a:prstGeom>
                <a:ln>
                  <a:noFill/>
                </a:ln>
                <a:effectLst>
                  <a:outerShdw blurRad="292100" dist="139700" dir="2700000" algn="tl" rotWithShape="0">
                    <a:srgbClr val="333333">
                      <a:alpha val="65000"/>
                    </a:srgbClr>
                  </a:outerShdw>
                </a:effectLst>
              </p:spPr>
            </p:pic>
            <p:sp>
              <p:nvSpPr>
                <p:cNvPr id="21" name="Text Box 17">
                  <a:extLst>
                    <a:ext uri="{FF2B5EF4-FFF2-40B4-BE49-F238E27FC236}">
                      <a16:creationId xmlns:a16="http://schemas.microsoft.com/office/drawing/2014/main" id="{7A46FB9C-293A-4AAE-B99F-AF4C4AD53B4E}"/>
                    </a:ext>
                  </a:extLst>
                </p:cNvPr>
                <p:cNvSpPr txBox="1">
                  <a:spLocks noChangeArrowheads="1"/>
                </p:cNvSpPr>
                <p:nvPr/>
              </p:nvSpPr>
              <p:spPr bwMode="auto">
                <a:xfrm>
                  <a:off x="1492250" y="5094594"/>
                  <a:ext cx="428624" cy="172529"/>
                </a:xfrm>
                <a:prstGeom prst="rect">
                  <a:avLst/>
                </a:prstGeom>
                <a:solidFill>
                  <a:srgbClr val="FFFFFF"/>
                </a:solidFill>
                <a:ln w="3175">
                  <a:noFill/>
                  <a:miter lim="800000"/>
                  <a:headEnd/>
                  <a:tailEnd/>
                </a:ln>
              </p:spPr>
              <p:txBody>
                <a:bodyPr wrap="square"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dirty="0">
                      <a:ln>
                        <a:noFill/>
                      </a:ln>
                      <a:solidFill>
                        <a:srgbClr val="4B4B4B"/>
                      </a:solidFill>
                      <a:effectLst/>
                      <a:uLnTx/>
                      <a:uFillTx/>
                      <a:latin typeface="微软雅黑" panose="020B0503020204020204" pitchFamily="34" charset="-122"/>
                      <a:ea typeface="微软雅黑" panose="020B0503020204020204" pitchFamily="34" charset="-122"/>
                      <a:cs typeface="Arial" pitchFamily="34" charset="0"/>
                    </a:rPr>
                    <a:t>1980</a:t>
                  </a:r>
                </a:p>
              </p:txBody>
            </p:sp>
          </p:grpSp>
          <p:sp>
            <p:nvSpPr>
              <p:cNvPr id="11" name="Rectangle 17">
                <a:extLst>
                  <a:ext uri="{FF2B5EF4-FFF2-40B4-BE49-F238E27FC236}">
                    <a16:creationId xmlns:a16="http://schemas.microsoft.com/office/drawing/2014/main" id="{93D4EF91-5FCC-4B6F-A577-899BB9D9CC57}"/>
                  </a:ext>
                </a:extLst>
              </p:cNvPr>
              <p:cNvSpPr>
                <a:spLocks noChangeArrowheads="1"/>
              </p:cNvSpPr>
              <p:nvPr/>
            </p:nvSpPr>
            <p:spPr bwMode="auto">
              <a:xfrm>
                <a:off x="1792305" y="2475723"/>
                <a:ext cx="1371600" cy="361202"/>
              </a:xfrm>
              <a:prstGeom prst="rect">
                <a:avLst/>
              </a:prstGeom>
              <a:noFill/>
              <a:ln w="9525">
                <a:noFill/>
                <a:miter lim="800000"/>
                <a:headEnd/>
                <a:tailEnd/>
              </a:ln>
            </p:spPr>
            <p:txBody>
              <a:bodyPr>
                <a:spAutoFit/>
              </a:bodyPr>
              <a:lstStyle/>
              <a:p>
                <a:pPr marL="0" marR="0" lvl="0" indent="0" defTabSz="914400" eaLnBrk="0" fontAlgn="auto" latinLnBrk="0" hangingPunct="0">
                  <a:lnSpc>
                    <a:spcPct val="100000"/>
                  </a:lnSpc>
                  <a:spcBef>
                    <a:spcPts val="0"/>
                  </a:spcBef>
                  <a:spcAft>
                    <a:spcPts val="0"/>
                  </a:spcAft>
                  <a:buClr>
                    <a:srgbClr val="1AC604"/>
                  </a:buClr>
                  <a:buSzTx/>
                  <a:buFont typeface="Wingdings" pitchFamily="2" charset="2"/>
                  <a:buChar char="§"/>
                  <a:tabLst/>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 越查越深</a:t>
                </a:r>
              </a:p>
            </p:txBody>
          </p:sp>
        </p:grpSp>
      </p:grpSp>
      <p:pic>
        <p:nvPicPr>
          <p:cNvPr id="49" name="图片 1">
            <a:extLst>
              <a:ext uri="{FF2B5EF4-FFF2-40B4-BE49-F238E27FC236}">
                <a16:creationId xmlns:a16="http://schemas.microsoft.com/office/drawing/2014/main" id="{EA7C3E5C-838A-4374-88D3-68144095DA41}"/>
              </a:ext>
            </a:extLst>
          </p:cNvPr>
          <p:cNvPicPr>
            <a:picLocks noGrp="1"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7794" y="-360842"/>
            <a:ext cx="2904532" cy="2904532"/>
          </a:xfrm>
          <a:prstGeom prst="rect">
            <a:avLst/>
          </a:prstGeom>
          <a:noFill/>
          <a:ln w="9525">
            <a:noFill/>
            <a:miter lim="800000"/>
            <a:headEnd/>
            <a:tailEnd/>
          </a:ln>
        </p:spPr>
      </p:pic>
      <p:sp>
        <p:nvSpPr>
          <p:cNvPr id="50" name="TextBox 49">
            <a:extLst>
              <a:ext uri="{FF2B5EF4-FFF2-40B4-BE49-F238E27FC236}">
                <a16:creationId xmlns:a16="http://schemas.microsoft.com/office/drawing/2014/main" id="{0B3CFA1F-3820-4904-9683-6C38D6A951C7}"/>
              </a:ext>
            </a:extLst>
          </p:cNvPr>
          <p:cNvSpPr txBox="1"/>
          <p:nvPr/>
        </p:nvSpPr>
        <p:spPr>
          <a:xfrm>
            <a:off x="727742" y="1005415"/>
            <a:ext cx="1690206" cy="492443"/>
          </a:xfrm>
          <a:prstGeom prst="rect">
            <a:avLst/>
          </a:prstGeom>
          <a:noFill/>
        </p:spPr>
        <p:txBody>
          <a:bodyPr wrap="square" rtlCol="0">
            <a:spAutoFit/>
          </a:bodyPr>
          <a:lstStyle/>
          <a:p>
            <a:r>
              <a:rPr lang="zh-CN" altLang="en-US" sz="2600" b="1" dirty="0">
                <a:solidFill>
                  <a:srgbClr val="1AC604"/>
                </a:solidFill>
                <a:latin typeface="微软雅黑" panose="020B0503020204020204" pitchFamily="34" charset="-122"/>
                <a:ea typeface="微软雅黑" panose="020B0503020204020204" pitchFamily="34" charset="-122"/>
              </a:rPr>
              <a:t>引文索引</a:t>
            </a:r>
          </a:p>
        </p:txBody>
      </p:sp>
      <p:pic>
        <p:nvPicPr>
          <p:cNvPr id="51" name="Picture 18" descr="WoSfullrec">
            <a:extLst>
              <a:ext uri="{FF2B5EF4-FFF2-40B4-BE49-F238E27FC236}">
                <a16:creationId xmlns:a16="http://schemas.microsoft.com/office/drawing/2014/main" id="{B50737A0-7F7F-4208-83B3-E18902B5AC17}"/>
              </a:ext>
            </a:extLst>
          </p:cNvPr>
          <p:cNvPicPr>
            <a:picLocks noChangeAspect="1" noChangeArrowheads="1"/>
          </p:cNvPicPr>
          <p:nvPr/>
        </p:nvPicPr>
        <p:blipFill>
          <a:blip r:embed="rId4" cstate="print"/>
          <a:srcRect/>
          <a:stretch>
            <a:fillRect/>
          </a:stretch>
        </p:blipFill>
        <p:spPr bwMode="auto">
          <a:xfrm>
            <a:off x="3861569" y="2396544"/>
            <a:ext cx="955400" cy="1092311"/>
          </a:xfrm>
          <a:prstGeom prst="rect">
            <a:avLst/>
          </a:prstGeom>
          <a:ln>
            <a:noFill/>
          </a:ln>
          <a:effectLst>
            <a:outerShdw blurRad="292100" dist="139700" dir="2700000" algn="tl" rotWithShape="0">
              <a:srgbClr val="333333">
                <a:alpha val="65000"/>
              </a:srgbClr>
            </a:outerShdw>
          </a:effectLst>
        </p:spPr>
      </p:pic>
      <p:sp>
        <p:nvSpPr>
          <p:cNvPr id="52" name="Rectangle 51">
            <a:extLst>
              <a:ext uri="{FF2B5EF4-FFF2-40B4-BE49-F238E27FC236}">
                <a16:creationId xmlns:a16="http://schemas.microsoft.com/office/drawing/2014/main" id="{687FF2E1-5CA3-4644-9B10-53A577DC5D70}"/>
              </a:ext>
            </a:extLst>
          </p:cNvPr>
          <p:cNvSpPr/>
          <p:nvPr/>
        </p:nvSpPr>
        <p:spPr>
          <a:xfrm>
            <a:off x="3865837" y="2392650"/>
            <a:ext cx="943043" cy="1121101"/>
          </a:xfrm>
          <a:prstGeom prst="rect">
            <a:avLst/>
          </a:prstGeom>
          <a:noFill/>
          <a:ln w="28575" cap="flat" cmpd="sng" algn="ctr">
            <a:solidFill>
              <a:srgbClr val="9E5ECE"/>
            </a:solidFill>
            <a:prstDash val="solid"/>
          </a:ln>
          <a:effectLst>
            <a:outerShdw blurRad="40000" dist="23000" dir="5400000" rotWithShape="0">
              <a:srgbClr val="000000">
                <a:alpha val="35000"/>
              </a:srgbClr>
            </a:outerShdw>
          </a:effectLst>
        </p:spPr>
        <p:txBody>
          <a:bodyPr rtlCol="0" anchor="ctr"/>
          <a:lstStyle/>
          <a:p>
            <a:pPr algn="ctr" defTabSz="914400">
              <a:defRPr/>
            </a:pPr>
            <a:endParaRPr lang="en-US" kern="0">
              <a:solidFill>
                <a:srgbClr val="FFFFFF"/>
              </a:solidFill>
              <a:latin typeface="微软雅黑" panose="020B0503020204020204" pitchFamily="34" charset="-122"/>
              <a:ea typeface="微软雅黑" panose="020B0503020204020204" pitchFamily="34" charset="-122"/>
            </a:endParaRPr>
          </a:p>
        </p:txBody>
      </p:sp>
      <p:sp>
        <p:nvSpPr>
          <p:cNvPr id="53" name="Text Box 38">
            <a:extLst>
              <a:ext uri="{FF2B5EF4-FFF2-40B4-BE49-F238E27FC236}">
                <a16:creationId xmlns:a16="http://schemas.microsoft.com/office/drawing/2014/main" id="{F7B30A64-EFDA-4AE4-9780-5A8C1025E460}"/>
              </a:ext>
            </a:extLst>
          </p:cNvPr>
          <p:cNvSpPr txBox="1">
            <a:spLocks noChangeArrowheads="1"/>
          </p:cNvSpPr>
          <p:nvPr/>
        </p:nvSpPr>
        <p:spPr bwMode="auto">
          <a:xfrm>
            <a:off x="4136879" y="2938977"/>
            <a:ext cx="404780" cy="161711"/>
          </a:xfrm>
          <a:prstGeom prst="rect">
            <a:avLst/>
          </a:prstGeom>
          <a:solidFill>
            <a:srgbClr val="FFFFFF"/>
          </a:solidFill>
          <a:ln w="28575">
            <a:solidFill>
              <a:srgbClr val="00B050"/>
            </a:solidFill>
            <a:miter lim="800000"/>
            <a:headEnd/>
            <a:tailEnd/>
          </a:ln>
        </p:spPr>
        <p:txBody>
          <a:bodyPr wrap="square" lIns="0" tIns="0" rIns="0" bIns="0">
            <a:spAutoFit/>
          </a:bodyPr>
          <a:lstStyle/>
          <a:p>
            <a:pPr algn="ctr" defTabSz="914400" eaLnBrk="0" hangingPunct="0">
              <a:spcBef>
                <a:spcPct val="50000"/>
              </a:spcBef>
              <a:defRPr/>
            </a:pPr>
            <a:r>
              <a:rPr lang="en-US" altLang="zh-CN" sz="1051" b="1" kern="0" dirty="0">
                <a:solidFill>
                  <a:srgbClr val="4B4B4B"/>
                </a:solidFill>
                <a:latin typeface="微软雅黑" panose="020B0503020204020204" pitchFamily="34" charset="-122"/>
                <a:ea typeface="微软雅黑" panose="020B0503020204020204" pitchFamily="34" charset="-122"/>
                <a:cs typeface="Arial" pitchFamily="34" charset="0"/>
              </a:rPr>
              <a:t>2002</a:t>
            </a:r>
          </a:p>
        </p:txBody>
      </p:sp>
    </p:spTree>
    <p:extLst>
      <p:ext uri="{BB962C8B-B14F-4D97-AF65-F5344CB8AC3E}">
        <p14:creationId xmlns:p14="http://schemas.microsoft.com/office/powerpoint/2010/main" val="424758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2">
            <a:extLst>
              <a:ext uri="{FF2B5EF4-FFF2-40B4-BE49-F238E27FC236}">
                <a16:creationId xmlns:a16="http://schemas.microsoft.com/office/drawing/2014/main" id="{2F200D53-8C9F-40E2-9044-14FA5EC86964}"/>
              </a:ext>
            </a:extLst>
          </p:cNvPr>
          <p:cNvCxnSpPr>
            <a:cxnSpLocks/>
          </p:cNvCxnSpPr>
          <p:nvPr/>
        </p:nvCxnSpPr>
        <p:spPr>
          <a:xfrm flipV="1">
            <a:off x="1491917" y="1267326"/>
            <a:ext cx="2573209" cy="1844842"/>
          </a:xfrm>
          <a:prstGeom prst="line">
            <a:avLst/>
          </a:prstGeom>
          <a:noFill/>
          <a:ln w="57150" cap="flat" cmpd="sng" algn="ctr">
            <a:solidFill>
              <a:srgbClr val="FFFFFF">
                <a:lumMod val="50000"/>
              </a:srgbClr>
            </a:solidFill>
            <a:prstDash val="solid"/>
            <a:headEnd type="none"/>
            <a:tailEnd type="oval"/>
          </a:ln>
          <a:effectLst/>
        </p:spPr>
      </p:cxnSp>
      <p:cxnSp>
        <p:nvCxnSpPr>
          <p:cNvPr id="6" name="直接连接符 37">
            <a:extLst>
              <a:ext uri="{FF2B5EF4-FFF2-40B4-BE49-F238E27FC236}">
                <a16:creationId xmlns:a16="http://schemas.microsoft.com/office/drawing/2014/main" id="{72D47909-1B24-43BA-B445-FDAB4A975AD9}"/>
              </a:ext>
            </a:extLst>
          </p:cNvPr>
          <p:cNvCxnSpPr>
            <a:cxnSpLocks/>
          </p:cNvCxnSpPr>
          <p:nvPr/>
        </p:nvCxnSpPr>
        <p:spPr>
          <a:xfrm>
            <a:off x="2502570" y="2294021"/>
            <a:ext cx="1562556" cy="1065045"/>
          </a:xfrm>
          <a:prstGeom prst="line">
            <a:avLst/>
          </a:prstGeom>
          <a:noFill/>
          <a:ln w="57150" cap="flat" cmpd="sng" algn="ctr">
            <a:solidFill>
              <a:srgbClr val="FFFFFF">
                <a:lumMod val="50000"/>
              </a:srgbClr>
            </a:solidFill>
            <a:prstDash val="solid"/>
            <a:headEnd type="none"/>
            <a:tailEnd type="oval"/>
          </a:ln>
          <a:effectLst/>
        </p:spPr>
      </p:cxnSp>
      <p:grpSp>
        <p:nvGrpSpPr>
          <p:cNvPr id="7" name="组合 45">
            <a:extLst>
              <a:ext uri="{FF2B5EF4-FFF2-40B4-BE49-F238E27FC236}">
                <a16:creationId xmlns:a16="http://schemas.microsoft.com/office/drawing/2014/main" id="{262F60EA-7EE3-4836-B40C-C68B9CB0218F}"/>
              </a:ext>
            </a:extLst>
          </p:cNvPr>
          <p:cNvGrpSpPr/>
          <p:nvPr/>
        </p:nvGrpSpPr>
        <p:grpSpPr>
          <a:xfrm>
            <a:off x="4116308" y="1043725"/>
            <a:ext cx="4583461" cy="461665"/>
            <a:chOff x="396560" y="1498499"/>
            <a:chExt cx="3917523" cy="461665"/>
          </a:xfrm>
        </p:grpSpPr>
        <p:sp>
          <p:nvSpPr>
            <p:cNvPr id="8" name="文本框 46">
              <a:extLst>
                <a:ext uri="{FF2B5EF4-FFF2-40B4-BE49-F238E27FC236}">
                  <a16:creationId xmlns:a16="http://schemas.microsoft.com/office/drawing/2014/main" id="{AA14F629-E3BA-411D-80E5-1E368DAAA3A0}"/>
                </a:ext>
              </a:extLst>
            </p:cNvPr>
            <p:cNvSpPr txBox="1"/>
            <p:nvPr/>
          </p:nvSpPr>
          <p:spPr>
            <a:xfrm>
              <a:off x="494251" y="1498499"/>
              <a:ext cx="3819832" cy="461665"/>
            </a:xfrm>
            <a:prstGeom prst="rect">
              <a:avLst/>
            </a:prstGeom>
            <a:noFill/>
          </p:spPr>
          <p:txBody>
            <a:bodyPr wrap="square" rtlCol="0">
              <a:spAutoFit/>
            </a:bodyPr>
            <a:lstStyle/>
            <a:p>
              <a:pPr defTabSz="914400"/>
              <a:r>
                <a:rPr lang="zh-CN" altLang="en-US" sz="2400" b="1" kern="0" dirty="0">
                  <a:solidFill>
                    <a:srgbClr val="000000"/>
                  </a:solidFill>
                  <a:latin typeface="微软雅黑" panose="020B0503020204020204" pitchFamily="34" charset="-122"/>
                  <a:ea typeface="微软雅黑" panose="020B0503020204020204" pitchFamily="34" charset="-122"/>
                </a:rPr>
                <a:t>如何把握研究热点与前沿？</a:t>
              </a:r>
            </a:p>
          </p:txBody>
        </p:sp>
        <p:cxnSp>
          <p:nvCxnSpPr>
            <p:cNvPr id="9" name="直接连接符 47">
              <a:extLst>
                <a:ext uri="{FF2B5EF4-FFF2-40B4-BE49-F238E27FC236}">
                  <a16:creationId xmlns:a16="http://schemas.microsoft.com/office/drawing/2014/main" id="{1605B254-71E8-49C1-A094-23A38D9AB8E4}"/>
                </a:ext>
              </a:extLst>
            </p:cNvPr>
            <p:cNvCxnSpPr/>
            <p:nvPr/>
          </p:nvCxnSpPr>
          <p:spPr>
            <a:xfrm>
              <a:off x="396560" y="1567277"/>
              <a:ext cx="0" cy="283631"/>
            </a:xfrm>
            <a:prstGeom prst="line">
              <a:avLst/>
            </a:prstGeom>
            <a:noFill/>
            <a:ln w="38100" cap="flat" cmpd="sng" algn="ctr">
              <a:solidFill>
                <a:srgbClr val="EE1C39"/>
              </a:solidFill>
              <a:prstDash val="solid"/>
            </a:ln>
            <a:effectLst/>
          </p:spPr>
        </p:cxnSp>
      </p:grpSp>
      <p:grpSp>
        <p:nvGrpSpPr>
          <p:cNvPr id="10" name="组合 72">
            <a:extLst>
              <a:ext uri="{FF2B5EF4-FFF2-40B4-BE49-F238E27FC236}">
                <a16:creationId xmlns:a16="http://schemas.microsoft.com/office/drawing/2014/main" id="{209F1E56-5847-4ABC-A176-64567BCAF665}"/>
              </a:ext>
            </a:extLst>
          </p:cNvPr>
          <p:cNvGrpSpPr/>
          <p:nvPr/>
        </p:nvGrpSpPr>
        <p:grpSpPr>
          <a:xfrm>
            <a:off x="4116308" y="3128233"/>
            <a:ext cx="4771020" cy="461665"/>
            <a:chOff x="382350" y="1403341"/>
            <a:chExt cx="4771020" cy="461665"/>
          </a:xfrm>
        </p:grpSpPr>
        <p:sp>
          <p:nvSpPr>
            <p:cNvPr id="11" name="文本框 74">
              <a:extLst>
                <a:ext uri="{FF2B5EF4-FFF2-40B4-BE49-F238E27FC236}">
                  <a16:creationId xmlns:a16="http://schemas.microsoft.com/office/drawing/2014/main" id="{2935FBB2-8F26-447D-88C8-42DDF5FE95BC}"/>
                </a:ext>
              </a:extLst>
            </p:cNvPr>
            <p:cNvSpPr txBox="1"/>
            <p:nvPr/>
          </p:nvSpPr>
          <p:spPr>
            <a:xfrm>
              <a:off x="413410" y="1403341"/>
              <a:ext cx="4739960" cy="461665"/>
            </a:xfrm>
            <a:prstGeom prst="rect">
              <a:avLst/>
            </a:prstGeom>
            <a:noFill/>
          </p:spPr>
          <p:txBody>
            <a:bodyPr wrap="square" rtlCol="0">
              <a:spAutoFit/>
            </a:bodyPr>
            <a:lstStyle/>
            <a:p>
              <a:pPr defTabSz="914400"/>
              <a:r>
                <a:rPr lang="zh-CN" altLang="en-US" sz="2400" b="1" kern="0" dirty="0">
                  <a:solidFill>
                    <a:srgbClr val="000000"/>
                  </a:solidFill>
                  <a:latin typeface="微软雅黑" panose="020B0503020204020204" pitchFamily="34" charset="-122"/>
                  <a:ea typeface="微软雅黑" panose="020B0503020204020204" pitchFamily="34" charset="-122"/>
                </a:rPr>
                <a:t>如何快速检索到高影响力的文献？</a:t>
              </a:r>
            </a:p>
          </p:txBody>
        </p:sp>
        <p:cxnSp>
          <p:nvCxnSpPr>
            <p:cNvPr id="12" name="直接连接符 75">
              <a:extLst>
                <a:ext uri="{FF2B5EF4-FFF2-40B4-BE49-F238E27FC236}">
                  <a16:creationId xmlns:a16="http://schemas.microsoft.com/office/drawing/2014/main" id="{E300C7F4-56BE-4BD2-9E27-D8E081E58B28}"/>
                </a:ext>
              </a:extLst>
            </p:cNvPr>
            <p:cNvCxnSpPr/>
            <p:nvPr/>
          </p:nvCxnSpPr>
          <p:spPr>
            <a:xfrm>
              <a:off x="382350" y="1473019"/>
              <a:ext cx="0" cy="283631"/>
            </a:xfrm>
            <a:prstGeom prst="line">
              <a:avLst/>
            </a:prstGeom>
            <a:noFill/>
            <a:ln w="38100" cap="flat" cmpd="sng" algn="ctr">
              <a:solidFill>
                <a:srgbClr val="EE1C39"/>
              </a:solidFill>
              <a:prstDash val="solid"/>
            </a:ln>
            <a:effectLst/>
          </p:spPr>
        </p:cxnSp>
      </p:grpSp>
      <p:sp>
        <p:nvSpPr>
          <p:cNvPr id="13" name="文本框 39">
            <a:extLst>
              <a:ext uri="{FF2B5EF4-FFF2-40B4-BE49-F238E27FC236}">
                <a16:creationId xmlns:a16="http://schemas.microsoft.com/office/drawing/2014/main" id="{17C3F377-931B-4190-AD2D-9218CEE19DFE}"/>
              </a:ext>
            </a:extLst>
          </p:cNvPr>
          <p:cNvSpPr txBox="1"/>
          <p:nvPr/>
        </p:nvSpPr>
        <p:spPr>
          <a:xfrm>
            <a:off x="4272966" y="1505390"/>
            <a:ext cx="4384441" cy="1230593"/>
          </a:xfrm>
          <a:prstGeom prst="rect">
            <a:avLst/>
          </a:prstGeom>
          <a:noFill/>
        </p:spPr>
        <p:txBody>
          <a:bodyPr wrap="square" rtlCol="0">
            <a:spAutoFit/>
          </a:bodyPr>
          <a:lstStyle/>
          <a:p>
            <a:pPr>
              <a:lnSpc>
                <a:spcPct val="200000"/>
              </a:lnSpc>
            </a:pPr>
            <a:r>
              <a:rPr lang="en-US" altLang="zh-CN" sz="2000" b="1" kern="0" dirty="0">
                <a:solidFill>
                  <a:srgbClr val="3213ED"/>
                </a:solidFill>
                <a:latin typeface="微软雅黑" panose="020B0503020204020204" pitchFamily="34" charset="-122"/>
                <a:ea typeface="微软雅黑" panose="020B0503020204020204" pitchFamily="34" charset="-122"/>
              </a:rPr>
              <a:t>《</a:t>
            </a:r>
            <a:r>
              <a:rPr lang="zh-CN" altLang="en-US" sz="2000" b="1" kern="0" dirty="0">
                <a:solidFill>
                  <a:srgbClr val="3213ED"/>
                </a:solidFill>
                <a:latin typeface="微软雅黑" panose="020B0503020204020204" pitchFamily="34" charset="-122"/>
                <a:ea typeface="微软雅黑" panose="020B0503020204020204" pitchFamily="34" charset="-122"/>
              </a:rPr>
              <a:t>研究前沿报告</a:t>
            </a:r>
            <a:r>
              <a:rPr lang="en-US" altLang="zh-CN" sz="2000" b="1" kern="0" dirty="0">
                <a:solidFill>
                  <a:srgbClr val="3213ED"/>
                </a:solidFill>
                <a:latin typeface="微软雅黑" panose="020B0503020204020204" pitchFamily="34" charset="-122"/>
                <a:ea typeface="微软雅黑" panose="020B0503020204020204" pitchFamily="34" charset="-122"/>
              </a:rPr>
              <a:t>》</a:t>
            </a:r>
            <a:r>
              <a:rPr lang="zh-CN" altLang="en-US" sz="2000" b="1" kern="0" dirty="0">
                <a:solidFill>
                  <a:srgbClr val="3213ED"/>
                </a:solidFill>
                <a:latin typeface="微软雅黑" panose="020B0503020204020204" pitchFamily="34" charset="-122"/>
                <a:ea typeface="微软雅黑" panose="020B0503020204020204" pitchFamily="34" charset="-122"/>
              </a:rPr>
              <a:t>，</a:t>
            </a:r>
            <a:r>
              <a:rPr lang="en-US" altLang="zh-CN" sz="2000" b="1" kern="0" dirty="0">
                <a:solidFill>
                  <a:srgbClr val="3213ED"/>
                </a:solidFill>
                <a:latin typeface="微软雅黑" panose="020B0503020204020204" pitchFamily="34" charset="-122"/>
                <a:ea typeface="微软雅黑" panose="020B0503020204020204" pitchFamily="34" charset="-122"/>
              </a:rPr>
              <a:t>ESI</a:t>
            </a:r>
            <a:r>
              <a:rPr lang="zh-CN" altLang="en-US" sz="2000" b="1" kern="0" dirty="0">
                <a:solidFill>
                  <a:srgbClr val="3213ED"/>
                </a:solidFill>
                <a:latin typeface="微软雅黑" panose="020B0503020204020204" pitchFamily="34" charset="-122"/>
                <a:ea typeface="微软雅黑" panose="020B0503020204020204" pitchFamily="34" charset="-122"/>
              </a:rPr>
              <a:t>研究前沿，</a:t>
            </a:r>
            <a:endParaRPr lang="en-US" altLang="zh-CN" sz="2000" b="1" kern="0" dirty="0">
              <a:solidFill>
                <a:srgbClr val="3213ED"/>
              </a:solidFill>
              <a:latin typeface="微软雅黑" panose="020B0503020204020204" pitchFamily="34" charset="-122"/>
              <a:ea typeface="微软雅黑" panose="020B0503020204020204" pitchFamily="34" charset="-122"/>
            </a:endParaRPr>
          </a:p>
          <a:p>
            <a:pPr>
              <a:lnSpc>
                <a:spcPct val="200000"/>
              </a:lnSpc>
            </a:pPr>
            <a:r>
              <a:rPr lang="zh-CN" altLang="en-US" sz="2000" b="1" kern="0" dirty="0">
                <a:solidFill>
                  <a:srgbClr val="3213ED"/>
                </a:solidFill>
                <a:latin typeface="微软雅黑" panose="020B0503020204020204" pitchFamily="34" charset="-122"/>
                <a:ea typeface="微软雅黑" panose="020B0503020204020204" pitchFamily="34" charset="-122"/>
              </a:rPr>
              <a:t>国家政策、基金，学术论坛与会议</a:t>
            </a:r>
          </a:p>
        </p:txBody>
      </p:sp>
      <p:sp>
        <p:nvSpPr>
          <p:cNvPr id="14" name="文本框 49">
            <a:extLst>
              <a:ext uri="{FF2B5EF4-FFF2-40B4-BE49-F238E27FC236}">
                <a16:creationId xmlns:a16="http://schemas.microsoft.com/office/drawing/2014/main" id="{1A82B839-446B-49FA-AFE4-30974B495435}"/>
              </a:ext>
            </a:extLst>
          </p:cNvPr>
          <p:cNvSpPr txBox="1"/>
          <p:nvPr/>
        </p:nvSpPr>
        <p:spPr>
          <a:xfrm>
            <a:off x="4147368" y="3735927"/>
            <a:ext cx="4469164" cy="1230593"/>
          </a:xfrm>
          <a:prstGeom prst="rect">
            <a:avLst/>
          </a:prstGeom>
          <a:noFill/>
        </p:spPr>
        <p:txBody>
          <a:bodyPr wrap="square" rtlCol="0">
            <a:spAutoFit/>
          </a:bodyPr>
          <a:lstStyle/>
          <a:p>
            <a:pPr>
              <a:lnSpc>
                <a:spcPct val="200000"/>
              </a:lnSpc>
            </a:pPr>
            <a:r>
              <a:rPr lang="zh-CN" altLang="en-US" sz="2000" b="1" kern="0" dirty="0">
                <a:solidFill>
                  <a:srgbClr val="3213ED"/>
                </a:solidFill>
                <a:latin typeface="微软雅黑" panose="020B0503020204020204" pitchFamily="34" charset="-122"/>
                <a:ea typeface="微软雅黑" panose="020B0503020204020204" pitchFamily="34" charset="-122"/>
              </a:rPr>
              <a:t>被引频次降序，</a:t>
            </a:r>
            <a:r>
              <a:rPr lang="en-US" altLang="zh-CN" sz="2000" b="1" kern="0" dirty="0">
                <a:solidFill>
                  <a:srgbClr val="3213ED"/>
                </a:solidFill>
                <a:latin typeface="微软雅黑" panose="020B0503020204020204" pitchFamily="34" charset="-122"/>
                <a:ea typeface="微软雅黑" panose="020B0503020204020204" pitchFamily="34" charset="-122"/>
              </a:rPr>
              <a:t>ESI</a:t>
            </a:r>
            <a:r>
              <a:rPr lang="zh-CN" altLang="en-US" sz="2000" b="1" kern="0" dirty="0">
                <a:solidFill>
                  <a:srgbClr val="3213ED"/>
                </a:solidFill>
                <a:latin typeface="微软雅黑" panose="020B0503020204020204" pitchFamily="34" charset="-122"/>
                <a:ea typeface="微软雅黑" panose="020B0503020204020204" pitchFamily="34" charset="-122"/>
              </a:rPr>
              <a:t>高水平论文，使用次数，锁定相关领域论文，综述文章</a:t>
            </a:r>
          </a:p>
        </p:txBody>
      </p:sp>
      <p:pic>
        <p:nvPicPr>
          <p:cNvPr id="16" name="Picture 15">
            <a:extLst>
              <a:ext uri="{FF2B5EF4-FFF2-40B4-BE49-F238E27FC236}">
                <a16:creationId xmlns:a16="http://schemas.microsoft.com/office/drawing/2014/main" id="{941F1BB5-F270-499C-B3CE-DEF470B7AC6A}"/>
              </a:ext>
            </a:extLst>
          </p:cNvPr>
          <p:cNvPicPr>
            <a:picLocks noChangeAspect="1"/>
          </p:cNvPicPr>
          <p:nvPr/>
        </p:nvPicPr>
        <p:blipFill>
          <a:blip r:embed="rId2"/>
          <a:stretch>
            <a:fillRect/>
          </a:stretch>
        </p:blipFill>
        <p:spPr>
          <a:xfrm>
            <a:off x="75302" y="1195956"/>
            <a:ext cx="2470187" cy="2329298"/>
          </a:xfrm>
          <a:prstGeom prst="rect">
            <a:avLst/>
          </a:prstGeom>
        </p:spPr>
      </p:pic>
      <p:sp>
        <p:nvSpPr>
          <p:cNvPr id="15" name="Arrow: Down 14">
            <a:extLst>
              <a:ext uri="{FF2B5EF4-FFF2-40B4-BE49-F238E27FC236}">
                <a16:creationId xmlns:a16="http://schemas.microsoft.com/office/drawing/2014/main" id="{4F88973D-D1EF-46C5-88D0-FF584BD05F27}"/>
              </a:ext>
            </a:extLst>
          </p:cNvPr>
          <p:cNvSpPr/>
          <p:nvPr/>
        </p:nvSpPr>
        <p:spPr>
          <a:xfrm>
            <a:off x="982933" y="3339726"/>
            <a:ext cx="594606" cy="2737223"/>
          </a:xfrm>
          <a:prstGeom prst="downArrow">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400"/>
            <a:endParaRPr lang="en-US" kern="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68776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0EDF0A-7B40-46FC-9385-0C15F9F7AB5D}"/>
              </a:ext>
            </a:extLst>
          </p:cNvPr>
          <p:cNvPicPr>
            <a:picLocks noChangeAspect="1"/>
          </p:cNvPicPr>
          <p:nvPr/>
        </p:nvPicPr>
        <p:blipFill>
          <a:blip r:embed="rId2"/>
          <a:stretch>
            <a:fillRect/>
          </a:stretch>
        </p:blipFill>
        <p:spPr>
          <a:xfrm>
            <a:off x="289245" y="260629"/>
            <a:ext cx="2066455" cy="2033392"/>
          </a:xfrm>
          <a:prstGeom prst="rect">
            <a:avLst/>
          </a:prstGeom>
        </p:spPr>
      </p:pic>
      <p:grpSp>
        <p:nvGrpSpPr>
          <p:cNvPr id="6" name="组合 45">
            <a:extLst>
              <a:ext uri="{FF2B5EF4-FFF2-40B4-BE49-F238E27FC236}">
                <a16:creationId xmlns:a16="http://schemas.microsoft.com/office/drawing/2014/main" id="{7F51ECF6-E044-4F6A-AAC3-F940A53C2A3A}"/>
              </a:ext>
            </a:extLst>
          </p:cNvPr>
          <p:cNvGrpSpPr/>
          <p:nvPr/>
        </p:nvGrpSpPr>
        <p:grpSpPr>
          <a:xfrm>
            <a:off x="2355699" y="1043725"/>
            <a:ext cx="6996847" cy="461665"/>
            <a:chOff x="396560" y="1498499"/>
            <a:chExt cx="3917523" cy="461665"/>
          </a:xfrm>
        </p:grpSpPr>
        <p:sp>
          <p:nvSpPr>
            <p:cNvPr id="7" name="文本框 46">
              <a:extLst>
                <a:ext uri="{FF2B5EF4-FFF2-40B4-BE49-F238E27FC236}">
                  <a16:creationId xmlns:a16="http://schemas.microsoft.com/office/drawing/2014/main" id="{75AC020E-C14C-43F1-B807-900FE0EE65BC}"/>
                </a:ext>
              </a:extLst>
            </p:cNvPr>
            <p:cNvSpPr txBox="1"/>
            <p:nvPr/>
          </p:nvSpPr>
          <p:spPr>
            <a:xfrm>
              <a:off x="494251" y="1498499"/>
              <a:ext cx="3819832" cy="461665"/>
            </a:xfrm>
            <a:prstGeom prst="rect">
              <a:avLst/>
            </a:prstGeom>
            <a:noFill/>
          </p:spPr>
          <p:txBody>
            <a:bodyPr wrap="square" rtlCol="0">
              <a:spAutoFit/>
            </a:bodyPr>
            <a:lstStyle/>
            <a:p>
              <a:pPr defTabSz="914400"/>
              <a:r>
                <a:rPr lang="zh-CN" altLang="en-US" sz="2400" b="1" kern="0" dirty="0">
                  <a:solidFill>
                    <a:srgbClr val="000000"/>
                  </a:solidFill>
                  <a:latin typeface="微软雅黑" panose="020B0503020204020204" pitchFamily="34" charset="-122"/>
                  <a:ea typeface="微软雅黑" panose="020B0503020204020204" pitchFamily="34" charset="-122"/>
                </a:rPr>
                <a:t>如何准确分析研究领域大环境？</a:t>
              </a:r>
            </a:p>
          </p:txBody>
        </p:sp>
        <p:cxnSp>
          <p:nvCxnSpPr>
            <p:cNvPr id="8" name="直接连接符 47">
              <a:extLst>
                <a:ext uri="{FF2B5EF4-FFF2-40B4-BE49-F238E27FC236}">
                  <a16:creationId xmlns:a16="http://schemas.microsoft.com/office/drawing/2014/main" id="{0CA92669-9B6C-444A-8C9D-80C118EB42DF}"/>
                </a:ext>
              </a:extLst>
            </p:cNvPr>
            <p:cNvCxnSpPr/>
            <p:nvPr/>
          </p:nvCxnSpPr>
          <p:spPr>
            <a:xfrm>
              <a:off x="396560" y="1567277"/>
              <a:ext cx="0" cy="283631"/>
            </a:xfrm>
            <a:prstGeom prst="line">
              <a:avLst/>
            </a:prstGeom>
            <a:noFill/>
            <a:ln w="38100" cap="flat" cmpd="sng" algn="ctr">
              <a:solidFill>
                <a:srgbClr val="EE1C39"/>
              </a:solidFill>
              <a:prstDash val="solid"/>
            </a:ln>
            <a:effectLst/>
          </p:spPr>
        </p:cxnSp>
      </p:grpSp>
      <p:sp>
        <p:nvSpPr>
          <p:cNvPr id="9" name="矩形 11">
            <a:extLst>
              <a:ext uri="{FF2B5EF4-FFF2-40B4-BE49-F238E27FC236}">
                <a16:creationId xmlns:a16="http://schemas.microsoft.com/office/drawing/2014/main" id="{D5D0D732-6BA6-4A5D-9F18-CD2507D86612}"/>
              </a:ext>
            </a:extLst>
          </p:cNvPr>
          <p:cNvSpPr/>
          <p:nvPr/>
        </p:nvSpPr>
        <p:spPr bwMode="auto">
          <a:xfrm>
            <a:off x="2471447" y="2630107"/>
            <a:ext cx="4201106" cy="2574685"/>
          </a:xfrm>
          <a:prstGeom prst="rect">
            <a:avLst/>
          </a:prstGeom>
          <a:solidFill>
            <a:srgbClr val="669FD5"/>
          </a:solidFill>
          <a:ln w="38100" cap="flat" cmpd="sng" algn="ctr">
            <a:solidFill>
              <a:srgbClr val="FFFFFF"/>
            </a:solidFill>
            <a:prstDash val="solid"/>
            <a:headEnd/>
            <a:tailEnd/>
          </a:ln>
          <a:effectLst>
            <a:outerShdw blurRad="40000" dist="20000" dir="5400000" rotWithShape="0">
              <a:srgbClr val="000000">
                <a:alpha val="38000"/>
              </a:srgbClr>
            </a:outerShdw>
          </a:effectLst>
        </p:spPr>
        <p:txBody>
          <a:bodyPr lIns="18000" rIns="18000" anchor="ctr"/>
          <a:lstStyle/>
          <a:p>
            <a:pPr algn="ctr" defTabSz="914400">
              <a:lnSpc>
                <a:spcPct val="150000"/>
              </a:lnSpc>
              <a:defRPr/>
            </a:pPr>
            <a:r>
              <a:rPr lang="zh-CN" altLang="en-US" b="1" kern="0" dirty="0">
                <a:solidFill>
                  <a:srgbClr val="FFFFFF"/>
                </a:solidFill>
                <a:latin typeface="微软雅黑" panose="020B0503020204020204" pitchFamily="34" charset="-122"/>
                <a:ea typeface="微软雅黑" panose="020B0503020204020204" pitchFamily="34" charset="-122"/>
                <a:cs typeface="Arial" pitchFamily="34" charset="0"/>
              </a:rPr>
              <a:t>强大的分析功能：</a:t>
            </a:r>
            <a:endParaRPr lang="en-US" altLang="zh-CN" b="1" kern="0" dirty="0">
              <a:solidFill>
                <a:srgbClr val="FFFFFF"/>
              </a:solidFill>
              <a:latin typeface="微软雅黑" panose="020B0503020204020204" pitchFamily="34" charset="-122"/>
              <a:ea typeface="微软雅黑" panose="020B0503020204020204" pitchFamily="34" charset="-122"/>
              <a:cs typeface="Arial" pitchFamily="34" charset="0"/>
            </a:endParaRPr>
          </a:p>
          <a:p>
            <a:pPr algn="ctr" defTabSz="914400">
              <a:lnSpc>
                <a:spcPct val="150000"/>
              </a:lnSpc>
              <a:defRPr/>
            </a:pPr>
            <a:r>
              <a:rPr lang="zh-CN" altLang="en-US" sz="1600" kern="0" dirty="0">
                <a:solidFill>
                  <a:srgbClr val="FFFFFF"/>
                </a:solidFill>
                <a:latin typeface="微软雅黑" panose="020B0503020204020204" pitchFamily="34" charset="-122"/>
                <a:ea typeface="微软雅黑" panose="020B0503020204020204" pitchFamily="34" charset="-122"/>
                <a:cs typeface="Arial" pitchFamily="34" charset="0"/>
              </a:rPr>
              <a:t>▪作者   ▪出版年   ▪来源出版物名称</a:t>
            </a:r>
            <a:endParaRPr lang="en-US" altLang="zh-CN" sz="1600" kern="0" dirty="0">
              <a:solidFill>
                <a:srgbClr val="FFFFFF"/>
              </a:solidFill>
              <a:latin typeface="微软雅黑" panose="020B0503020204020204" pitchFamily="34" charset="-122"/>
              <a:ea typeface="微软雅黑" panose="020B0503020204020204" pitchFamily="34" charset="-122"/>
              <a:cs typeface="Arial" pitchFamily="34" charset="0"/>
            </a:endParaRPr>
          </a:p>
          <a:p>
            <a:pPr algn="ctr" defTabSz="914400">
              <a:lnSpc>
                <a:spcPct val="150000"/>
              </a:lnSpc>
              <a:defRPr/>
            </a:pPr>
            <a:r>
              <a:rPr lang="zh-CN" altLang="en-US" sz="1600" kern="0" dirty="0">
                <a:solidFill>
                  <a:srgbClr val="FFFFFF"/>
                </a:solidFill>
                <a:latin typeface="微软雅黑" panose="020B0503020204020204" pitchFamily="34" charset="-122"/>
                <a:ea typeface="微软雅黑" panose="020B0503020204020204" pitchFamily="34" charset="-122"/>
                <a:cs typeface="Arial" pitchFamily="34" charset="0"/>
              </a:rPr>
              <a:t>▪文献类型   ▪会议名称  ▪国家</a:t>
            </a:r>
            <a:r>
              <a:rPr lang="en-US" altLang="zh-CN" sz="1600" kern="0" dirty="0">
                <a:solidFill>
                  <a:srgbClr val="FFFFFF"/>
                </a:solidFill>
                <a:latin typeface="微软雅黑" panose="020B0503020204020204" pitchFamily="34" charset="-122"/>
                <a:ea typeface="微软雅黑" panose="020B0503020204020204" pitchFamily="34" charset="-122"/>
                <a:cs typeface="Arial" pitchFamily="34" charset="0"/>
              </a:rPr>
              <a:t>/</a:t>
            </a:r>
            <a:r>
              <a:rPr lang="zh-CN" altLang="en-US" sz="1600" kern="0" dirty="0">
                <a:solidFill>
                  <a:srgbClr val="FFFFFF"/>
                </a:solidFill>
                <a:latin typeface="微软雅黑" panose="020B0503020204020204" pitchFamily="34" charset="-122"/>
                <a:ea typeface="微软雅黑" panose="020B0503020204020204" pitchFamily="34" charset="-122"/>
                <a:cs typeface="Arial" pitchFamily="34" charset="0"/>
              </a:rPr>
              <a:t>地区</a:t>
            </a:r>
            <a:endParaRPr lang="en-US" altLang="zh-CN" sz="1600" kern="0" dirty="0">
              <a:solidFill>
                <a:srgbClr val="FFFFFF"/>
              </a:solidFill>
              <a:latin typeface="微软雅黑" panose="020B0503020204020204" pitchFamily="34" charset="-122"/>
              <a:ea typeface="微软雅黑" panose="020B0503020204020204" pitchFamily="34" charset="-122"/>
              <a:cs typeface="Arial" pitchFamily="34" charset="0"/>
            </a:endParaRPr>
          </a:p>
          <a:p>
            <a:pPr algn="ctr" defTabSz="914400">
              <a:lnSpc>
                <a:spcPct val="150000"/>
              </a:lnSpc>
              <a:defRPr/>
            </a:pPr>
            <a:r>
              <a:rPr lang="zh-CN" altLang="en-US" sz="1600" kern="0" dirty="0">
                <a:solidFill>
                  <a:srgbClr val="FFFFFF"/>
                </a:solidFill>
                <a:latin typeface="微软雅黑" panose="020B0503020204020204" pitchFamily="34" charset="-122"/>
                <a:ea typeface="微软雅黑" panose="020B0503020204020204" pitchFamily="34" charset="-122"/>
                <a:cs typeface="Arial" pitchFamily="34" charset="0"/>
              </a:rPr>
              <a:t>▪基金资助机构   ▪授权号   ▪团体作者</a:t>
            </a:r>
            <a:endParaRPr lang="en-US" altLang="zh-CN" sz="1600" kern="0" dirty="0">
              <a:solidFill>
                <a:srgbClr val="FFFFFF"/>
              </a:solidFill>
              <a:latin typeface="微软雅黑" panose="020B0503020204020204" pitchFamily="34" charset="-122"/>
              <a:ea typeface="微软雅黑" panose="020B0503020204020204" pitchFamily="34" charset="-122"/>
              <a:cs typeface="Arial" pitchFamily="34" charset="0"/>
            </a:endParaRPr>
          </a:p>
          <a:p>
            <a:pPr algn="ctr" defTabSz="914400">
              <a:lnSpc>
                <a:spcPct val="150000"/>
              </a:lnSpc>
              <a:defRPr/>
            </a:pPr>
            <a:r>
              <a:rPr lang="zh-CN" altLang="en-US" sz="1600" kern="0" dirty="0">
                <a:solidFill>
                  <a:srgbClr val="FFFFFF"/>
                </a:solidFill>
                <a:latin typeface="微软雅黑" panose="020B0503020204020204" pitchFamily="34" charset="-122"/>
                <a:ea typeface="微软雅黑" panose="020B0503020204020204" pitchFamily="34" charset="-122"/>
                <a:cs typeface="Arial" pitchFamily="34" charset="0"/>
              </a:rPr>
              <a:t>▪机构  ▪机构扩展    ▪语种   ▪研究方向 </a:t>
            </a:r>
            <a:endParaRPr lang="en-US" altLang="zh-CN" sz="1600" kern="0" dirty="0">
              <a:solidFill>
                <a:srgbClr val="236402"/>
              </a:solidFill>
              <a:latin typeface="微软雅黑" panose="020B0503020204020204" pitchFamily="34" charset="-122"/>
              <a:ea typeface="微软雅黑" panose="020B0503020204020204" pitchFamily="34" charset="-122"/>
              <a:cs typeface="Arial" pitchFamily="34" charset="0"/>
            </a:endParaRPr>
          </a:p>
          <a:p>
            <a:pPr algn="ctr" defTabSz="914400">
              <a:lnSpc>
                <a:spcPct val="150000"/>
              </a:lnSpc>
              <a:defRPr/>
            </a:pPr>
            <a:r>
              <a:rPr lang="zh-CN" altLang="en-US" sz="1600" kern="0" dirty="0">
                <a:solidFill>
                  <a:srgbClr val="FFFFFF"/>
                </a:solidFill>
                <a:latin typeface="微软雅黑" panose="020B0503020204020204" pitchFamily="34" charset="-122"/>
                <a:ea typeface="微软雅黑" panose="020B0503020204020204" pitchFamily="34" charset="-122"/>
                <a:cs typeface="Arial" pitchFamily="34" charset="0"/>
              </a:rPr>
              <a:t> ▪</a:t>
            </a:r>
            <a:r>
              <a:rPr lang="en-US" altLang="zh-CN" sz="1600" kern="0" dirty="0">
                <a:solidFill>
                  <a:srgbClr val="FFFFFF"/>
                </a:solidFill>
                <a:latin typeface="微软雅黑" panose="020B0503020204020204" pitchFamily="34" charset="-122"/>
                <a:ea typeface="微软雅黑" panose="020B0503020204020204" pitchFamily="34" charset="-122"/>
                <a:cs typeface="Arial" pitchFamily="34" charset="0"/>
              </a:rPr>
              <a:t>Web of Science</a:t>
            </a:r>
            <a:r>
              <a:rPr lang="zh-CN" altLang="en-US" sz="1600" kern="0" dirty="0">
                <a:solidFill>
                  <a:srgbClr val="FFFFFF"/>
                </a:solidFill>
                <a:latin typeface="微软雅黑" panose="020B0503020204020204" pitchFamily="34" charset="-122"/>
                <a:ea typeface="微软雅黑" panose="020B0503020204020204" pitchFamily="34" charset="-122"/>
                <a:cs typeface="Arial" pitchFamily="34" charset="0"/>
              </a:rPr>
              <a:t>类别   ▪编者  ▪丛书名称</a:t>
            </a:r>
            <a:endParaRPr lang="en-US" altLang="zh-CN" sz="1600" kern="0" dirty="0">
              <a:solidFill>
                <a:srgbClr val="FFFFFF"/>
              </a:solidFill>
              <a:latin typeface="微软雅黑" panose="020B0503020204020204" pitchFamily="34" charset="-122"/>
              <a:ea typeface="微软雅黑" panose="020B0503020204020204" pitchFamily="34" charset="-122"/>
              <a:cs typeface="Arial" pitchFamily="34" charset="0"/>
            </a:endParaRPr>
          </a:p>
          <a:p>
            <a:pPr algn="ctr" defTabSz="914400" eaLnBrk="0" hangingPunct="0">
              <a:defRPr/>
            </a:pPr>
            <a:endParaRPr lang="en-US" altLang="zh-CN" sz="1600" kern="0" dirty="0">
              <a:solidFill>
                <a:srgbClr val="FFFFFF"/>
              </a:solidFill>
              <a:latin typeface="微软雅黑" panose="020B0503020204020204" pitchFamily="34" charset="-122"/>
              <a:ea typeface="微软雅黑" panose="020B0503020204020204" pitchFamily="34" charset="-122"/>
            </a:endParaRPr>
          </a:p>
        </p:txBody>
      </p:sp>
      <p:sp>
        <p:nvSpPr>
          <p:cNvPr id="10" name="Rectangle 9">
            <a:extLst>
              <a:ext uri="{FF2B5EF4-FFF2-40B4-BE49-F238E27FC236}">
                <a16:creationId xmlns:a16="http://schemas.microsoft.com/office/drawing/2014/main" id="{C0FFC5B4-E012-4971-8100-8676065E7132}"/>
              </a:ext>
            </a:extLst>
          </p:cNvPr>
          <p:cNvSpPr/>
          <p:nvPr/>
        </p:nvSpPr>
        <p:spPr>
          <a:xfrm>
            <a:off x="2013283" y="1858337"/>
            <a:ext cx="6087979" cy="400110"/>
          </a:xfrm>
          <a:prstGeom prst="rect">
            <a:avLst/>
          </a:prstGeom>
        </p:spPr>
        <p:txBody>
          <a:bodyPr wrap="square">
            <a:spAutoFit/>
          </a:bodyPr>
          <a:lstStyle/>
          <a:p>
            <a:pPr algn="ctr"/>
            <a:r>
              <a:rPr lang="zh-CN" altLang="en-US" sz="2000" b="1" dirty="0">
                <a:solidFill>
                  <a:srgbClr val="3213ED"/>
                </a:solidFill>
                <a:latin typeface="微软雅黑" panose="020B0503020204020204" pitchFamily="34" charset="-122"/>
                <a:ea typeface="微软雅黑" panose="020B0503020204020204" pitchFamily="34" charset="-122"/>
              </a:rPr>
              <a:t>分析检索结果：出版年，国家，机构，作者</a:t>
            </a:r>
            <a:r>
              <a:rPr lang="en-US" altLang="zh-CN" sz="2000" b="1" dirty="0">
                <a:solidFill>
                  <a:srgbClr val="3213ED"/>
                </a:solidFill>
                <a:latin typeface="微软雅黑" panose="020B0503020204020204" pitchFamily="34" charset="-122"/>
                <a:ea typeface="微软雅黑" panose="020B0503020204020204" pitchFamily="34" charset="-122"/>
              </a:rPr>
              <a:t>…</a:t>
            </a:r>
            <a:r>
              <a:rPr lang="zh-CN" altLang="en-US" sz="2000" b="1" dirty="0">
                <a:solidFill>
                  <a:srgbClr val="3213ED"/>
                </a:solidFill>
                <a:latin typeface="微软雅黑" panose="020B0503020204020204" pitchFamily="34" charset="-122"/>
                <a:ea typeface="微软雅黑" panose="020B0503020204020204" pitchFamily="34" charset="-122"/>
              </a:rPr>
              <a:t>  </a:t>
            </a:r>
            <a:endParaRPr lang="en-US" sz="2000" b="1" dirty="0">
              <a:solidFill>
                <a:srgbClr val="3213ED"/>
              </a:solidFill>
              <a:latin typeface="微软雅黑" panose="020B0503020204020204" pitchFamily="34" charset="-122"/>
              <a:ea typeface="微软雅黑" panose="020B0503020204020204" pitchFamily="34" charset="-122"/>
            </a:endParaRPr>
          </a:p>
        </p:txBody>
      </p:sp>
      <p:sp>
        <p:nvSpPr>
          <p:cNvPr id="11" name="Arrow: Down 10">
            <a:extLst>
              <a:ext uri="{FF2B5EF4-FFF2-40B4-BE49-F238E27FC236}">
                <a16:creationId xmlns:a16="http://schemas.microsoft.com/office/drawing/2014/main" id="{CDA14B04-8C4B-47ED-946C-59ADBD10E700}"/>
              </a:ext>
            </a:extLst>
          </p:cNvPr>
          <p:cNvSpPr/>
          <p:nvPr/>
        </p:nvSpPr>
        <p:spPr>
          <a:xfrm>
            <a:off x="944959" y="2213811"/>
            <a:ext cx="594606" cy="3994484"/>
          </a:xfrm>
          <a:prstGeom prst="downArrow">
            <a:avLst/>
          </a:prstGeom>
          <a:solidFill>
            <a:srgbClr val="FFC000"/>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400"/>
            <a:endParaRPr lang="en-US" kern="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92092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2">
            <a:extLst>
              <a:ext uri="{FF2B5EF4-FFF2-40B4-BE49-F238E27FC236}">
                <a16:creationId xmlns:a16="http://schemas.microsoft.com/office/drawing/2014/main" id="{4849925F-4EAB-436E-AC6E-2A3CF06B47A0}"/>
              </a:ext>
            </a:extLst>
          </p:cNvPr>
          <p:cNvCxnSpPr>
            <a:cxnSpLocks/>
          </p:cNvCxnSpPr>
          <p:nvPr/>
        </p:nvCxnSpPr>
        <p:spPr>
          <a:xfrm flipV="1">
            <a:off x="1586166" y="605115"/>
            <a:ext cx="2573209" cy="1844842"/>
          </a:xfrm>
          <a:prstGeom prst="line">
            <a:avLst/>
          </a:prstGeom>
          <a:noFill/>
          <a:ln w="57150" cap="flat" cmpd="sng" algn="ctr">
            <a:solidFill>
              <a:srgbClr val="FFFFFF">
                <a:lumMod val="50000"/>
              </a:srgbClr>
            </a:solidFill>
            <a:prstDash val="solid"/>
            <a:headEnd type="none"/>
            <a:tailEnd type="oval"/>
          </a:ln>
          <a:effectLst/>
        </p:spPr>
      </p:cxnSp>
      <p:cxnSp>
        <p:nvCxnSpPr>
          <p:cNvPr id="6" name="直接连接符 37">
            <a:extLst>
              <a:ext uri="{FF2B5EF4-FFF2-40B4-BE49-F238E27FC236}">
                <a16:creationId xmlns:a16="http://schemas.microsoft.com/office/drawing/2014/main" id="{20EEBA09-76ED-47D8-ABF3-9E6FAA10F989}"/>
              </a:ext>
            </a:extLst>
          </p:cNvPr>
          <p:cNvCxnSpPr>
            <a:cxnSpLocks/>
          </p:cNvCxnSpPr>
          <p:nvPr/>
        </p:nvCxnSpPr>
        <p:spPr>
          <a:xfrm>
            <a:off x="2596819" y="1631810"/>
            <a:ext cx="1728035" cy="757408"/>
          </a:xfrm>
          <a:prstGeom prst="line">
            <a:avLst/>
          </a:prstGeom>
          <a:noFill/>
          <a:ln w="57150" cap="flat" cmpd="sng" algn="ctr">
            <a:solidFill>
              <a:srgbClr val="FFFFFF">
                <a:lumMod val="50000"/>
              </a:srgbClr>
            </a:solidFill>
            <a:prstDash val="solid"/>
            <a:headEnd type="none"/>
            <a:tailEnd type="oval"/>
          </a:ln>
          <a:effectLst/>
        </p:spPr>
      </p:cxnSp>
      <p:grpSp>
        <p:nvGrpSpPr>
          <p:cNvPr id="7" name="组合 45">
            <a:extLst>
              <a:ext uri="{FF2B5EF4-FFF2-40B4-BE49-F238E27FC236}">
                <a16:creationId xmlns:a16="http://schemas.microsoft.com/office/drawing/2014/main" id="{CE5CD0FC-0671-4425-A76B-125ADD998254}"/>
              </a:ext>
            </a:extLst>
          </p:cNvPr>
          <p:cNvGrpSpPr/>
          <p:nvPr/>
        </p:nvGrpSpPr>
        <p:grpSpPr>
          <a:xfrm>
            <a:off x="4210557" y="381514"/>
            <a:ext cx="4583461" cy="461665"/>
            <a:chOff x="396560" y="1498499"/>
            <a:chExt cx="3917523" cy="461665"/>
          </a:xfrm>
        </p:grpSpPr>
        <p:sp>
          <p:nvSpPr>
            <p:cNvPr id="8" name="文本框 46">
              <a:extLst>
                <a:ext uri="{FF2B5EF4-FFF2-40B4-BE49-F238E27FC236}">
                  <a16:creationId xmlns:a16="http://schemas.microsoft.com/office/drawing/2014/main" id="{316E0DBE-509B-4C35-A35D-E221158096BE}"/>
                </a:ext>
              </a:extLst>
            </p:cNvPr>
            <p:cNvSpPr txBox="1"/>
            <p:nvPr/>
          </p:nvSpPr>
          <p:spPr>
            <a:xfrm>
              <a:off x="494251" y="1498499"/>
              <a:ext cx="38198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如何定期追踪最新研究进展？</a:t>
              </a:r>
            </a:p>
          </p:txBody>
        </p:sp>
        <p:cxnSp>
          <p:nvCxnSpPr>
            <p:cNvPr id="9" name="直接连接符 47">
              <a:extLst>
                <a:ext uri="{FF2B5EF4-FFF2-40B4-BE49-F238E27FC236}">
                  <a16:creationId xmlns:a16="http://schemas.microsoft.com/office/drawing/2014/main" id="{6DF07FAE-F4BC-4ABD-ABA6-6785C25FBBB9}"/>
                </a:ext>
              </a:extLst>
            </p:cNvPr>
            <p:cNvCxnSpPr/>
            <p:nvPr/>
          </p:nvCxnSpPr>
          <p:spPr>
            <a:xfrm>
              <a:off x="396560" y="1567277"/>
              <a:ext cx="0" cy="283631"/>
            </a:xfrm>
            <a:prstGeom prst="line">
              <a:avLst/>
            </a:prstGeom>
            <a:noFill/>
            <a:ln w="38100" cap="flat" cmpd="sng" algn="ctr">
              <a:solidFill>
                <a:srgbClr val="EE1C39"/>
              </a:solidFill>
              <a:prstDash val="solid"/>
            </a:ln>
            <a:effectLst/>
          </p:spPr>
        </p:cxnSp>
      </p:grpSp>
      <p:grpSp>
        <p:nvGrpSpPr>
          <p:cNvPr id="10" name="组合 72">
            <a:extLst>
              <a:ext uri="{FF2B5EF4-FFF2-40B4-BE49-F238E27FC236}">
                <a16:creationId xmlns:a16="http://schemas.microsoft.com/office/drawing/2014/main" id="{0E528E4A-DDB3-48D1-A1F8-F16746E4EDB1}"/>
              </a:ext>
            </a:extLst>
          </p:cNvPr>
          <p:cNvGrpSpPr/>
          <p:nvPr/>
        </p:nvGrpSpPr>
        <p:grpSpPr>
          <a:xfrm>
            <a:off x="4372980" y="2182888"/>
            <a:ext cx="4771020" cy="461665"/>
            <a:chOff x="382350" y="1403341"/>
            <a:chExt cx="4771020" cy="461665"/>
          </a:xfrm>
        </p:grpSpPr>
        <p:sp>
          <p:nvSpPr>
            <p:cNvPr id="11" name="文本框 74">
              <a:extLst>
                <a:ext uri="{FF2B5EF4-FFF2-40B4-BE49-F238E27FC236}">
                  <a16:creationId xmlns:a16="http://schemas.microsoft.com/office/drawing/2014/main" id="{40B2C350-6208-4E6B-872F-4C38D081A588}"/>
                </a:ext>
              </a:extLst>
            </p:cNvPr>
            <p:cNvSpPr txBox="1"/>
            <p:nvPr/>
          </p:nvSpPr>
          <p:spPr>
            <a:xfrm>
              <a:off x="413410" y="1403341"/>
              <a:ext cx="47399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如何有效地管理文献？</a:t>
              </a:r>
            </a:p>
          </p:txBody>
        </p:sp>
        <p:cxnSp>
          <p:nvCxnSpPr>
            <p:cNvPr id="12" name="直接连接符 75">
              <a:extLst>
                <a:ext uri="{FF2B5EF4-FFF2-40B4-BE49-F238E27FC236}">
                  <a16:creationId xmlns:a16="http://schemas.microsoft.com/office/drawing/2014/main" id="{47533412-BE0F-4269-90E5-2C5BCAE48270}"/>
                </a:ext>
              </a:extLst>
            </p:cNvPr>
            <p:cNvCxnSpPr/>
            <p:nvPr/>
          </p:nvCxnSpPr>
          <p:spPr>
            <a:xfrm>
              <a:off x="382350" y="1473019"/>
              <a:ext cx="0" cy="283631"/>
            </a:xfrm>
            <a:prstGeom prst="line">
              <a:avLst/>
            </a:prstGeom>
            <a:noFill/>
            <a:ln w="38100" cap="flat" cmpd="sng" algn="ctr">
              <a:solidFill>
                <a:srgbClr val="EE1C39"/>
              </a:solidFill>
              <a:prstDash val="solid"/>
            </a:ln>
            <a:effectLst/>
          </p:spPr>
        </p:cxnSp>
      </p:grpSp>
      <p:sp>
        <p:nvSpPr>
          <p:cNvPr id="13" name="文本框 39">
            <a:extLst>
              <a:ext uri="{FF2B5EF4-FFF2-40B4-BE49-F238E27FC236}">
                <a16:creationId xmlns:a16="http://schemas.microsoft.com/office/drawing/2014/main" id="{97DD8961-590E-4606-86F4-9674C637F2B6}"/>
              </a:ext>
            </a:extLst>
          </p:cNvPr>
          <p:cNvSpPr txBox="1"/>
          <p:nvPr/>
        </p:nvSpPr>
        <p:spPr>
          <a:xfrm>
            <a:off x="4367215" y="912496"/>
            <a:ext cx="4384441" cy="615040"/>
          </a:xfrm>
          <a:prstGeom prst="rect">
            <a:avLst/>
          </a:prstGeom>
          <a:noFill/>
        </p:spPr>
        <p:txBody>
          <a:bodyPr wrap="square" rtlCol="0">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n-cs"/>
              </a:rPr>
              <a:t>定题跟踪，引文跟踪</a:t>
            </a:r>
          </a:p>
        </p:txBody>
      </p:sp>
      <p:sp>
        <p:nvSpPr>
          <p:cNvPr id="14" name="文本框 49">
            <a:extLst>
              <a:ext uri="{FF2B5EF4-FFF2-40B4-BE49-F238E27FC236}">
                <a16:creationId xmlns:a16="http://schemas.microsoft.com/office/drawing/2014/main" id="{F506DE2F-776D-4F1B-A574-62EE186AB0E9}"/>
              </a:ext>
            </a:extLst>
          </p:cNvPr>
          <p:cNvSpPr txBox="1"/>
          <p:nvPr/>
        </p:nvSpPr>
        <p:spPr>
          <a:xfrm>
            <a:off x="4453190" y="2704750"/>
            <a:ext cx="4469164" cy="615040"/>
          </a:xfrm>
          <a:prstGeom prst="rect">
            <a:avLst/>
          </a:prstGeom>
          <a:noFill/>
        </p:spPr>
        <p:txBody>
          <a:bodyPr wrap="square" rtlCol="0">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n-cs"/>
              </a:rPr>
              <a:t>EndNote-</a:t>
            </a:r>
            <a:r>
              <a:rPr kumimoji="0" lang="zh-CN" altLang="en-US" sz="2000" b="1" i="0" u="none" strike="noStrike" kern="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n-cs"/>
              </a:rPr>
              <a:t>文献的管理和写作工具</a:t>
            </a:r>
          </a:p>
        </p:txBody>
      </p:sp>
      <p:pic>
        <p:nvPicPr>
          <p:cNvPr id="15" name="Picture 14">
            <a:extLst>
              <a:ext uri="{FF2B5EF4-FFF2-40B4-BE49-F238E27FC236}">
                <a16:creationId xmlns:a16="http://schemas.microsoft.com/office/drawing/2014/main" id="{30D55892-4EEF-4DE0-95BB-AE40D75CDDC7}"/>
              </a:ext>
            </a:extLst>
          </p:cNvPr>
          <p:cNvPicPr>
            <a:picLocks noChangeAspect="1"/>
          </p:cNvPicPr>
          <p:nvPr/>
        </p:nvPicPr>
        <p:blipFill>
          <a:blip r:embed="rId2"/>
          <a:stretch>
            <a:fillRect/>
          </a:stretch>
        </p:blipFill>
        <p:spPr>
          <a:xfrm>
            <a:off x="257512" y="283843"/>
            <a:ext cx="2388274" cy="2252354"/>
          </a:xfrm>
          <a:prstGeom prst="rect">
            <a:avLst/>
          </a:prstGeom>
        </p:spPr>
      </p:pic>
      <p:grpSp>
        <p:nvGrpSpPr>
          <p:cNvPr id="16" name="组合 72">
            <a:extLst>
              <a:ext uri="{FF2B5EF4-FFF2-40B4-BE49-F238E27FC236}">
                <a16:creationId xmlns:a16="http://schemas.microsoft.com/office/drawing/2014/main" id="{BD958A91-53F2-48A8-82A0-BFA4E20773B4}"/>
              </a:ext>
            </a:extLst>
          </p:cNvPr>
          <p:cNvGrpSpPr/>
          <p:nvPr/>
        </p:nvGrpSpPr>
        <p:grpSpPr>
          <a:xfrm>
            <a:off x="4210557" y="4141549"/>
            <a:ext cx="4771020" cy="461665"/>
            <a:chOff x="382350" y="1403341"/>
            <a:chExt cx="4771020" cy="461665"/>
          </a:xfrm>
        </p:grpSpPr>
        <p:sp>
          <p:nvSpPr>
            <p:cNvPr id="17" name="文本框 74">
              <a:extLst>
                <a:ext uri="{FF2B5EF4-FFF2-40B4-BE49-F238E27FC236}">
                  <a16:creationId xmlns:a16="http://schemas.microsoft.com/office/drawing/2014/main" id="{837601B0-04AB-4A27-8DD6-3616012B7CFF}"/>
                </a:ext>
              </a:extLst>
            </p:cNvPr>
            <p:cNvSpPr txBox="1"/>
            <p:nvPr/>
          </p:nvSpPr>
          <p:spPr>
            <a:xfrm>
              <a:off x="413410" y="1403341"/>
              <a:ext cx="47399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如何规范参考文献的格式</a:t>
              </a:r>
              <a:r>
                <a:rPr kumimoji="0" lang="en-US" altLang="zh-CN" sz="2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endParaRPr kumimoji="0" lang="zh-CN" altLang="en-US" sz="2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cxnSp>
          <p:nvCxnSpPr>
            <p:cNvPr id="18" name="直接连接符 75">
              <a:extLst>
                <a:ext uri="{FF2B5EF4-FFF2-40B4-BE49-F238E27FC236}">
                  <a16:creationId xmlns:a16="http://schemas.microsoft.com/office/drawing/2014/main" id="{F8F1C800-2648-4AED-B31A-995C7B86E720}"/>
                </a:ext>
              </a:extLst>
            </p:cNvPr>
            <p:cNvCxnSpPr/>
            <p:nvPr/>
          </p:nvCxnSpPr>
          <p:spPr>
            <a:xfrm>
              <a:off x="382350" y="1473019"/>
              <a:ext cx="0" cy="283631"/>
            </a:xfrm>
            <a:prstGeom prst="line">
              <a:avLst/>
            </a:prstGeom>
            <a:noFill/>
            <a:ln w="38100" cap="flat" cmpd="sng" algn="ctr">
              <a:solidFill>
                <a:srgbClr val="EE1C39"/>
              </a:solidFill>
              <a:prstDash val="solid"/>
            </a:ln>
            <a:effectLst/>
          </p:spPr>
        </p:cxnSp>
      </p:grpSp>
      <p:cxnSp>
        <p:nvCxnSpPr>
          <p:cNvPr id="19" name="直接连接符 2">
            <a:extLst>
              <a:ext uri="{FF2B5EF4-FFF2-40B4-BE49-F238E27FC236}">
                <a16:creationId xmlns:a16="http://schemas.microsoft.com/office/drawing/2014/main" id="{6F45B148-7A5E-488D-B1CF-CDACA6F3D0B7}"/>
              </a:ext>
            </a:extLst>
          </p:cNvPr>
          <p:cNvCxnSpPr>
            <a:cxnSpLocks/>
          </p:cNvCxnSpPr>
          <p:nvPr/>
        </p:nvCxnSpPr>
        <p:spPr>
          <a:xfrm>
            <a:off x="1312298" y="4377101"/>
            <a:ext cx="2797798" cy="0"/>
          </a:xfrm>
          <a:prstGeom prst="line">
            <a:avLst/>
          </a:prstGeom>
          <a:noFill/>
          <a:ln w="57150" cap="flat" cmpd="sng" algn="ctr">
            <a:solidFill>
              <a:srgbClr val="FFFFFF">
                <a:lumMod val="50000"/>
              </a:srgbClr>
            </a:solidFill>
            <a:prstDash val="solid"/>
            <a:headEnd type="none"/>
            <a:tailEnd type="oval"/>
          </a:ln>
          <a:effectLst/>
        </p:spPr>
      </p:cxnSp>
      <p:pic>
        <p:nvPicPr>
          <p:cNvPr id="20" name="Picture 19">
            <a:extLst>
              <a:ext uri="{FF2B5EF4-FFF2-40B4-BE49-F238E27FC236}">
                <a16:creationId xmlns:a16="http://schemas.microsoft.com/office/drawing/2014/main" id="{C0E0B7AA-1BF9-4984-8B82-27BDF37E4E09}"/>
              </a:ext>
            </a:extLst>
          </p:cNvPr>
          <p:cNvPicPr>
            <a:picLocks noChangeAspect="1"/>
          </p:cNvPicPr>
          <p:nvPr/>
        </p:nvPicPr>
        <p:blipFill>
          <a:blip r:embed="rId3"/>
          <a:stretch>
            <a:fillRect/>
          </a:stretch>
        </p:blipFill>
        <p:spPr>
          <a:xfrm>
            <a:off x="214899" y="3195627"/>
            <a:ext cx="2406360" cy="2252354"/>
          </a:xfrm>
          <a:prstGeom prst="rect">
            <a:avLst/>
          </a:prstGeom>
        </p:spPr>
      </p:pic>
      <p:sp>
        <p:nvSpPr>
          <p:cNvPr id="21" name="文本框 49">
            <a:extLst>
              <a:ext uri="{FF2B5EF4-FFF2-40B4-BE49-F238E27FC236}">
                <a16:creationId xmlns:a16="http://schemas.microsoft.com/office/drawing/2014/main" id="{9BD8204C-F2CF-414B-A66D-484C62C6A419}"/>
              </a:ext>
            </a:extLst>
          </p:cNvPr>
          <p:cNvSpPr txBox="1"/>
          <p:nvPr/>
        </p:nvSpPr>
        <p:spPr>
          <a:xfrm>
            <a:off x="4319124" y="4595098"/>
            <a:ext cx="4469164" cy="615040"/>
          </a:xfrm>
          <a:prstGeom prst="rect">
            <a:avLst/>
          </a:prstGeom>
          <a:noFill/>
        </p:spPr>
        <p:txBody>
          <a:bodyPr wrap="square" rtlCol="0">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n-cs"/>
              </a:rPr>
              <a:t>EndNote-</a:t>
            </a:r>
            <a:r>
              <a:rPr kumimoji="0" lang="zh-CN" altLang="en-US" sz="2000" b="1" i="0" u="none" strike="noStrike" kern="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n-cs"/>
              </a:rPr>
              <a:t>文献的管理和写作工具</a:t>
            </a:r>
          </a:p>
        </p:txBody>
      </p:sp>
      <p:sp>
        <p:nvSpPr>
          <p:cNvPr id="22" name="Arrow: Down 21">
            <a:extLst>
              <a:ext uri="{FF2B5EF4-FFF2-40B4-BE49-F238E27FC236}">
                <a16:creationId xmlns:a16="http://schemas.microsoft.com/office/drawing/2014/main" id="{6D853637-F3F1-4D6A-9EDA-F494CD77ADA2}"/>
              </a:ext>
            </a:extLst>
          </p:cNvPr>
          <p:cNvSpPr/>
          <p:nvPr/>
        </p:nvSpPr>
        <p:spPr>
          <a:xfrm>
            <a:off x="1116936" y="2460723"/>
            <a:ext cx="594606" cy="892101"/>
          </a:xfrm>
          <a:prstGeom prst="downArrow">
            <a:avLst/>
          </a:prstGeom>
          <a:solidFill>
            <a:srgbClr val="1DC806"/>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3" name="Arrow: Down 22">
            <a:extLst>
              <a:ext uri="{FF2B5EF4-FFF2-40B4-BE49-F238E27FC236}">
                <a16:creationId xmlns:a16="http://schemas.microsoft.com/office/drawing/2014/main" id="{CBA73AD6-474F-4080-B94A-306E24212676}"/>
              </a:ext>
            </a:extLst>
          </p:cNvPr>
          <p:cNvSpPr/>
          <p:nvPr/>
        </p:nvSpPr>
        <p:spPr>
          <a:xfrm>
            <a:off x="1116936" y="5346675"/>
            <a:ext cx="594606" cy="838675"/>
          </a:xfrm>
          <a:prstGeom prst="downArrow">
            <a:avLst/>
          </a:prstGeom>
          <a:solidFill>
            <a:srgbClr val="00B0F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27559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1"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2">
            <a:extLst>
              <a:ext uri="{FF2B5EF4-FFF2-40B4-BE49-F238E27FC236}">
                <a16:creationId xmlns:a16="http://schemas.microsoft.com/office/drawing/2014/main" id="{AED7611A-06A2-4C98-BDAC-A9626183300C}"/>
              </a:ext>
            </a:extLst>
          </p:cNvPr>
          <p:cNvCxnSpPr>
            <a:cxnSpLocks/>
          </p:cNvCxnSpPr>
          <p:nvPr/>
        </p:nvCxnSpPr>
        <p:spPr>
          <a:xfrm flipV="1">
            <a:off x="1491917" y="1042738"/>
            <a:ext cx="2573209" cy="1844842"/>
          </a:xfrm>
          <a:prstGeom prst="line">
            <a:avLst/>
          </a:prstGeom>
          <a:noFill/>
          <a:ln w="57150" cap="flat" cmpd="sng" algn="ctr">
            <a:solidFill>
              <a:srgbClr val="FFFFFF">
                <a:lumMod val="50000"/>
              </a:srgbClr>
            </a:solidFill>
            <a:prstDash val="solid"/>
            <a:headEnd type="none"/>
            <a:tailEnd type="oval"/>
          </a:ln>
          <a:effectLst/>
        </p:spPr>
      </p:cxnSp>
      <p:cxnSp>
        <p:nvCxnSpPr>
          <p:cNvPr id="6" name="直接连接符 37">
            <a:extLst>
              <a:ext uri="{FF2B5EF4-FFF2-40B4-BE49-F238E27FC236}">
                <a16:creationId xmlns:a16="http://schemas.microsoft.com/office/drawing/2014/main" id="{B6B2C6A2-DFF2-43FF-8D3A-D74D1F4907C1}"/>
              </a:ext>
            </a:extLst>
          </p:cNvPr>
          <p:cNvCxnSpPr>
            <a:cxnSpLocks/>
          </p:cNvCxnSpPr>
          <p:nvPr/>
        </p:nvCxnSpPr>
        <p:spPr>
          <a:xfrm>
            <a:off x="2502570" y="2069433"/>
            <a:ext cx="1562556" cy="1065045"/>
          </a:xfrm>
          <a:prstGeom prst="line">
            <a:avLst/>
          </a:prstGeom>
          <a:noFill/>
          <a:ln w="57150" cap="flat" cmpd="sng" algn="ctr">
            <a:solidFill>
              <a:srgbClr val="FFFFFF">
                <a:lumMod val="50000"/>
              </a:srgbClr>
            </a:solidFill>
            <a:prstDash val="solid"/>
            <a:headEnd type="none"/>
            <a:tailEnd type="oval"/>
          </a:ln>
          <a:effectLst/>
        </p:spPr>
      </p:cxnSp>
      <p:grpSp>
        <p:nvGrpSpPr>
          <p:cNvPr id="7" name="组合 45">
            <a:extLst>
              <a:ext uri="{FF2B5EF4-FFF2-40B4-BE49-F238E27FC236}">
                <a16:creationId xmlns:a16="http://schemas.microsoft.com/office/drawing/2014/main" id="{3301A4E9-1566-43AF-BDBA-5F7A5243215A}"/>
              </a:ext>
            </a:extLst>
          </p:cNvPr>
          <p:cNvGrpSpPr/>
          <p:nvPr/>
        </p:nvGrpSpPr>
        <p:grpSpPr>
          <a:xfrm>
            <a:off x="4116308" y="819137"/>
            <a:ext cx="4583461" cy="461665"/>
            <a:chOff x="396560" y="1498499"/>
            <a:chExt cx="3917523" cy="461665"/>
          </a:xfrm>
        </p:grpSpPr>
        <p:sp>
          <p:nvSpPr>
            <p:cNvPr id="8" name="文本框 46">
              <a:extLst>
                <a:ext uri="{FF2B5EF4-FFF2-40B4-BE49-F238E27FC236}">
                  <a16:creationId xmlns:a16="http://schemas.microsoft.com/office/drawing/2014/main" id="{7886160D-8C2E-417E-97ED-0D1B23955BF3}"/>
                </a:ext>
              </a:extLst>
            </p:cNvPr>
            <p:cNvSpPr txBox="1"/>
            <p:nvPr/>
          </p:nvSpPr>
          <p:spPr>
            <a:xfrm>
              <a:off x="494251" y="1498499"/>
              <a:ext cx="3819832" cy="461665"/>
            </a:xfrm>
            <a:prstGeom prst="rect">
              <a:avLst/>
            </a:prstGeom>
            <a:noFill/>
          </p:spPr>
          <p:txBody>
            <a:bodyPr wrap="square" rtlCol="0">
              <a:spAutoFit/>
            </a:bodyPr>
            <a:lstStyle/>
            <a:p>
              <a:pPr defTabSz="914400"/>
              <a:r>
                <a:rPr lang="zh-CN" altLang="en-US" sz="2400" b="1" kern="0" dirty="0">
                  <a:solidFill>
                    <a:srgbClr val="000000"/>
                  </a:solidFill>
                  <a:latin typeface="微软雅黑" panose="020B0503020204020204" pitchFamily="34" charset="-122"/>
                  <a:ea typeface="微软雅黑" panose="020B0503020204020204" pitchFamily="34" charset="-122"/>
                </a:rPr>
                <a:t>如何投稿选刊？</a:t>
              </a:r>
            </a:p>
          </p:txBody>
        </p:sp>
        <p:cxnSp>
          <p:nvCxnSpPr>
            <p:cNvPr id="9" name="直接连接符 47">
              <a:extLst>
                <a:ext uri="{FF2B5EF4-FFF2-40B4-BE49-F238E27FC236}">
                  <a16:creationId xmlns:a16="http://schemas.microsoft.com/office/drawing/2014/main" id="{3408D27E-34C5-4A6F-AE78-D4ED78D3A1C1}"/>
                </a:ext>
              </a:extLst>
            </p:cNvPr>
            <p:cNvCxnSpPr/>
            <p:nvPr/>
          </p:nvCxnSpPr>
          <p:spPr>
            <a:xfrm>
              <a:off x="396560" y="1567277"/>
              <a:ext cx="0" cy="283631"/>
            </a:xfrm>
            <a:prstGeom prst="line">
              <a:avLst/>
            </a:prstGeom>
            <a:noFill/>
            <a:ln w="38100" cap="flat" cmpd="sng" algn="ctr">
              <a:solidFill>
                <a:srgbClr val="EE1C39"/>
              </a:solidFill>
              <a:prstDash val="solid"/>
            </a:ln>
            <a:effectLst/>
          </p:spPr>
        </p:cxnSp>
      </p:grpSp>
      <p:grpSp>
        <p:nvGrpSpPr>
          <p:cNvPr id="10" name="组合 72">
            <a:extLst>
              <a:ext uri="{FF2B5EF4-FFF2-40B4-BE49-F238E27FC236}">
                <a16:creationId xmlns:a16="http://schemas.microsoft.com/office/drawing/2014/main" id="{62D7209A-F5D9-4576-A1BB-0A967A2AC50B}"/>
              </a:ext>
            </a:extLst>
          </p:cNvPr>
          <p:cNvGrpSpPr/>
          <p:nvPr/>
        </p:nvGrpSpPr>
        <p:grpSpPr>
          <a:xfrm>
            <a:off x="4116308" y="2903645"/>
            <a:ext cx="4771020" cy="461665"/>
            <a:chOff x="382350" y="1403341"/>
            <a:chExt cx="4771020" cy="461665"/>
          </a:xfrm>
        </p:grpSpPr>
        <p:sp>
          <p:nvSpPr>
            <p:cNvPr id="11" name="文本框 74">
              <a:extLst>
                <a:ext uri="{FF2B5EF4-FFF2-40B4-BE49-F238E27FC236}">
                  <a16:creationId xmlns:a16="http://schemas.microsoft.com/office/drawing/2014/main" id="{2D17F56E-6924-4C52-A52D-9167B1F61E0F}"/>
                </a:ext>
              </a:extLst>
            </p:cNvPr>
            <p:cNvSpPr txBox="1"/>
            <p:nvPr/>
          </p:nvSpPr>
          <p:spPr>
            <a:xfrm>
              <a:off x="413410" y="1403341"/>
              <a:ext cx="4739960" cy="461665"/>
            </a:xfrm>
            <a:prstGeom prst="rect">
              <a:avLst/>
            </a:prstGeom>
            <a:noFill/>
          </p:spPr>
          <p:txBody>
            <a:bodyPr wrap="square" rtlCol="0">
              <a:spAutoFit/>
            </a:bodyPr>
            <a:lstStyle/>
            <a:p>
              <a:pPr defTabSz="914400"/>
              <a:r>
                <a:rPr lang="zh-CN" altLang="en-US" sz="2400" b="1" kern="0" dirty="0">
                  <a:solidFill>
                    <a:srgbClr val="000000"/>
                  </a:solidFill>
                  <a:latin typeface="微软雅黑" panose="020B0503020204020204" pitchFamily="34" charset="-122"/>
                  <a:ea typeface="微软雅黑" panose="020B0503020204020204" pitchFamily="34" charset="-122"/>
                </a:rPr>
                <a:t>如何推荐审稿人？</a:t>
              </a:r>
            </a:p>
          </p:txBody>
        </p:sp>
        <p:cxnSp>
          <p:nvCxnSpPr>
            <p:cNvPr id="12" name="直接连接符 75">
              <a:extLst>
                <a:ext uri="{FF2B5EF4-FFF2-40B4-BE49-F238E27FC236}">
                  <a16:creationId xmlns:a16="http://schemas.microsoft.com/office/drawing/2014/main" id="{41FB4051-1A10-4CD6-8C5C-2A003B27006A}"/>
                </a:ext>
              </a:extLst>
            </p:cNvPr>
            <p:cNvCxnSpPr/>
            <p:nvPr/>
          </p:nvCxnSpPr>
          <p:spPr>
            <a:xfrm>
              <a:off x="382350" y="1473019"/>
              <a:ext cx="0" cy="283631"/>
            </a:xfrm>
            <a:prstGeom prst="line">
              <a:avLst/>
            </a:prstGeom>
            <a:noFill/>
            <a:ln w="38100" cap="flat" cmpd="sng" algn="ctr">
              <a:solidFill>
                <a:srgbClr val="EE1C39"/>
              </a:solidFill>
              <a:prstDash val="solid"/>
            </a:ln>
            <a:effectLst/>
          </p:spPr>
        </p:cxnSp>
      </p:grpSp>
      <p:sp>
        <p:nvSpPr>
          <p:cNvPr id="13" name="文本框 39">
            <a:extLst>
              <a:ext uri="{FF2B5EF4-FFF2-40B4-BE49-F238E27FC236}">
                <a16:creationId xmlns:a16="http://schemas.microsoft.com/office/drawing/2014/main" id="{429BD79E-7544-4F9C-BAAE-5C97AA44A529}"/>
              </a:ext>
            </a:extLst>
          </p:cNvPr>
          <p:cNvSpPr txBox="1"/>
          <p:nvPr/>
        </p:nvSpPr>
        <p:spPr>
          <a:xfrm>
            <a:off x="4272966" y="1280802"/>
            <a:ext cx="4384441" cy="1230593"/>
          </a:xfrm>
          <a:prstGeom prst="rect">
            <a:avLst/>
          </a:prstGeom>
          <a:noFill/>
        </p:spPr>
        <p:txBody>
          <a:bodyPr wrap="square" rtlCol="0">
            <a:spAutoFit/>
          </a:bodyPr>
          <a:lstStyle/>
          <a:p>
            <a:pPr>
              <a:lnSpc>
                <a:spcPct val="200000"/>
              </a:lnSpc>
            </a:pPr>
            <a:r>
              <a:rPr lang="en-US" altLang="zh-CN" sz="2000" b="1" kern="0" dirty="0" err="1">
                <a:solidFill>
                  <a:srgbClr val="3213ED"/>
                </a:solidFill>
                <a:latin typeface="微软雅黑" panose="020B0503020204020204" pitchFamily="34" charset="-122"/>
                <a:ea typeface="微软雅黑" panose="020B0503020204020204" pitchFamily="34" charset="-122"/>
              </a:rPr>
              <a:t>WoS</a:t>
            </a:r>
            <a:r>
              <a:rPr lang="zh-CN" altLang="en-US" sz="2000" b="1" kern="0" dirty="0">
                <a:solidFill>
                  <a:srgbClr val="3213ED"/>
                </a:solidFill>
                <a:latin typeface="微软雅黑" panose="020B0503020204020204" pitchFamily="34" charset="-122"/>
                <a:ea typeface="微软雅黑" panose="020B0503020204020204" pitchFamily="34" charset="-122"/>
              </a:rPr>
              <a:t>来源出版物分析，</a:t>
            </a:r>
            <a:r>
              <a:rPr lang="en-US" altLang="zh-CN" sz="2000" b="1" kern="0" dirty="0">
                <a:solidFill>
                  <a:srgbClr val="3213ED"/>
                </a:solidFill>
                <a:latin typeface="微软雅黑" panose="020B0503020204020204" pitchFamily="34" charset="-122"/>
                <a:ea typeface="微软雅黑" panose="020B0503020204020204" pitchFamily="34" charset="-122"/>
              </a:rPr>
              <a:t>JCR</a:t>
            </a:r>
            <a:r>
              <a:rPr lang="zh-CN" altLang="en-US" sz="2000" b="1" kern="0" dirty="0">
                <a:solidFill>
                  <a:srgbClr val="3213ED"/>
                </a:solidFill>
                <a:latin typeface="微软雅黑" panose="020B0503020204020204" pitchFamily="34" charset="-122"/>
                <a:ea typeface="微软雅黑" panose="020B0503020204020204" pitchFamily="34" charset="-122"/>
              </a:rPr>
              <a:t>学科期刊全览，</a:t>
            </a:r>
            <a:r>
              <a:rPr lang="en-US" altLang="zh-CN" sz="2000" b="1" kern="0" dirty="0">
                <a:solidFill>
                  <a:srgbClr val="3213ED"/>
                </a:solidFill>
                <a:latin typeface="微软雅黑" panose="020B0503020204020204" pitchFamily="34" charset="-122"/>
                <a:ea typeface="微软雅黑" panose="020B0503020204020204" pitchFamily="34" charset="-122"/>
              </a:rPr>
              <a:t>EndNote </a:t>
            </a:r>
            <a:r>
              <a:rPr lang="zh-CN" altLang="en-US" sz="2000" b="1" kern="0" dirty="0">
                <a:solidFill>
                  <a:srgbClr val="3213ED"/>
                </a:solidFill>
                <a:latin typeface="微软雅黑" panose="020B0503020204020204" pitchFamily="34" charset="-122"/>
                <a:ea typeface="微软雅黑" panose="020B0503020204020204" pitchFamily="34" charset="-122"/>
              </a:rPr>
              <a:t>匹配期刊功能</a:t>
            </a:r>
          </a:p>
        </p:txBody>
      </p:sp>
      <p:sp>
        <p:nvSpPr>
          <p:cNvPr id="14" name="文本框 49">
            <a:extLst>
              <a:ext uri="{FF2B5EF4-FFF2-40B4-BE49-F238E27FC236}">
                <a16:creationId xmlns:a16="http://schemas.microsoft.com/office/drawing/2014/main" id="{F41A15F8-4E38-4F60-A03F-E361A21F314B}"/>
              </a:ext>
            </a:extLst>
          </p:cNvPr>
          <p:cNvSpPr txBox="1"/>
          <p:nvPr/>
        </p:nvSpPr>
        <p:spPr>
          <a:xfrm>
            <a:off x="4147367" y="3511339"/>
            <a:ext cx="4739959" cy="1846146"/>
          </a:xfrm>
          <a:prstGeom prst="rect">
            <a:avLst/>
          </a:prstGeom>
          <a:noFill/>
        </p:spPr>
        <p:txBody>
          <a:bodyPr wrap="square" rtlCol="0">
            <a:spAutoFit/>
          </a:bodyPr>
          <a:lstStyle/>
          <a:p>
            <a:pPr>
              <a:lnSpc>
                <a:spcPct val="200000"/>
              </a:lnSpc>
            </a:pPr>
            <a:r>
              <a:rPr lang="zh-CN" altLang="en-US" sz="2000" b="1" kern="0" dirty="0">
                <a:solidFill>
                  <a:srgbClr val="3213ED"/>
                </a:solidFill>
                <a:latin typeface="微软雅黑" panose="020B0503020204020204" pitchFamily="34" charset="-122"/>
                <a:ea typeface="微软雅黑" panose="020B0503020204020204" pitchFamily="34" charset="-122"/>
              </a:rPr>
              <a:t>高水平论文、高影响力论文的作者</a:t>
            </a:r>
            <a:r>
              <a:rPr lang="en-US" altLang="zh-CN" sz="2000" b="1" kern="0" dirty="0">
                <a:solidFill>
                  <a:srgbClr val="3213ED"/>
                </a:solidFill>
                <a:latin typeface="微软雅黑" panose="020B0503020204020204" pitchFamily="34" charset="-122"/>
                <a:ea typeface="微软雅黑" panose="020B0503020204020204" pitchFamily="34" charset="-122"/>
              </a:rPr>
              <a:t>;</a:t>
            </a:r>
            <a:endParaRPr lang="zh-CN" altLang="en-US" sz="2000" b="1" kern="0" dirty="0">
              <a:solidFill>
                <a:srgbClr val="3213ED"/>
              </a:solidFill>
              <a:latin typeface="微软雅黑" panose="020B0503020204020204" pitchFamily="34" charset="-122"/>
              <a:ea typeface="微软雅黑" panose="020B0503020204020204" pitchFamily="34" charset="-122"/>
            </a:endParaRPr>
          </a:p>
          <a:p>
            <a:pPr>
              <a:lnSpc>
                <a:spcPct val="200000"/>
              </a:lnSpc>
            </a:pPr>
            <a:r>
              <a:rPr lang="en-US" altLang="zh-CN" sz="2000" b="1" kern="0" dirty="0" err="1">
                <a:solidFill>
                  <a:srgbClr val="3213ED"/>
                </a:solidFill>
                <a:latin typeface="微软雅黑" panose="020B0503020204020204" pitchFamily="34" charset="-122"/>
                <a:ea typeface="微软雅黑" panose="020B0503020204020204" pitchFamily="34" charset="-122"/>
              </a:rPr>
              <a:t>WoS</a:t>
            </a:r>
            <a:r>
              <a:rPr lang="zh-CN" altLang="en-US" sz="2000" b="1" kern="0" dirty="0">
                <a:solidFill>
                  <a:srgbClr val="3213ED"/>
                </a:solidFill>
                <a:latin typeface="微软雅黑" panose="020B0503020204020204" pitchFamily="34" charset="-122"/>
                <a:ea typeface="微软雅黑" panose="020B0503020204020204" pitchFamily="34" charset="-122"/>
              </a:rPr>
              <a:t>分析该领域国内外发文排名前十的作者</a:t>
            </a:r>
            <a:r>
              <a:rPr lang="en-US" altLang="zh-CN" sz="2000" b="1" kern="0" dirty="0">
                <a:solidFill>
                  <a:srgbClr val="3213ED"/>
                </a:solidFill>
                <a:latin typeface="微软雅黑" panose="020B0503020204020204" pitchFamily="34" charset="-122"/>
                <a:ea typeface="微软雅黑" panose="020B0503020204020204" pitchFamily="34" charset="-122"/>
              </a:rPr>
              <a:t>;</a:t>
            </a:r>
            <a:r>
              <a:rPr lang="zh-CN" altLang="en-US" sz="2000" b="1" kern="0" dirty="0">
                <a:solidFill>
                  <a:srgbClr val="3213ED"/>
                </a:solidFill>
                <a:latin typeface="微软雅黑" panose="020B0503020204020204" pitchFamily="34" charset="-122"/>
                <a:ea typeface="微软雅黑" panose="020B0503020204020204" pitchFamily="34" charset="-122"/>
              </a:rPr>
              <a:t> 国际学术会议特邀主题演讲嘉宾</a:t>
            </a:r>
          </a:p>
        </p:txBody>
      </p:sp>
      <p:pic>
        <p:nvPicPr>
          <p:cNvPr id="15" name="Picture 14">
            <a:extLst>
              <a:ext uri="{FF2B5EF4-FFF2-40B4-BE49-F238E27FC236}">
                <a16:creationId xmlns:a16="http://schemas.microsoft.com/office/drawing/2014/main" id="{D5CBF524-E5D2-4BAF-9859-61A30E3EE4CC}"/>
              </a:ext>
            </a:extLst>
          </p:cNvPr>
          <p:cNvPicPr>
            <a:picLocks noChangeAspect="1"/>
          </p:cNvPicPr>
          <p:nvPr/>
        </p:nvPicPr>
        <p:blipFill>
          <a:blip r:embed="rId2"/>
          <a:stretch>
            <a:fillRect/>
          </a:stretch>
        </p:blipFill>
        <p:spPr>
          <a:xfrm>
            <a:off x="243147" y="1174404"/>
            <a:ext cx="2333056" cy="2134114"/>
          </a:xfrm>
          <a:prstGeom prst="rect">
            <a:avLst/>
          </a:prstGeom>
        </p:spPr>
      </p:pic>
    </p:spTree>
    <p:extLst>
      <p:ext uri="{BB962C8B-B14F-4D97-AF65-F5344CB8AC3E}">
        <p14:creationId xmlns:p14="http://schemas.microsoft.com/office/powerpoint/2010/main" val="938662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5239" y="307850"/>
            <a:ext cx="9159239" cy="6106160"/>
          </a:xfrm>
          <a:prstGeom prst="rect">
            <a:avLst/>
          </a:prstGeom>
        </p:spPr>
      </p:pic>
      <p:sp>
        <p:nvSpPr>
          <p:cNvPr id="7" name="Rectangle 6"/>
          <p:cNvSpPr/>
          <p:nvPr/>
        </p:nvSpPr>
        <p:spPr>
          <a:xfrm>
            <a:off x="0" y="4816732"/>
            <a:ext cx="9144000" cy="204126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8" name="Rectangle 7"/>
          <p:cNvSpPr/>
          <p:nvPr/>
        </p:nvSpPr>
        <p:spPr>
          <a:xfrm>
            <a:off x="0" y="8237"/>
            <a:ext cx="9144000" cy="2125363"/>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pic>
        <p:nvPicPr>
          <p:cNvPr id="9" name="Picture 8"/>
          <p:cNvPicPr>
            <a:picLocks noChangeAspect="1"/>
          </p:cNvPicPr>
          <p:nvPr/>
        </p:nvPicPr>
        <p:blipFill>
          <a:blip r:embed="rId4"/>
          <a:stretch>
            <a:fillRect/>
          </a:stretch>
        </p:blipFill>
        <p:spPr>
          <a:xfrm>
            <a:off x="7471435" y="6077901"/>
            <a:ext cx="1505379" cy="676144"/>
          </a:xfrm>
          <a:prstGeom prst="rect">
            <a:avLst/>
          </a:prstGeom>
        </p:spPr>
      </p:pic>
      <p:sp>
        <p:nvSpPr>
          <p:cNvPr id="14" name="Rectangle 13"/>
          <p:cNvSpPr/>
          <p:nvPr/>
        </p:nvSpPr>
        <p:spPr>
          <a:xfrm>
            <a:off x="-15242" y="2133600"/>
            <a:ext cx="9159239" cy="2669134"/>
          </a:xfrm>
          <a:prstGeom prst="rect">
            <a:avLst/>
          </a:prstGeom>
          <a:solidFill>
            <a:srgbClr val="FFFFFF">
              <a:alpha val="38824"/>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grpSp>
        <p:nvGrpSpPr>
          <p:cNvPr id="15" name="组合 14">
            <a:extLst>
              <a:ext uri="{FF2B5EF4-FFF2-40B4-BE49-F238E27FC236}">
                <a16:creationId xmlns:a16="http://schemas.microsoft.com/office/drawing/2014/main" id="{1FAA739D-9955-468C-8058-26EF165ECDF5}"/>
              </a:ext>
            </a:extLst>
          </p:cNvPr>
          <p:cNvGrpSpPr/>
          <p:nvPr/>
        </p:nvGrpSpPr>
        <p:grpSpPr>
          <a:xfrm>
            <a:off x="5500465" y="4806660"/>
            <a:ext cx="3643535" cy="376739"/>
            <a:chOff x="5500470" y="4959656"/>
            <a:chExt cx="3643535" cy="376739"/>
          </a:xfrm>
        </p:grpSpPr>
        <p:sp>
          <p:nvSpPr>
            <p:cNvPr id="13" name="Rectangle 12"/>
            <p:cNvSpPr/>
            <p:nvPr/>
          </p:nvSpPr>
          <p:spPr>
            <a:xfrm>
              <a:off x="5500470" y="4959658"/>
              <a:ext cx="3152687" cy="264569"/>
            </a:xfrm>
            <a:prstGeom prst="rect">
              <a:avLst/>
            </a:prstGeom>
            <a:solidFill>
              <a:schemeClr val="tx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12" name="Rectangle 11"/>
            <p:cNvSpPr/>
            <p:nvPr/>
          </p:nvSpPr>
          <p:spPr>
            <a:xfrm>
              <a:off x="6457074" y="5112056"/>
              <a:ext cx="2686931" cy="224339"/>
            </a:xfrm>
            <a:prstGeom prst="rect">
              <a:avLst/>
            </a:prstGeom>
            <a:solidFill>
              <a:schemeClr val="tx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sp>
          <p:nvSpPr>
            <p:cNvPr id="11" name="Rectangle 10"/>
            <p:cNvSpPr/>
            <p:nvPr/>
          </p:nvSpPr>
          <p:spPr>
            <a:xfrm>
              <a:off x="7202659" y="4959656"/>
              <a:ext cx="1941343" cy="224339"/>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00000"/>
                </a:solidFill>
                <a:latin typeface="Arial" panose="020B0604020202020204" pitchFamily="34" charset="0"/>
                <a:ea typeface="Microsoft YaHei UI" panose="020B0503020204020204" pitchFamily="34" charset="-122"/>
                <a:cs typeface="+mn-ea"/>
                <a:sym typeface="Arial" panose="020B0604020202020204" pitchFamily="34" charset="0"/>
              </a:endParaRPr>
            </a:p>
          </p:txBody>
        </p:sp>
      </p:grpSp>
      <p:sp>
        <p:nvSpPr>
          <p:cNvPr id="3" name="矩形 2"/>
          <p:cNvSpPr/>
          <p:nvPr/>
        </p:nvSpPr>
        <p:spPr>
          <a:xfrm>
            <a:off x="665648" y="1434104"/>
            <a:ext cx="3682586" cy="523220"/>
          </a:xfrm>
          <a:prstGeom prst="rect">
            <a:avLst/>
          </a:prstGeom>
        </p:spPr>
        <p:txBody>
          <a:bodyPr wrap="square">
            <a:spAutoFit/>
          </a:bodyPr>
          <a:lstStyle/>
          <a:p>
            <a:pPr defTabSz="914377"/>
            <a:r>
              <a:rPr lang="zh-CN" altLang="en-US" sz="2800" b="1" kern="0" dirty="0">
                <a:solidFill>
                  <a:schemeClr val="bg2"/>
                </a:solidFill>
                <a:latin typeface="微软雅黑" panose="020B0503020204020204" pitchFamily="34" charset="-122"/>
                <a:ea typeface="微软雅黑" panose="020B0503020204020204" pitchFamily="34" charset="-122"/>
                <a:cs typeface="+mn-ea"/>
              </a:rPr>
              <a:t>更多帮助</a:t>
            </a:r>
            <a:r>
              <a:rPr lang="en-US" altLang="zh-CN" sz="2800" b="1" kern="0" dirty="0">
                <a:solidFill>
                  <a:schemeClr val="bg2"/>
                </a:solidFill>
                <a:latin typeface="微软雅黑" panose="020B0503020204020204" pitchFamily="34" charset="-122"/>
                <a:ea typeface="微软雅黑" panose="020B0503020204020204" pitchFamily="34" charset="-122"/>
                <a:cs typeface="+mn-ea"/>
              </a:rPr>
              <a:t>&amp;</a:t>
            </a:r>
            <a:r>
              <a:rPr lang="zh-CN" altLang="en-US" sz="2800" b="1" kern="0" dirty="0">
                <a:solidFill>
                  <a:schemeClr val="bg2"/>
                </a:solidFill>
                <a:latin typeface="微软雅黑" panose="020B0503020204020204" pitchFamily="34" charset="-122"/>
                <a:ea typeface="微软雅黑" panose="020B0503020204020204" pitchFamily="34" charset="-122"/>
                <a:cs typeface="+mn-ea"/>
              </a:rPr>
              <a:t>学习资源</a:t>
            </a:r>
          </a:p>
        </p:txBody>
      </p:sp>
    </p:spTree>
    <p:extLst>
      <p:ext uri="{BB962C8B-B14F-4D97-AF65-F5344CB8AC3E}">
        <p14:creationId xmlns:p14="http://schemas.microsoft.com/office/powerpoint/2010/main" val="11384914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A93DCACC-63F8-49A5-8A72-3DD9ACCE822E}"/>
              </a:ext>
            </a:extLst>
          </p:cNvPr>
          <p:cNvSpPr txBox="1">
            <a:spLocks/>
          </p:cNvSpPr>
          <p:nvPr/>
        </p:nvSpPr>
        <p:spPr>
          <a:xfrm>
            <a:off x="77275" y="365128"/>
            <a:ext cx="1647411" cy="679419"/>
          </a:xfrm>
          <a:prstGeom prst="rect">
            <a:avLst/>
          </a:prstGeom>
        </p:spPr>
        <p:txBody>
          <a:bodyPr/>
          <a:lstStyle>
            <a:lvl1pPr algn="ctr" defTabSz="457189" rtl="0" eaLnBrk="1" latinLnBrk="0" hangingPunct="1">
              <a:spcBef>
                <a:spcPct val="0"/>
              </a:spcBef>
              <a:buNone/>
              <a:defRPr sz="2800" b="1" kern="1200">
                <a:solidFill>
                  <a:schemeClr val="bg2"/>
                </a:solidFill>
                <a:latin typeface="微软雅黑" panose="020B0503020204020204" pitchFamily="34" charset="-122"/>
                <a:ea typeface="微软雅黑" panose="020B0503020204020204" pitchFamily="34" charset="-122"/>
                <a:cs typeface="+mj-cs"/>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a:ln>
                  <a:noFill/>
                </a:ln>
                <a:solidFill>
                  <a:srgbClr val="6817FF"/>
                </a:solidFill>
                <a:effectLst/>
                <a:uLnTx/>
                <a:uFillTx/>
                <a:latin typeface="Microsoft YaHei" pitchFamily="34" charset="-122"/>
                <a:ea typeface="Microsoft YaHei" pitchFamily="34" charset="-122"/>
                <a:cs typeface="+mj-cs"/>
              </a:rPr>
              <a:t>更多帮助</a:t>
            </a:r>
            <a:br>
              <a:rPr kumimoji="0" lang="zh-CN" altLang="en-US" sz="2800" b="1" i="0" u="none" strike="noStrike" kern="1200" cap="none" spc="0" normalizeH="0" baseline="0" noProof="0">
                <a:ln>
                  <a:noFill/>
                </a:ln>
                <a:solidFill>
                  <a:srgbClr val="6817FF"/>
                </a:solidFill>
                <a:effectLst/>
                <a:uLnTx/>
                <a:uFillTx/>
                <a:latin typeface="Microsoft YaHei" pitchFamily="34" charset="-122"/>
                <a:ea typeface="Microsoft YaHei" pitchFamily="34" charset="-122"/>
                <a:cs typeface="+mj-cs"/>
              </a:rPr>
            </a:br>
            <a:endParaRPr kumimoji="0" lang="zh-CN" altLang="en-US" sz="28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endParaRPr>
          </a:p>
        </p:txBody>
      </p:sp>
      <p:pic>
        <p:nvPicPr>
          <p:cNvPr id="6" name="Picture 5">
            <a:extLst>
              <a:ext uri="{FF2B5EF4-FFF2-40B4-BE49-F238E27FC236}">
                <a16:creationId xmlns:a16="http://schemas.microsoft.com/office/drawing/2014/main" id="{0693BB64-B0BF-45FC-BEA7-5EA2387B4829}"/>
              </a:ext>
            </a:extLst>
          </p:cNvPr>
          <p:cNvPicPr>
            <a:picLocks noChangeAspect="1" noChangeArrowheads="1"/>
          </p:cNvPicPr>
          <p:nvPr/>
        </p:nvPicPr>
        <p:blipFill rotWithShape="1">
          <a:blip r:embed="rId2"/>
          <a:srcRect b="46729"/>
          <a:stretch/>
        </p:blipFill>
        <p:spPr bwMode="auto">
          <a:xfrm>
            <a:off x="1" y="1060847"/>
            <a:ext cx="9144000" cy="2777227"/>
          </a:xfrm>
          <a:prstGeom prst="rect">
            <a:avLst/>
          </a:prstGeom>
          <a:noFill/>
          <a:ln w="9525">
            <a:noFill/>
            <a:miter lim="800000"/>
            <a:headEnd/>
            <a:tailEnd/>
          </a:ln>
          <a:effectLst/>
        </p:spPr>
      </p:pic>
      <p:pic>
        <p:nvPicPr>
          <p:cNvPr id="7" name="图片 2">
            <a:extLst>
              <a:ext uri="{FF2B5EF4-FFF2-40B4-BE49-F238E27FC236}">
                <a16:creationId xmlns:a16="http://schemas.microsoft.com/office/drawing/2014/main" id="{B563B59D-E511-4E6C-BC07-33E0B075CC40}"/>
              </a:ext>
            </a:extLst>
          </p:cNvPr>
          <p:cNvPicPr>
            <a:picLocks noChangeAspect="1"/>
          </p:cNvPicPr>
          <p:nvPr/>
        </p:nvPicPr>
        <p:blipFill rotWithShape="1">
          <a:blip r:embed="rId3"/>
          <a:srcRect b="18079"/>
          <a:stretch/>
        </p:blipFill>
        <p:spPr>
          <a:xfrm>
            <a:off x="1452358" y="1874277"/>
            <a:ext cx="5795714" cy="3722726"/>
          </a:xfrm>
          <a:prstGeom prst="rect">
            <a:avLst/>
          </a:prstGeom>
          <a:ln>
            <a:solidFill>
              <a:srgbClr val="6817FF">
                <a:lumMod val="20000"/>
                <a:lumOff val="80000"/>
              </a:srgbClr>
            </a:solidFill>
          </a:ln>
        </p:spPr>
      </p:pic>
      <p:sp>
        <p:nvSpPr>
          <p:cNvPr id="8" name="右箭头 7">
            <a:extLst>
              <a:ext uri="{FF2B5EF4-FFF2-40B4-BE49-F238E27FC236}">
                <a16:creationId xmlns:a16="http://schemas.microsoft.com/office/drawing/2014/main" id="{047D4A9F-C0AC-4902-AA73-86C53808391D}"/>
              </a:ext>
            </a:extLst>
          </p:cNvPr>
          <p:cNvSpPr/>
          <p:nvPr/>
        </p:nvSpPr>
        <p:spPr bwMode="auto">
          <a:xfrm rot="19776294">
            <a:off x="7405379" y="1384925"/>
            <a:ext cx="494544" cy="276833"/>
          </a:xfrm>
          <a:prstGeom prst="rightArrow">
            <a:avLst/>
          </a:prstGeom>
          <a:solidFill>
            <a:srgbClr val="1DC606"/>
          </a:solidFill>
          <a:ln w="25400" cap="flat" cmpd="sng" algn="ctr">
            <a:solidFill>
              <a:srgbClr val="1DC606"/>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377" fontAlgn="base">
              <a:spcBef>
                <a:spcPct val="50000"/>
              </a:spcBef>
              <a:spcAft>
                <a:spcPct val="0"/>
              </a:spcAft>
            </a:pPr>
            <a:endParaRPr lang="zh-CN" altLang="en-US" sz="2400">
              <a:solidFill>
                <a:srgbClr val="000000"/>
              </a:solidFill>
              <a:ea typeface="华文新魏" panose="02010800040101010101" pitchFamily="2" charset="-122"/>
            </a:endParaRPr>
          </a:p>
        </p:txBody>
      </p:sp>
      <p:sp>
        <p:nvSpPr>
          <p:cNvPr id="9" name="圆角矩形 9">
            <a:extLst>
              <a:ext uri="{FF2B5EF4-FFF2-40B4-BE49-F238E27FC236}">
                <a16:creationId xmlns:a16="http://schemas.microsoft.com/office/drawing/2014/main" id="{D0ADD90E-0B6A-41C1-BF0B-F80A72A9EC4B}"/>
              </a:ext>
            </a:extLst>
          </p:cNvPr>
          <p:cNvSpPr/>
          <p:nvPr/>
        </p:nvSpPr>
        <p:spPr bwMode="auto">
          <a:xfrm>
            <a:off x="7736305" y="950496"/>
            <a:ext cx="607783" cy="357202"/>
          </a:xfrm>
          <a:prstGeom prst="roundRect">
            <a:avLst/>
          </a:prstGeom>
          <a:noFill/>
          <a:ln w="38100" cap="flat" cmpd="sng" algn="ctr">
            <a:solidFill>
              <a:srgbClr val="1DC606"/>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377" fontAlgn="base">
              <a:spcBef>
                <a:spcPct val="50000"/>
              </a:spcBef>
              <a:spcAft>
                <a:spcPct val="0"/>
              </a:spcAft>
            </a:pPr>
            <a:endParaRPr lang="zh-CN" altLang="en-US" sz="2400">
              <a:solidFill>
                <a:srgbClr val="000000"/>
              </a:solidFill>
              <a:ea typeface="华文新魏" panose="02010800040101010101" pitchFamily="2" charset="-122"/>
            </a:endParaRPr>
          </a:p>
        </p:txBody>
      </p:sp>
      <p:sp>
        <p:nvSpPr>
          <p:cNvPr id="10" name="圆角矩形 6">
            <a:extLst>
              <a:ext uri="{FF2B5EF4-FFF2-40B4-BE49-F238E27FC236}">
                <a16:creationId xmlns:a16="http://schemas.microsoft.com/office/drawing/2014/main" id="{C09B699C-0F60-4714-970D-AE35748FFDB3}"/>
              </a:ext>
            </a:extLst>
          </p:cNvPr>
          <p:cNvSpPr/>
          <p:nvPr/>
        </p:nvSpPr>
        <p:spPr bwMode="auto">
          <a:xfrm>
            <a:off x="6257026" y="2391950"/>
            <a:ext cx="937403" cy="224729"/>
          </a:xfrm>
          <a:prstGeom prst="roundRect">
            <a:avLst/>
          </a:prstGeom>
          <a:noFill/>
          <a:ln w="28575" cap="flat" cmpd="sng" algn="ctr">
            <a:solidFill>
              <a:srgbClr val="1DC606"/>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377" fontAlgn="base">
              <a:spcBef>
                <a:spcPct val="50000"/>
              </a:spcBef>
              <a:spcAft>
                <a:spcPct val="0"/>
              </a:spcAft>
            </a:pPr>
            <a:endParaRPr lang="zh-CN" altLang="en-US" sz="2400">
              <a:solidFill>
                <a:srgbClr val="000000"/>
              </a:solidFill>
              <a:ea typeface="华文新魏" panose="02010800040101010101" pitchFamily="2" charset="-122"/>
            </a:endParaRPr>
          </a:p>
        </p:txBody>
      </p:sp>
    </p:spTree>
    <p:extLst>
      <p:ext uri="{BB962C8B-B14F-4D97-AF65-F5344CB8AC3E}">
        <p14:creationId xmlns:p14="http://schemas.microsoft.com/office/powerpoint/2010/main" val="395685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25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E93360-0FBB-4194-8D86-109B248310D6}"/>
              </a:ext>
            </a:extLst>
          </p:cNvPr>
          <p:cNvPicPr>
            <a:picLocks noChangeAspect="1"/>
          </p:cNvPicPr>
          <p:nvPr/>
        </p:nvPicPr>
        <p:blipFill>
          <a:blip r:embed="rId2"/>
          <a:stretch>
            <a:fillRect/>
          </a:stretch>
        </p:blipFill>
        <p:spPr>
          <a:xfrm>
            <a:off x="4989095" y="666293"/>
            <a:ext cx="3825041" cy="6098536"/>
          </a:xfrm>
          <a:prstGeom prst="rect">
            <a:avLst/>
          </a:prstGeom>
        </p:spPr>
      </p:pic>
      <p:sp>
        <p:nvSpPr>
          <p:cNvPr id="6" name="Title 1">
            <a:extLst>
              <a:ext uri="{FF2B5EF4-FFF2-40B4-BE49-F238E27FC236}">
                <a16:creationId xmlns:a16="http://schemas.microsoft.com/office/drawing/2014/main" id="{C745F362-D00F-4957-9B30-7157577476AD}"/>
              </a:ext>
            </a:extLst>
          </p:cNvPr>
          <p:cNvSpPr txBox="1">
            <a:spLocks/>
          </p:cNvSpPr>
          <p:nvPr/>
        </p:nvSpPr>
        <p:spPr>
          <a:xfrm>
            <a:off x="278780" y="93171"/>
            <a:ext cx="8144647" cy="679419"/>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a:ln>
                  <a:noFill/>
                </a:ln>
                <a:solidFill>
                  <a:srgbClr val="6817FF"/>
                </a:solidFill>
                <a:effectLst/>
                <a:uLnTx/>
                <a:uFillTx/>
                <a:latin typeface="微软雅黑" pitchFamily="34" charset="-122"/>
                <a:ea typeface="微软雅黑" pitchFamily="34" charset="-122"/>
                <a:cs typeface="+mj-cs"/>
              </a:rPr>
              <a:t>科睿唯安微信公众号</a:t>
            </a:r>
            <a:r>
              <a:rPr kumimoji="0" lang="en-US" altLang="zh-CN" sz="2800" b="1" i="0" u="none" strike="noStrike" kern="1200" cap="none" spc="0" normalizeH="0" baseline="0" noProof="0">
                <a:ln>
                  <a:noFill/>
                </a:ln>
                <a:solidFill>
                  <a:srgbClr val="6817FF"/>
                </a:solidFill>
                <a:effectLst/>
                <a:uLnTx/>
                <a:uFillTx/>
                <a:latin typeface="微软雅黑" pitchFamily="34" charset="-122"/>
                <a:ea typeface="微软雅黑" pitchFamily="34" charset="-122"/>
                <a:cs typeface="+mj-cs"/>
              </a:rPr>
              <a:t>——</a:t>
            </a:r>
            <a:r>
              <a:rPr kumimoji="0" lang="zh-CN" altLang="en-US" sz="2800" b="1" i="0" u="none" strike="noStrike" kern="1200" cap="none" spc="0" normalizeH="0" baseline="0" noProof="0">
                <a:ln>
                  <a:noFill/>
                </a:ln>
                <a:solidFill>
                  <a:srgbClr val="6817FF"/>
                </a:solidFill>
                <a:effectLst/>
                <a:uLnTx/>
                <a:uFillTx/>
                <a:latin typeface="微软雅黑" pitchFamily="34" charset="-122"/>
                <a:ea typeface="微软雅黑" pitchFamily="34" charset="-122"/>
                <a:cs typeface="+mj-cs"/>
              </a:rPr>
              <a:t>一站式科研信息解决方案</a:t>
            </a:r>
            <a:endParaRPr kumimoji="0" lang="zh-CN" alt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pic>
        <p:nvPicPr>
          <p:cNvPr id="7" name="图片 4">
            <a:extLst>
              <a:ext uri="{FF2B5EF4-FFF2-40B4-BE49-F238E27FC236}">
                <a16:creationId xmlns:a16="http://schemas.microsoft.com/office/drawing/2014/main" id="{654F3320-E3E7-400B-917F-A3BB461C50B7}"/>
              </a:ext>
            </a:extLst>
          </p:cNvPr>
          <p:cNvPicPr>
            <a:picLocks noChangeAspect="1"/>
          </p:cNvPicPr>
          <p:nvPr/>
        </p:nvPicPr>
        <p:blipFill>
          <a:blip r:embed="rId3"/>
          <a:stretch>
            <a:fillRect/>
          </a:stretch>
        </p:blipFill>
        <p:spPr>
          <a:xfrm>
            <a:off x="1024621" y="772590"/>
            <a:ext cx="2719445" cy="2725881"/>
          </a:xfrm>
          <a:prstGeom prst="rect">
            <a:avLst/>
          </a:prstGeom>
        </p:spPr>
      </p:pic>
      <p:sp>
        <p:nvSpPr>
          <p:cNvPr id="8" name="Rectangle 7">
            <a:extLst>
              <a:ext uri="{FF2B5EF4-FFF2-40B4-BE49-F238E27FC236}">
                <a16:creationId xmlns:a16="http://schemas.microsoft.com/office/drawing/2014/main" id="{EEDD22EA-D004-4F71-BBE8-58890B0DD54A}"/>
              </a:ext>
            </a:extLst>
          </p:cNvPr>
          <p:cNvSpPr/>
          <p:nvPr/>
        </p:nvSpPr>
        <p:spPr bwMode="auto">
          <a:xfrm>
            <a:off x="5173441" y="3890240"/>
            <a:ext cx="1528441" cy="326358"/>
          </a:xfrm>
          <a:prstGeom prst="rect">
            <a:avLst/>
          </a:prstGeom>
          <a:noFill/>
          <a:ln w="38100" cap="flat" cmpd="sng" algn="ctr">
            <a:solidFill>
              <a:srgbClr val="FF0000"/>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endParaRPr>
          </a:p>
        </p:txBody>
      </p:sp>
      <p:sp>
        <p:nvSpPr>
          <p:cNvPr id="9" name="Rectangle 8">
            <a:extLst>
              <a:ext uri="{FF2B5EF4-FFF2-40B4-BE49-F238E27FC236}">
                <a16:creationId xmlns:a16="http://schemas.microsoft.com/office/drawing/2014/main" id="{AB719E30-914F-4F86-ADEB-741B01990CFF}"/>
              </a:ext>
            </a:extLst>
          </p:cNvPr>
          <p:cNvSpPr/>
          <p:nvPr/>
        </p:nvSpPr>
        <p:spPr bwMode="auto">
          <a:xfrm>
            <a:off x="5173441" y="5871756"/>
            <a:ext cx="1676538" cy="306264"/>
          </a:xfrm>
          <a:prstGeom prst="rect">
            <a:avLst/>
          </a:prstGeom>
          <a:noFill/>
          <a:ln w="38100" cap="flat" cmpd="sng" algn="ctr">
            <a:solidFill>
              <a:srgbClr val="FF0000"/>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zh-CN" altLang="en-US" sz="2400" b="0" i="0" u="none" strike="noStrike" kern="0" cap="none" spc="0" normalizeH="0" baseline="0" noProof="0" dirty="0">
              <a:ln>
                <a:noFill/>
              </a:ln>
              <a:solidFill>
                <a:srgbClr val="000000"/>
              </a:solidFill>
              <a:effectLst/>
              <a:uLnTx/>
              <a:uFillTx/>
            </a:endParaRPr>
          </a:p>
        </p:txBody>
      </p:sp>
      <p:sp>
        <p:nvSpPr>
          <p:cNvPr id="10" name="Rectangle 9">
            <a:extLst>
              <a:ext uri="{FF2B5EF4-FFF2-40B4-BE49-F238E27FC236}">
                <a16:creationId xmlns:a16="http://schemas.microsoft.com/office/drawing/2014/main" id="{E0CF5136-134D-46A3-BDC3-0F4D2DA2DA3A}"/>
              </a:ext>
            </a:extLst>
          </p:cNvPr>
          <p:cNvSpPr/>
          <p:nvPr/>
        </p:nvSpPr>
        <p:spPr bwMode="auto">
          <a:xfrm>
            <a:off x="5173442" y="5401159"/>
            <a:ext cx="1067744" cy="270178"/>
          </a:xfrm>
          <a:prstGeom prst="rect">
            <a:avLst/>
          </a:prstGeom>
          <a:noFill/>
          <a:ln w="38100" cap="flat" cmpd="sng" algn="ctr">
            <a:solidFill>
              <a:srgbClr val="FF0000"/>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endParaRPr>
          </a:p>
        </p:txBody>
      </p:sp>
      <p:sp>
        <p:nvSpPr>
          <p:cNvPr id="11" name="右箭头 7">
            <a:extLst>
              <a:ext uri="{FF2B5EF4-FFF2-40B4-BE49-F238E27FC236}">
                <a16:creationId xmlns:a16="http://schemas.microsoft.com/office/drawing/2014/main" id="{3C0DCB6B-4774-42C2-8A3D-228399C4DE3C}"/>
              </a:ext>
            </a:extLst>
          </p:cNvPr>
          <p:cNvSpPr/>
          <p:nvPr/>
        </p:nvSpPr>
        <p:spPr bwMode="auto">
          <a:xfrm rot="1359121">
            <a:off x="4206170" y="5258497"/>
            <a:ext cx="799167" cy="491524"/>
          </a:xfrm>
          <a:prstGeom prst="rightArrow">
            <a:avLst/>
          </a:prstGeom>
          <a:solidFill>
            <a:srgbClr val="6817FF"/>
          </a:solidFill>
          <a:ln w="25400" cap="flat" cmpd="sng" algn="ctr">
            <a:no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lvl="0" indent="0" defTabSz="914377" eaLnBrk="1" fontAlgn="base" latinLnBrk="0" hangingPunct="1">
              <a:lnSpc>
                <a:spcPct val="100000"/>
              </a:lnSpc>
              <a:spcBef>
                <a:spcPct val="50000"/>
              </a:spcBef>
              <a:spcAft>
                <a:spcPct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endParaRPr>
          </a:p>
        </p:txBody>
      </p:sp>
      <p:sp>
        <p:nvSpPr>
          <p:cNvPr id="12" name="TextBox 11">
            <a:extLst>
              <a:ext uri="{FF2B5EF4-FFF2-40B4-BE49-F238E27FC236}">
                <a16:creationId xmlns:a16="http://schemas.microsoft.com/office/drawing/2014/main" id="{19684954-4892-4A6F-ACE7-10D0E62C0B0E}"/>
              </a:ext>
            </a:extLst>
          </p:cNvPr>
          <p:cNvSpPr txBox="1"/>
          <p:nvPr/>
        </p:nvSpPr>
        <p:spPr>
          <a:xfrm>
            <a:off x="109963" y="3571824"/>
            <a:ext cx="4493942" cy="2031325"/>
          </a:xfrm>
          <a:prstGeom prst="rect">
            <a:avLst/>
          </a:prstGeom>
          <a:solidFill>
            <a:srgbClr val="6817FF"/>
          </a:solidFill>
        </p:spPr>
        <p:txBody>
          <a:bodyPr wrap="square" rtlCol="0">
            <a:spAutoFit/>
          </a:bodyPr>
          <a:lstStyle/>
          <a:p>
            <a:pPr defTabSz="914400">
              <a:defRPr/>
            </a:pPr>
            <a:r>
              <a:rPr lang="zh-CN" altLang="en-US" kern="0" dirty="0">
                <a:solidFill>
                  <a:srgbClr val="FFFFFF"/>
                </a:solidFill>
                <a:latin typeface="Microsoft YaHei UI" panose="020B0503020204020204" pitchFamily="34" charset="-122"/>
                <a:ea typeface="Microsoft YaHei UI" panose="020B0503020204020204" pitchFamily="34" charset="-122"/>
              </a:rPr>
              <a:t>下拉菜单</a:t>
            </a:r>
            <a:r>
              <a:rPr lang="en-US" altLang="zh-CN" kern="0" dirty="0">
                <a:solidFill>
                  <a:srgbClr val="FFFFFF"/>
                </a:solidFill>
                <a:latin typeface="Microsoft YaHei UI" panose="020B0503020204020204" pitchFamily="34" charset="-122"/>
                <a:ea typeface="Microsoft YaHei UI" panose="020B0503020204020204" pitchFamily="34" charset="-122"/>
              </a:rPr>
              <a:t>——</a:t>
            </a:r>
            <a:r>
              <a:rPr lang="zh-CN" altLang="en-US" kern="0" dirty="0">
                <a:solidFill>
                  <a:srgbClr val="FFFFFF"/>
                </a:solidFill>
                <a:latin typeface="Microsoft YaHei UI" panose="020B0503020204020204" pitchFamily="34" charset="-122"/>
                <a:ea typeface="Microsoft YaHei UI" panose="020B0503020204020204" pitchFamily="34" charset="-122"/>
              </a:rPr>
              <a:t>在线学院，</a:t>
            </a:r>
            <a:endParaRPr lang="en-US" altLang="zh-CN" kern="0" dirty="0">
              <a:solidFill>
                <a:srgbClr val="FFFFFF"/>
              </a:solidFill>
              <a:latin typeface="Microsoft YaHei UI" panose="020B0503020204020204" pitchFamily="34" charset="-122"/>
              <a:ea typeface="Microsoft YaHei UI" panose="020B0503020204020204" pitchFamily="34" charset="-122"/>
            </a:endParaRPr>
          </a:p>
          <a:p>
            <a:pPr defTabSz="914400">
              <a:defRPr/>
            </a:pPr>
            <a:r>
              <a:rPr lang="zh-CN" altLang="en-US" kern="0" dirty="0">
                <a:solidFill>
                  <a:srgbClr val="FFFFFF"/>
                </a:solidFill>
                <a:latin typeface="Microsoft YaHei UI" panose="020B0503020204020204" pitchFamily="34" charset="-122"/>
                <a:ea typeface="Microsoft YaHei UI" panose="020B0503020204020204" pitchFamily="34" charset="-122"/>
              </a:rPr>
              <a:t>电脑或手机均无障碍登录</a:t>
            </a:r>
            <a:endParaRPr lang="en-US" altLang="zh-CN" kern="0" dirty="0">
              <a:solidFill>
                <a:srgbClr val="FFFFFF"/>
              </a:solidFill>
              <a:latin typeface="Microsoft YaHei UI" panose="020B0503020204020204" pitchFamily="34" charset="-122"/>
              <a:ea typeface="Microsoft YaHei UI" panose="020B0503020204020204" pitchFamily="34" charset="-122"/>
            </a:endParaRPr>
          </a:p>
          <a:p>
            <a:pPr defTabSz="914400">
              <a:defRPr/>
            </a:pPr>
            <a:r>
              <a:rPr lang="zh-CN" altLang="en-US" kern="0" dirty="0">
                <a:solidFill>
                  <a:srgbClr val="FFFFFF"/>
                </a:solidFill>
                <a:latin typeface="Microsoft YaHei UI" panose="020B0503020204020204" pitchFamily="34" charset="-122"/>
                <a:ea typeface="Microsoft YaHei UI" panose="020B0503020204020204" pitchFamily="34" charset="-122"/>
              </a:rPr>
              <a:t>既有干货满满的</a:t>
            </a:r>
            <a:r>
              <a:rPr lang="en-US" altLang="zh-CN" kern="0" dirty="0">
                <a:solidFill>
                  <a:srgbClr val="FFFFFF"/>
                </a:solidFill>
                <a:latin typeface="Microsoft YaHei UI" panose="020B0503020204020204" pitchFamily="34" charset="-122"/>
                <a:ea typeface="Microsoft YaHei UI" panose="020B0503020204020204" pitchFamily="34" charset="-122"/>
              </a:rPr>
              <a:t>WOS</a:t>
            </a:r>
            <a:r>
              <a:rPr lang="zh-CN" altLang="en-US" kern="0" dirty="0">
                <a:solidFill>
                  <a:srgbClr val="FFFFFF"/>
                </a:solidFill>
                <a:latin typeface="Microsoft YaHei UI" panose="020B0503020204020204" pitchFamily="34" charset="-122"/>
                <a:ea typeface="Microsoft YaHei UI" panose="020B0503020204020204" pitchFamily="34" charset="-122"/>
              </a:rPr>
              <a:t>在线大讲堂</a:t>
            </a:r>
            <a:endParaRPr lang="en-US" altLang="zh-CN" kern="0" dirty="0">
              <a:solidFill>
                <a:srgbClr val="FFFFFF"/>
              </a:solidFill>
              <a:latin typeface="Microsoft YaHei UI" panose="020B0503020204020204" pitchFamily="34" charset="-122"/>
              <a:ea typeface="Microsoft YaHei UI" panose="020B0503020204020204" pitchFamily="34" charset="-122"/>
            </a:endParaRPr>
          </a:p>
          <a:p>
            <a:pPr defTabSz="914400">
              <a:defRPr/>
            </a:pPr>
            <a:r>
              <a:rPr lang="zh-CN" altLang="en-US" kern="0" dirty="0">
                <a:solidFill>
                  <a:srgbClr val="FFFFFF"/>
                </a:solidFill>
                <a:latin typeface="Microsoft YaHei UI" panose="020B0503020204020204" pitchFamily="34" charset="-122"/>
                <a:ea typeface="Microsoft YaHei UI" panose="020B0503020204020204" pitchFamily="34" charset="-122"/>
              </a:rPr>
              <a:t>又有随时随地几分钟学到小技巧的微课堂！</a:t>
            </a:r>
            <a:endParaRPr lang="en-US" altLang="zh-CN" kern="0" dirty="0">
              <a:solidFill>
                <a:srgbClr val="FFFFFF"/>
              </a:solidFill>
              <a:latin typeface="Microsoft YaHei UI" panose="020B0503020204020204" pitchFamily="34" charset="-122"/>
              <a:ea typeface="Microsoft YaHei UI" panose="020B0503020204020204" pitchFamily="34" charset="-122"/>
            </a:endParaRPr>
          </a:p>
          <a:p>
            <a:pPr defTabSz="914400">
              <a:defRPr/>
            </a:pPr>
            <a:endParaRPr lang="en-US" altLang="zh-CN" kern="0" dirty="0">
              <a:solidFill>
                <a:srgbClr val="FFFFFF"/>
              </a:solidFill>
              <a:latin typeface="Microsoft YaHei UI" panose="020B0503020204020204" pitchFamily="34" charset="-122"/>
              <a:ea typeface="Microsoft YaHei UI" panose="020B0503020204020204" pitchFamily="34" charset="-122"/>
            </a:endParaRPr>
          </a:p>
          <a:p>
            <a:pPr defTabSz="914400">
              <a:defRPr/>
            </a:pPr>
            <a:r>
              <a:rPr lang="en-US" altLang="zh-CN" kern="0" dirty="0">
                <a:solidFill>
                  <a:srgbClr val="FFFFFF"/>
                </a:solidFill>
                <a:latin typeface="Microsoft YaHei UI" panose="020B0503020204020204" pitchFamily="34" charset="-122"/>
                <a:ea typeface="Microsoft YaHei UI" panose="020B0503020204020204" pitchFamily="34" charset="-122"/>
              </a:rPr>
              <a:t>PC</a:t>
            </a:r>
            <a:r>
              <a:rPr lang="zh-CN" altLang="en-US" kern="0" dirty="0">
                <a:solidFill>
                  <a:srgbClr val="FFFFFF"/>
                </a:solidFill>
                <a:latin typeface="Microsoft YaHei UI" panose="020B0503020204020204" pitchFamily="34" charset="-122"/>
                <a:ea typeface="Microsoft YaHei UI" panose="020B0503020204020204" pitchFamily="34" charset="-122"/>
              </a:rPr>
              <a:t>端请访问：</a:t>
            </a:r>
            <a:r>
              <a:rPr lang="en-US" altLang="zh-CN" kern="0" dirty="0">
                <a:solidFill>
                  <a:srgbClr val="FFFFFF"/>
                </a:solidFill>
                <a:latin typeface="Microsoft YaHei UI" panose="020B0503020204020204" pitchFamily="34" charset="-122"/>
                <a:ea typeface="Microsoft YaHei UI" panose="020B0503020204020204" pitchFamily="34" charset="-122"/>
              </a:rPr>
              <a:t>https://clarivate.com.cn/e-clarivate/</a:t>
            </a:r>
            <a:endParaRPr lang="zh-CN" altLang="en-US" kern="0" dirty="0">
              <a:solidFill>
                <a:srgbClr val="FFFFFF"/>
              </a:solidFill>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12106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7D44893-4D51-4B0E-BD24-64CD62ECB3B0}"/>
              </a:ext>
            </a:extLst>
          </p:cNvPr>
          <p:cNvSpPr txBox="1">
            <a:spLocks/>
          </p:cNvSpPr>
          <p:nvPr/>
        </p:nvSpPr>
        <p:spPr>
          <a:xfrm>
            <a:off x="374226" y="133856"/>
            <a:ext cx="8394485" cy="679419"/>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a:ln>
                  <a:noFill/>
                </a:ln>
                <a:solidFill>
                  <a:srgbClr val="6817FF"/>
                </a:solidFill>
                <a:effectLst/>
                <a:uLnTx/>
                <a:uFillTx/>
                <a:latin typeface="微软雅黑" pitchFamily="34" charset="-122"/>
                <a:ea typeface="微软雅黑" pitchFamily="34" charset="-122"/>
                <a:cs typeface="+mj-cs"/>
              </a:rPr>
              <a:t>科睿唯安微信公众号</a:t>
            </a:r>
            <a:r>
              <a:rPr kumimoji="0" lang="en-US" altLang="zh-CN" sz="2800" b="1" i="0" u="none" strike="noStrike" kern="1200" cap="none" spc="0" normalizeH="0" baseline="0" noProof="0">
                <a:ln>
                  <a:noFill/>
                </a:ln>
                <a:solidFill>
                  <a:srgbClr val="6817FF"/>
                </a:solidFill>
                <a:effectLst/>
                <a:uLnTx/>
                <a:uFillTx/>
                <a:latin typeface="微软雅黑" pitchFamily="34" charset="-122"/>
                <a:ea typeface="微软雅黑" pitchFamily="34" charset="-122"/>
                <a:cs typeface="+mj-cs"/>
              </a:rPr>
              <a:t>——</a:t>
            </a:r>
            <a:r>
              <a:rPr kumimoji="0" lang="zh-CN" altLang="en-US" sz="2800" b="1" i="0" u="none" strike="noStrike" kern="1200" cap="none" spc="0" normalizeH="0" baseline="0" noProof="0">
                <a:ln>
                  <a:noFill/>
                </a:ln>
                <a:solidFill>
                  <a:srgbClr val="6817FF"/>
                </a:solidFill>
                <a:effectLst/>
                <a:uLnTx/>
                <a:uFillTx/>
                <a:latin typeface="微软雅黑" pitchFamily="34" charset="-122"/>
                <a:ea typeface="微软雅黑" pitchFamily="34" charset="-122"/>
                <a:cs typeface="+mj-cs"/>
              </a:rPr>
              <a:t>一站式科研信息解决方案</a:t>
            </a:r>
            <a:endParaRPr kumimoji="0" lang="zh-CN" alt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pic>
        <p:nvPicPr>
          <p:cNvPr id="6" name="Picture 5">
            <a:extLst>
              <a:ext uri="{FF2B5EF4-FFF2-40B4-BE49-F238E27FC236}">
                <a16:creationId xmlns:a16="http://schemas.microsoft.com/office/drawing/2014/main" id="{F68C41FB-A559-4518-AC64-500210784FAA}"/>
              </a:ext>
            </a:extLst>
          </p:cNvPr>
          <p:cNvPicPr>
            <a:picLocks noChangeAspect="1"/>
          </p:cNvPicPr>
          <p:nvPr/>
        </p:nvPicPr>
        <p:blipFill>
          <a:blip r:embed="rId2"/>
          <a:stretch>
            <a:fillRect/>
          </a:stretch>
        </p:blipFill>
        <p:spPr>
          <a:xfrm>
            <a:off x="4892842" y="802934"/>
            <a:ext cx="3941029" cy="6055066"/>
          </a:xfrm>
          <a:prstGeom prst="rect">
            <a:avLst/>
          </a:prstGeom>
        </p:spPr>
      </p:pic>
      <p:pic>
        <p:nvPicPr>
          <p:cNvPr id="7" name="Picture 6">
            <a:extLst>
              <a:ext uri="{FF2B5EF4-FFF2-40B4-BE49-F238E27FC236}">
                <a16:creationId xmlns:a16="http://schemas.microsoft.com/office/drawing/2014/main" id="{492D181B-066B-4A83-8EB7-A6A7163BAE1D}"/>
              </a:ext>
            </a:extLst>
          </p:cNvPr>
          <p:cNvPicPr>
            <a:picLocks noChangeAspect="1"/>
          </p:cNvPicPr>
          <p:nvPr/>
        </p:nvPicPr>
        <p:blipFill>
          <a:blip r:embed="rId3"/>
          <a:stretch>
            <a:fillRect/>
          </a:stretch>
        </p:blipFill>
        <p:spPr>
          <a:xfrm>
            <a:off x="371899" y="802934"/>
            <a:ext cx="3991554" cy="6055066"/>
          </a:xfrm>
          <a:prstGeom prst="rect">
            <a:avLst/>
          </a:prstGeom>
        </p:spPr>
      </p:pic>
      <p:sp>
        <p:nvSpPr>
          <p:cNvPr id="8" name="TextBox 7">
            <a:extLst>
              <a:ext uri="{FF2B5EF4-FFF2-40B4-BE49-F238E27FC236}">
                <a16:creationId xmlns:a16="http://schemas.microsoft.com/office/drawing/2014/main" id="{6265FD12-EBD1-4E0D-BB3E-A0695BC204CA}"/>
              </a:ext>
            </a:extLst>
          </p:cNvPr>
          <p:cNvSpPr txBox="1"/>
          <p:nvPr/>
        </p:nvSpPr>
        <p:spPr>
          <a:xfrm>
            <a:off x="310128" y="813275"/>
            <a:ext cx="4053325" cy="646331"/>
          </a:xfrm>
          <a:prstGeom prst="rect">
            <a:avLst/>
          </a:prstGeom>
          <a:solidFill>
            <a:srgbClr val="6817FF"/>
          </a:solidFill>
        </p:spPr>
        <p:txBody>
          <a:bodyPr wrap="square" rtlCol="0">
            <a:spAutoFit/>
          </a:bodyPr>
          <a:lstStyle/>
          <a:p>
            <a:pPr defTabSz="914400">
              <a:defRPr/>
            </a:pPr>
            <a:r>
              <a:rPr lang="en-US" altLang="zh-CN" kern="0" dirty="0">
                <a:solidFill>
                  <a:srgbClr val="FFFFFF"/>
                </a:solidFill>
                <a:latin typeface="Microsoft YaHei UI" panose="020B0503020204020204" pitchFamily="34" charset="-122"/>
                <a:ea typeface="Microsoft YaHei UI" panose="020B0503020204020204" pitchFamily="34" charset="-122"/>
              </a:rPr>
              <a:t>WOS</a:t>
            </a:r>
            <a:r>
              <a:rPr lang="zh-CN" altLang="en-US" kern="0" dirty="0">
                <a:solidFill>
                  <a:srgbClr val="FFFFFF"/>
                </a:solidFill>
                <a:latin typeface="Microsoft YaHei UI" panose="020B0503020204020204" pitchFamily="34" charset="-122"/>
                <a:ea typeface="Microsoft YaHei UI" panose="020B0503020204020204" pitchFamily="34" charset="-122"/>
              </a:rPr>
              <a:t>在线大讲堂</a:t>
            </a:r>
            <a:endParaRPr lang="en-US" altLang="zh-CN" kern="0" dirty="0">
              <a:solidFill>
                <a:srgbClr val="FFFFFF"/>
              </a:solidFill>
              <a:latin typeface="Microsoft YaHei UI" panose="020B0503020204020204" pitchFamily="34" charset="-122"/>
              <a:ea typeface="Microsoft YaHei UI" panose="020B0503020204020204" pitchFamily="34" charset="-122"/>
            </a:endParaRPr>
          </a:p>
          <a:p>
            <a:pPr defTabSz="914400">
              <a:defRPr/>
            </a:pPr>
            <a:r>
              <a:rPr lang="en-US" altLang="zh-CN" kern="0" dirty="0">
                <a:solidFill>
                  <a:srgbClr val="FFFFFF"/>
                </a:solidFill>
                <a:latin typeface="Microsoft YaHei UI" panose="020B0503020204020204" pitchFamily="34" charset="-122"/>
                <a:ea typeface="Microsoft YaHei UI" panose="020B0503020204020204" pitchFamily="34" charset="-122"/>
              </a:rPr>
              <a:t>          ——</a:t>
            </a:r>
            <a:r>
              <a:rPr lang="zh-CN" altLang="en-US" kern="0" dirty="0">
                <a:solidFill>
                  <a:srgbClr val="FFFFFF"/>
                </a:solidFill>
                <a:latin typeface="Microsoft YaHei UI" panose="020B0503020204020204" pitchFamily="34" charset="-122"/>
                <a:ea typeface="Microsoft YaHei UI" panose="020B0503020204020204" pitchFamily="34" charset="-122"/>
              </a:rPr>
              <a:t>大咖在线的主题讲座</a:t>
            </a:r>
            <a:endParaRPr lang="zh-CN" altLang="en-US" kern="0" dirty="0">
              <a:solidFill>
                <a:srgbClr val="FFFFFF"/>
              </a:solidFill>
              <a:ea typeface="华文新魏" panose="02010800040101010101" pitchFamily="2" charset="-122"/>
            </a:endParaRPr>
          </a:p>
        </p:txBody>
      </p:sp>
      <p:sp>
        <p:nvSpPr>
          <p:cNvPr id="9" name="TextBox 8">
            <a:extLst>
              <a:ext uri="{FF2B5EF4-FFF2-40B4-BE49-F238E27FC236}">
                <a16:creationId xmlns:a16="http://schemas.microsoft.com/office/drawing/2014/main" id="{DA886D46-4669-455A-A680-533C852473A0}"/>
              </a:ext>
            </a:extLst>
          </p:cNvPr>
          <p:cNvSpPr txBox="1"/>
          <p:nvPr/>
        </p:nvSpPr>
        <p:spPr>
          <a:xfrm>
            <a:off x="4886838" y="802934"/>
            <a:ext cx="3941029" cy="646331"/>
          </a:xfrm>
          <a:prstGeom prst="rect">
            <a:avLst/>
          </a:prstGeom>
          <a:solidFill>
            <a:srgbClr val="6817FF"/>
          </a:solidFill>
        </p:spPr>
        <p:txBody>
          <a:bodyPr wrap="square" rtlCol="0">
            <a:spAutoFit/>
          </a:bodyPr>
          <a:lstStyle/>
          <a:p>
            <a:pPr defTabSz="914400">
              <a:defRPr/>
            </a:pPr>
            <a:r>
              <a:rPr lang="zh-CN" altLang="en-US" kern="0" dirty="0">
                <a:solidFill>
                  <a:srgbClr val="FFFFFF"/>
                </a:solidFill>
                <a:latin typeface="Microsoft YaHei UI" panose="020B0503020204020204" pitchFamily="34" charset="-122"/>
                <a:ea typeface="Microsoft YaHei UI" panose="020B0503020204020204" pitchFamily="34" charset="-122"/>
              </a:rPr>
              <a:t>微课堂</a:t>
            </a:r>
            <a:r>
              <a:rPr lang="en-US" altLang="zh-CN" kern="0" dirty="0">
                <a:solidFill>
                  <a:srgbClr val="FFFFFF"/>
                </a:solidFill>
                <a:latin typeface="Microsoft YaHei UI" panose="020B0503020204020204" pitchFamily="34" charset="-122"/>
                <a:ea typeface="Microsoft YaHei UI" panose="020B0503020204020204" pitchFamily="34" charset="-122"/>
              </a:rPr>
              <a:t>        </a:t>
            </a:r>
          </a:p>
          <a:p>
            <a:pPr defTabSz="914400">
              <a:defRPr/>
            </a:pPr>
            <a:r>
              <a:rPr lang="en-US" altLang="zh-CN" kern="0" dirty="0">
                <a:solidFill>
                  <a:srgbClr val="FFFFFF"/>
                </a:solidFill>
                <a:latin typeface="Microsoft YaHei UI" panose="020B0503020204020204" pitchFamily="34" charset="-122"/>
                <a:ea typeface="Microsoft YaHei UI" panose="020B0503020204020204" pitchFamily="34" charset="-122"/>
              </a:rPr>
              <a:t>               ——</a:t>
            </a:r>
            <a:r>
              <a:rPr lang="zh-CN" altLang="en-US" kern="0" dirty="0">
                <a:solidFill>
                  <a:srgbClr val="FFFFFF"/>
                </a:solidFill>
                <a:latin typeface="Microsoft YaHei UI" panose="020B0503020204020204" pitchFamily="34" charset="-122"/>
                <a:ea typeface="Microsoft YaHei UI" panose="020B0503020204020204" pitchFamily="34" charset="-122"/>
              </a:rPr>
              <a:t>小视频，大智慧</a:t>
            </a:r>
            <a:endParaRPr lang="zh-CN" altLang="en-US" kern="0" dirty="0">
              <a:solidFill>
                <a:srgbClr val="FFFFFF"/>
              </a:solidFill>
              <a:ea typeface="华文新魏" panose="02010800040101010101" pitchFamily="2" charset="-122"/>
            </a:endParaRPr>
          </a:p>
        </p:txBody>
      </p:sp>
    </p:spTree>
    <p:extLst>
      <p:ext uri="{BB962C8B-B14F-4D97-AF65-F5344CB8AC3E}">
        <p14:creationId xmlns:p14="http://schemas.microsoft.com/office/powerpoint/2010/main" val="33566492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7191D03-AB84-4603-9BEB-202CD689C414}"/>
              </a:ext>
            </a:extLst>
          </p:cNvPr>
          <p:cNvSpPr txBox="1">
            <a:spLocks/>
          </p:cNvSpPr>
          <p:nvPr/>
        </p:nvSpPr>
        <p:spPr>
          <a:xfrm>
            <a:off x="330955" y="235294"/>
            <a:ext cx="8513781" cy="399311"/>
          </a:xfrm>
          <a:prstGeom prst="rect">
            <a:avLst/>
          </a:prstGeom>
        </p:spPr>
        <p:txBody>
          <a:bodyPr vert="horz" lIns="0" tIns="0" rIns="0" bIns="0">
            <a:noAutofit/>
          </a:bodyPr>
          <a:lstStyle>
            <a:lvl1pPr algn="l" defTabSz="457200" rtl="0" eaLnBrk="1" latinLnBrk="0" hangingPunct="1">
              <a:spcBef>
                <a:spcPct val="0"/>
              </a:spcBef>
              <a:buNone/>
              <a:defRPr sz="1800" b="1" i="0" kern="1200" cap="none">
                <a:solidFill>
                  <a:schemeClr val="tx1"/>
                </a:solidFill>
                <a:latin typeface="微软雅黑" panose="020B0503020204020204" pitchFamily="34" charset="-122"/>
                <a:ea typeface="微软雅黑" panose="020B0503020204020204" pitchFamily="34" charset="-122"/>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a:ln>
                  <a:noFill/>
                </a:ln>
                <a:solidFill>
                  <a:srgbClr val="6817FF"/>
                </a:solidFill>
                <a:effectLst/>
                <a:uLnTx/>
                <a:uFillTx/>
                <a:latin typeface="微软雅黑" panose="020B0503020204020204" pitchFamily="34" charset="-122"/>
                <a:ea typeface="微软雅黑" panose="020B0503020204020204" pitchFamily="34" charset="-122"/>
                <a:cs typeface="Arial"/>
              </a:rPr>
              <a:t>科睿唯安微信公众号</a:t>
            </a:r>
            <a:r>
              <a:rPr kumimoji="0" lang="en-US" altLang="zh-CN" sz="2800" b="1" i="0" u="none" strike="noStrike" kern="1200" cap="none" spc="0" normalizeH="0" baseline="0" noProof="0">
                <a:ln>
                  <a:noFill/>
                </a:ln>
                <a:solidFill>
                  <a:srgbClr val="6817FF"/>
                </a:solidFill>
                <a:effectLst/>
                <a:uLnTx/>
                <a:uFillTx/>
                <a:latin typeface="微软雅黑" panose="020B0503020204020204" pitchFamily="34" charset="-122"/>
                <a:ea typeface="微软雅黑" panose="020B0503020204020204" pitchFamily="34" charset="-122"/>
                <a:cs typeface="Arial"/>
              </a:rPr>
              <a:t>——</a:t>
            </a:r>
            <a:r>
              <a:rPr kumimoji="0" lang="zh-CN" altLang="en-US" sz="2800" b="1" i="0" u="none" strike="noStrike" kern="1200" cap="none" spc="0" normalizeH="0" baseline="0" noProof="0">
                <a:ln>
                  <a:noFill/>
                </a:ln>
                <a:solidFill>
                  <a:srgbClr val="6817FF"/>
                </a:solidFill>
                <a:effectLst/>
                <a:uLnTx/>
                <a:uFillTx/>
                <a:latin typeface="微软雅黑" panose="020B0503020204020204" pitchFamily="34" charset="-122"/>
                <a:ea typeface="微软雅黑" panose="020B0503020204020204" pitchFamily="34" charset="-122"/>
                <a:cs typeface="Arial"/>
              </a:rPr>
              <a:t>产品资料电子版下载</a:t>
            </a:r>
            <a:endParaRPr kumimoji="0" lang="en-US" sz="28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Arial"/>
            </a:endParaRPr>
          </a:p>
        </p:txBody>
      </p:sp>
      <p:sp>
        <p:nvSpPr>
          <p:cNvPr id="6" name="Text Placeholder 3">
            <a:extLst>
              <a:ext uri="{FF2B5EF4-FFF2-40B4-BE49-F238E27FC236}">
                <a16:creationId xmlns:a16="http://schemas.microsoft.com/office/drawing/2014/main" id="{5413CD4E-3ADF-457A-9143-92DB6F528D70}"/>
              </a:ext>
            </a:extLst>
          </p:cNvPr>
          <p:cNvSpPr txBox="1">
            <a:spLocks/>
          </p:cNvSpPr>
          <p:nvPr/>
        </p:nvSpPr>
        <p:spPr>
          <a:xfrm>
            <a:off x="330955" y="802922"/>
            <a:ext cx="7733237" cy="3086012"/>
          </a:xfrm>
          <a:prstGeom prst="rect">
            <a:avLst/>
          </a:prstGeom>
        </p:spPr>
        <p:txBody>
          <a:bodyPr vert="horz" lIns="0" tIns="0" rIns="0" bIns="0">
            <a:normAutofit/>
          </a:bodyPr>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kern="1200" baseline="0">
                <a:solidFill>
                  <a:schemeClr val="tx1"/>
                </a:solidFill>
                <a:latin typeface="微软雅黑" panose="020B0503020204020204" pitchFamily="34" charset="-122"/>
                <a:ea typeface="微软雅黑" panose="020B0503020204020204" pitchFamily="34" charset="-122"/>
                <a:cs typeface="Arial"/>
              </a:defRPr>
            </a:lvl1pPr>
            <a:lvl2pPr marL="742950" indent="-285750" algn="l" defTabSz="457200" rtl="0" eaLnBrk="1" latinLnBrk="0" hangingPunct="1">
              <a:spcBef>
                <a:spcPct val="20000"/>
              </a:spcBef>
              <a:buFont typeface="Courier New"/>
              <a:buChar char="o"/>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Wingdings" charset="2"/>
              <a:buChar char="ü"/>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200"/>
              </a:spcAft>
              <a:buClr>
                <a:srgbClr val="FF6600"/>
              </a:buClr>
              <a:buSzPct val="75000"/>
              <a:buFontTx/>
              <a:buNone/>
              <a:tabLst/>
              <a:defRPr/>
            </a:pPr>
            <a:r>
              <a:rPr kumimoji="0" lang="zh-CN" altLang="en-US" sz="20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rPr>
              <a:t>点击“在线学院”微信菜单中的</a:t>
            </a:r>
            <a:r>
              <a:rPr kumimoji="0" lang="en-US" sz="20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rPr>
              <a:t>“</a:t>
            </a:r>
            <a:r>
              <a:rPr kumimoji="0" lang="zh-CN" altLang="en-US" sz="20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rPr>
              <a:t>产品使用指南下载</a:t>
            </a:r>
            <a:r>
              <a:rPr kumimoji="0" lang="en-US" sz="20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rPr>
              <a:t>”</a:t>
            </a:r>
            <a:r>
              <a:rPr kumimoji="0" lang="zh-CN" altLang="en-US" sz="20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rial"/>
              </a:rPr>
              <a:t>子菜单，进入“科学与学术研究产品快速使用指南下载”页面，即可下载。</a:t>
            </a:r>
            <a:endParaRPr kumimoji="0" 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endParaRPr>
          </a:p>
        </p:txBody>
      </p:sp>
      <p:pic>
        <p:nvPicPr>
          <p:cNvPr id="7" name="Picture 6">
            <a:extLst>
              <a:ext uri="{FF2B5EF4-FFF2-40B4-BE49-F238E27FC236}">
                <a16:creationId xmlns:a16="http://schemas.microsoft.com/office/drawing/2014/main" id="{212179B5-BA72-4FB0-B95F-BFEA9B42A85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50019"/>
            <a:ext cx="9144000" cy="5319132"/>
          </a:xfrm>
          <a:prstGeom prst="rect">
            <a:avLst/>
          </a:prstGeom>
          <a:noFill/>
          <a:ln>
            <a:noFill/>
          </a:ln>
        </p:spPr>
      </p:pic>
      <p:sp>
        <p:nvSpPr>
          <p:cNvPr id="8" name="Rectangle 7">
            <a:extLst>
              <a:ext uri="{FF2B5EF4-FFF2-40B4-BE49-F238E27FC236}">
                <a16:creationId xmlns:a16="http://schemas.microsoft.com/office/drawing/2014/main" id="{D51C799A-C8A4-4AA4-AE12-0EF405C8B113}"/>
              </a:ext>
            </a:extLst>
          </p:cNvPr>
          <p:cNvSpPr/>
          <p:nvPr/>
        </p:nvSpPr>
        <p:spPr>
          <a:xfrm>
            <a:off x="223025" y="5447591"/>
            <a:ext cx="5620214" cy="646331"/>
          </a:xfrm>
          <a:prstGeom prst="rect">
            <a:avLst/>
          </a:prstGeom>
          <a:solidFill>
            <a:srgbClr val="6817FF"/>
          </a:solidFill>
        </p:spPr>
        <p:txBody>
          <a:bodyPr wrap="square">
            <a:spAutoFit/>
          </a:bodyPr>
          <a:lstStyle/>
          <a:p>
            <a:pPr defTabSz="914400">
              <a:defRPr/>
            </a:pPr>
            <a:r>
              <a:rPr lang="en-US" altLang="zh-CN" kern="0" dirty="0">
                <a:solidFill>
                  <a:srgbClr val="FFFFFF"/>
                </a:solidFill>
                <a:latin typeface="Microsoft YaHei UI" panose="020B0503020204020204" pitchFamily="34" charset="-122"/>
                <a:ea typeface="Microsoft YaHei UI" panose="020B0503020204020204" pitchFamily="34" charset="-122"/>
              </a:rPr>
              <a:t>PC</a:t>
            </a:r>
            <a:r>
              <a:rPr lang="zh-CN" altLang="en-US" kern="0" dirty="0">
                <a:solidFill>
                  <a:srgbClr val="FFFFFF"/>
                </a:solidFill>
                <a:latin typeface="Microsoft YaHei UI" panose="020B0503020204020204" pitchFamily="34" charset="-122"/>
                <a:ea typeface="Microsoft YaHei UI" panose="020B0503020204020204" pitchFamily="34" charset="-122"/>
              </a:rPr>
              <a:t>端请访问：https://clarivate.com.cn/products/qrc_download/</a:t>
            </a:r>
          </a:p>
        </p:txBody>
      </p:sp>
    </p:spTree>
    <p:extLst>
      <p:ext uri="{BB962C8B-B14F-4D97-AF65-F5344CB8AC3E}">
        <p14:creationId xmlns:p14="http://schemas.microsoft.com/office/powerpoint/2010/main" val="24189872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96210" y="3847315"/>
            <a:ext cx="8751579" cy="1721387"/>
          </a:xfrm>
        </p:spPr>
        <p:txBody>
          <a:bodyPr/>
          <a:lstStyle/>
          <a:p>
            <a:pPr lvl="0">
              <a:lnSpc>
                <a:spcPct val="150000"/>
              </a:lnSpc>
            </a:pPr>
            <a:r>
              <a:rPr lang="zh-CN" altLang="en-US" sz="28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技术支持</a:t>
            </a:r>
            <a:r>
              <a:rPr lang="zh-TW" altLang="en-US" sz="28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专线：</a:t>
            </a:r>
            <a:r>
              <a:rPr lang="en-US" altLang="zh-TW" sz="28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400</a:t>
            </a:r>
            <a:r>
              <a:rPr lang="en-US" altLang="zh-CN" sz="28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-8822-031</a:t>
            </a:r>
            <a:endParaRPr lang="en-GB" altLang="zh-CN" sz="28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a:p>
            <a:pPr lvl="0">
              <a:lnSpc>
                <a:spcPct val="150000"/>
              </a:lnSpc>
            </a:pPr>
            <a:r>
              <a:rPr lang="zh-CN" altLang="en-US" sz="28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技术支持</a:t>
            </a:r>
            <a:r>
              <a:rPr lang="en-US" altLang="zh-TW" sz="28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Email</a:t>
            </a:r>
            <a:r>
              <a:rPr lang="zh-TW" altLang="en-US" sz="28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 </a:t>
            </a:r>
            <a:r>
              <a:rPr lang="en-US" altLang="zh-TW" sz="28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ts.support.china@</a:t>
            </a:r>
            <a:r>
              <a:rPr lang="en-US" altLang="zh-CN" sz="28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clarivate</a:t>
            </a:r>
            <a:r>
              <a:rPr lang="en-US" altLang="zh-TW" sz="28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.com</a:t>
            </a:r>
            <a:endParaRPr lang="en-GB" sz="28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 name="Rectangle 2">
            <a:extLst>
              <a:ext uri="{FF2B5EF4-FFF2-40B4-BE49-F238E27FC236}">
                <a16:creationId xmlns:a16="http://schemas.microsoft.com/office/drawing/2014/main" id="{E5B78D2D-6794-447B-820F-DFEFCB91331B}"/>
              </a:ext>
            </a:extLst>
          </p:cNvPr>
          <p:cNvSpPr/>
          <p:nvPr/>
        </p:nvSpPr>
        <p:spPr>
          <a:xfrm>
            <a:off x="3248868" y="1597207"/>
            <a:ext cx="2271587" cy="2250108"/>
          </a:xfrm>
          <a:prstGeom prst="rect">
            <a:avLst/>
          </a:prstGeom>
          <a:noFill/>
          <a:ln w="38100">
            <a:solidFill>
              <a:srgbClr val="1AC70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B747E619-31DD-4B6E-B023-3C7717436D72}"/>
              </a:ext>
            </a:extLst>
          </p:cNvPr>
          <p:cNvPicPr>
            <a:picLocks noChangeAspect="1"/>
          </p:cNvPicPr>
          <p:nvPr/>
        </p:nvPicPr>
        <p:blipFill>
          <a:blip r:embed="rId2"/>
          <a:stretch>
            <a:fillRect/>
          </a:stretch>
        </p:blipFill>
        <p:spPr>
          <a:xfrm>
            <a:off x="3252298" y="1619223"/>
            <a:ext cx="2268157" cy="2249489"/>
          </a:xfrm>
          <a:prstGeom prst="rect">
            <a:avLst/>
          </a:prstGeom>
        </p:spPr>
      </p:pic>
    </p:spTree>
    <p:extLst>
      <p:ext uri="{BB962C8B-B14F-4D97-AF65-F5344CB8AC3E}">
        <p14:creationId xmlns:p14="http://schemas.microsoft.com/office/powerpoint/2010/main" val="191591545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itation_network.png">
            <a:extLst>
              <a:ext uri="{FF2B5EF4-FFF2-40B4-BE49-F238E27FC236}">
                <a16:creationId xmlns:a16="http://schemas.microsoft.com/office/drawing/2014/main" id="{1B7A4F31-F5D5-40E1-B375-0180E5DEF2F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07160" y="984783"/>
            <a:ext cx="5520940" cy="5047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
            <a:extLst>
              <a:ext uri="{FF2B5EF4-FFF2-40B4-BE49-F238E27FC236}">
                <a16:creationId xmlns:a16="http://schemas.microsoft.com/office/drawing/2014/main" id="{00331E02-D635-48DE-BE02-5EE2491935AA}"/>
              </a:ext>
            </a:extLst>
          </p:cNvPr>
          <p:cNvPicPr>
            <a:picLocks noGrp="1"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7794" y="-408140"/>
            <a:ext cx="2904532" cy="2904532"/>
          </a:xfrm>
          <a:prstGeom prst="rect">
            <a:avLst/>
          </a:prstGeom>
          <a:noFill/>
          <a:ln w="9525">
            <a:noFill/>
            <a:miter lim="800000"/>
            <a:headEnd/>
            <a:tailEnd/>
          </a:ln>
        </p:spPr>
      </p:pic>
      <p:sp>
        <p:nvSpPr>
          <p:cNvPr id="5" name="TextBox 4">
            <a:extLst>
              <a:ext uri="{FF2B5EF4-FFF2-40B4-BE49-F238E27FC236}">
                <a16:creationId xmlns:a16="http://schemas.microsoft.com/office/drawing/2014/main" id="{6A04AA7D-CE29-447C-BEE2-21847265B7F6}"/>
              </a:ext>
            </a:extLst>
          </p:cNvPr>
          <p:cNvSpPr txBox="1"/>
          <p:nvPr/>
        </p:nvSpPr>
        <p:spPr>
          <a:xfrm>
            <a:off x="727742" y="958117"/>
            <a:ext cx="1690206" cy="492443"/>
          </a:xfrm>
          <a:prstGeom prst="rect">
            <a:avLst/>
          </a:prstGeom>
          <a:noFill/>
        </p:spPr>
        <p:txBody>
          <a:bodyPr wrap="square" rtlCol="0">
            <a:spAutoFit/>
          </a:bodyPr>
          <a:lstStyle/>
          <a:p>
            <a:r>
              <a:rPr lang="zh-CN" altLang="en-US" sz="2600" b="1" dirty="0">
                <a:solidFill>
                  <a:srgbClr val="1AC604"/>
                </a:solidFill>
                <a:latin typeface="微软雅黑" panose="020B0503020204020204" pitchFamily="34" charset="-122"/>
                <a:ea typeface="微软雅黑" panose="020B0503020204020204" pitchFamily="34" charset="-122"/>
              </a:rPr>
              <a:t>引文索引</a:t>
            </a:r>
          </a:p>
        </p:txBody>
      </p:sp>
      <p:sp>
        <p:nvSpPr>
          <p:cNvPr id="6" name="Rectangle 5">
            <a:extLst>
              <a:ext uri="{FF2B5EF4-FFF2-40B4-BE49-F238E27FC236}">
                <a16:creationId xmlns:a16="http://schemas.microsoft.com/office/drawing/2014/main" id="{150F7307-200E-4F28-B172-3889DDCA2830}"/>
              </a:ext>
            </a:extLst>
          </p:cNvPr>
          <p:cNvSpPr/>
          <p:nvPr/>
        </p:nvSpPr>
        <p:spPr>
          <a:xfrm>
            <a:off x="457200" y="2356348"/>
            <a:ext cx="2904532" cy="2807948"/>
          </a:xfrm>
          <a:prstGeom prst="rect">
            <a:avLst/>
          </a:prstGeom>
        </p:spPr>
        <p:txBody>
          <a:bodyPr wrap="square">
            <a:spAutoFit/>
          </a:bodyPr>
          <a:lstStyle/>
          <a:p>
            <a:pPr defTabSz="914400" fontAlgn="base">
              <a:lnSpc>
                <a:spcPct val="150000"/>
              </a:lnSpc>
              <a:spcBef>
                <a:spcPct val="0"/>
              </a:spcBef>
              <a:spcAft>
                <a:spcPct val="0"/>
              </a:spcAft>
              <a:defRPr/>
            </a:pPr>
            <a:r>
              <a:rPr lang="zh-CN" altLang="en-US" sz="2000" dirty="0">
                <a:solidFill>
                  <a:srgbClr val="666666"/>
                </a:solidFill>
                <a:latin typeface="微软雅黑" panose="020B0503020204020204" pitchFamily="34" charset="-122"/>
                <a:ea typeface="微软雅黑" panose="020B0503020204020204" pitchFamily="34" charset="-122"/>
              </a:rPr>
              <a:t>引文索引系统打破了传统的学科分类界限，既能揭示某一学科的继承与发展关系，又能反映学科之间的交叉渗透的关系。</a:t>
            </a:r>
          </a:p>
        </p:txBody>
      </p:sp>
    </p:spTree>
    <p:extLst>
      <p:ext uri="{BB962C8B-B14F-4D97-AF65-F5344CB8AC3E}">
        <p14:creationId xmlns:p14="http://schemas.microsoft.com/office/powerpoint/2010/main" val="362621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F36A35-FCA3-4A7C-B881-5D6C2E37A18A}"/>
              </a:ext>
            </a:extLst>
          </p:cNvPr>
          <p:cNvPicPr>
            <a:picLocks noChangeAspect="1"/>
          </p:cNvPicPr>
          <p:nvPr/>
        </p:nvPicPr>
        <p:blipFill>
          <a:blip r:embed="rId3"/>
          <a:stretch>
            <a:fillRect/>
          </a:stretch>
        </p:blipFill>
        <p:spPr>
          <a:xfrm>
            <a:off x="0" y="781088"/>
            <a:ext cx="9144000" cy="5295824"/>
          </a:xfrm>
          <a:prstGeom prst="rect">
            <a:avLst/>
          </a:prstGeom>
        </p:spPr>
      </p:pic>
      <p:sp>
        <p:nvSpPr>
          <p:cNvPr id="16" name="Title 1">
            <a:extLst>
              <a:ext uri="{FF2B5EF4-FFF2-40B4-BE49-F238E27FC236}">
                <a16:creationId xmlns:a16="http://schemas.microsoft.com/office/drawing/2014/main" id="{6D3913A8-D194-46C4-B3B3-81A2B7C210D0}"/>
              </a:ext>
            </a:extLst>
          </p:cNvPr>
          <p:cNvSpPr txBox="1">
            <a:spLocks/>
          </p:cNvSpPr>
          <p:nvPr/>
        </p:nvSpPr>
        <p:spPr>
          <a:xfrm>
            <a:off x="31266" y="62685"/>
            <a:ext cx="5251934" cy="83661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defRPr/>
            </a:pPr>
            <a:r>
              <a:rPr lang="zh-CN" altLang="en-US"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图</a:t>
            </a:r>
            <a:r>
              <a:rPr kumimoji="0" lang="zh-CN" altLang="en-US"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Arial" panose="020B0604020202020204" pitchFamily="34" charset="0"/>
              </a:rPr>
              <a:t>书馆</a:t>
            </a:r>
            <a:endParaRPr kumimoji="0" lang="en-US"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Rectangle 6">
            <a:extLst>
              <a:ext uri="{FF2B5EF4-FFF2-40B4-BE49-F238E27FC236}">
                <a16:creationId xmlns:a16="http://schemas.microsoft.com/office/drawing/2014/main" id="{970F1B5A-5044-448D-9184-650E798AC30B}"/>
              </a:ext>
            </a:extLst>
          </p:cNvPr>
          <p:cNvSpPr/>
          <p:nvPr/>
        </p:nvSpPr>
        <p:spPr bwMode="auto">
          <a:xfrm>
            <a:off x="2210149" y="4725983"/>
            <a:ext cx="894168" cy="369332"/>
          </a:xfrm>
          <a:prstGeom prst="rect">
            <a:avLst/>
          </a:prstGeom>
          <a:noFill/>
          <a:ln w="38100" cap="flat" cmpd="sng" algn="ctr">
            <a:solidFill>
              <a:srgbClr val="FF0000"/>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 name="Picture 3">
            <a:extLst>
              <a:ext uri="{FF2B5EF4-FFF2-40B4-BE49-F238E27FC236}">
                <a16:creationId xmlns:a16="http://schemas.microsoft.com/office/drawing/2014/main" id="{36F416E3-30F9-45C5-864E-6DBF097BBAB7}"/>
              </a:ext>
            </a:extLst>
          </p:cNvPr>
          <p:cNvPicPr>
            <a:picLocks noChangeAspect="1"/>
          </p:cNvPicPr>
          <p:nvPr/>
        </p:nvPicPr>
        <p:blipFill>
          <a:blip r:embed="rId4"/>
          <a:stretch>
            <a:fillRect/>
          </a:stretch>
        </p:blipFill>
        <p:spPr>
          <a:xfrm>
            <a:off x="31266" y="1932450"/>
            <a:ext cx="9144000" cy="4144462"/>
          </a:xfrm>
          <a:prstGeom prst="rect">
            <a:avLst/>
          </a:prstGeom>
        </p:spPr>
      </p:pic>
      <p:sp>
        <p:nvSpPr>
          <p:cNvPr id="8" name="Rectangle 7">
            <a:extLst>
              <a:ext uri="{FF2B5EF4-FFF2-40B4-BE49-F238E27FC236}">
                <a16:creationId xmlns:a16="http://schemas.microsoft.com/office/drawing/2014/main" id="{00CBA8DE-5365-40F3-A190-47EDB6385106}"/>
              </a:ext>
            </a:extLst>
          </p:cNvPr>
          <p:cNvSpPr/>
          <p:nvPr/>
        </p:nvSpPr>
        <p:spPr bwMode="auto">
          <a:xfrm>
            <a:off x="2268205" y="3733022"/>
            <a:ext cx="1636137" cy="992961"/>
          </a:xfrm>
          <a:prstGeom prst="rect">
            <a:avLst/>
          </a:prstGeom>
          <a:noFill/>
          <a:ln w="38100" cap="flat" cmpd="sng" algn="ctr">
            <a:solidFill>
              <a:schemeClr val="tx2"/>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TextBox 8">
            <a:extLst>
              <a:ext uri="{FF2B5EF4-FFF2-40B4-BE49-F238E27FC236}">
                <a16:creationId xmlns:a16="http://schemas.microsoft.com/office/drawing/2014/main" id="{8FB0062C-EF99-46DF-B80C-0F28F5CD1BB8}"/>
              </a:ext>
            </a:extLst>
          </p:cNvPr>
          <p:cNvSpPr txBox="1"/>
          <p:nvPr/>
        </p:nvSpPr>
        <p:spPr>
          <a:xfrm>
            <a:off x="4065118" y="4044836"/>
            <a:ext cx="3168376" cy="369332"/>
          </a:xfrm>
          <a:prstGeom prst="rect">
            <a:avLst/>
          </a:prstGeom>
          <a:solidFill>
            <a:srgbClr val="3213ED"/>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访问</a:t>
            </a:r>
            <a:r>
              <a:rPr kumimoji="0" lang="en-US" altLang="zh-CN"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Web of Science</a:t>
            </a: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数据库</a:t>
            </a:r>
            <a:endParaRPr kumimoji="0" 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0351638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37F63E-39F0-4D35-8246-30CEE6349D73}"/>
              </a:ext>
            </a:extLst>
          </p:cNvPr>
          <p:cNvPicPr>
            <a:picLocks noChangeAspect="1"/>
          </p:cNvPicPr>
          <p:nvPr/>
        </p:nvPicPr>
        <p:blipFill>
          <a:blip r:embed="rId3"/>
          <a:stretch>
            <a:fillRect/>
          </a:stretch>
        </p:blipFill>
        <p:spPr>
          <a:xfrm>
            <a:off x="0" y="531132"/>
            <a:ext cx="9144000" cy="6511352"/>
          </a:xfrm>
          <a:prstGeom prst="rect">
            <a:avLst/>
          </a:prstGeom>
        </p:spPr>
      </p:pic>
      <p:sp>
        <p:nvSpPr>
          <p:cNvPr id="3" name="Rounded Rectangle 11">
            <a:extLst>
              <a:ext uri="{FF2B5EF4-FFF2-40B4-BE49-F238E27FC236}">
                <a16:creationId xmlns:a16="http://schemas.microsoft.com/office/drawing/2014/main" id="{9A0801D9-57F3-4246-98F9-81FE24AC2FE3}"/>
              </a:ext>
            </a:extLst>
          </p:cNvPr>
          <p:cNvSpPr/>
          <p:nvPr/>
        </p:nvSpPr>
        <p:spPr>
          <a:xfrm>
            <a:off x="818686" y="1656498"/>
            <a:ext cx="2838913" cy="304800"/>
          </a:xfrm>
          <a:prstGeom prst="roundRect">
            <a:avLst>
              <a:gd name="adj" fmla="val 7374"/>
            </a:avLst>
          </a:prstGeom>
          <a:noFill/>
          <a:ln w="25400" cap="flat" cmpd="sng" algn="ctr">
            <a:solidFill>
              <a:srgbClr val="1BCD04"/>
            </a:solid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4" name="Rectangle 3">
            <a:extLst>
              <a:ext uri="{FF2B5EF4-FFF2-40B4-BE49-F238E27FC236}">
                <a16:creationId xmlns:a16="http://schemas.microsoft.com/office/drawing/2014/main" id="{53AA5584-2A48-468E-852E-1644EBC5BFAD}"/>
              </a:ext>
            </a:extLst>
          </p:cNvPr>
          <p:cNvSpPr/>
          <p:nvPr/>
        </p:nvSpPr>
        <p:spPr>
          <a:xfrm>
            <a:off x="0" y="53213"/>
            <a:ext cx="4394152" cy="480131"/>
          </a:xfrm>
          <a:prstGeom prst="rect">
            <a:avLst/>
          </a:prstGeom>
          <a:noFill/>
        </p:spPr>
        <p:txBody>
          <a:bodyPr wrap="none">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n-cs"/>
              </a:rPr>
              <a:t>Web of Science</a:t>
            </a:r>
            <a:r>
              <a:rPr kumimoji="0" lang="zh-CN" altLang="en-US" sz="2800" b="1" i="0" u="none" strike="noStrike" kern="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n-cs"/>
              </a:rPr>
              <a:t>核心合集</a:t>
            </a:r>
            <a:endParaRPr kumimoji="0" lang="en-US" sz="2800" b="1" i="0" u="none" strike="noStrike" kern="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n-cs"/>
            </a:endParaRPr>
          </a:p>
        </p:txBody>
      </p:sp>
      <p:sp>
        <p:nvSpPr>
          <p:cNvPr id="5" name="TextBox 4">
            <a:extLst>
              <a:ext uri="{FF2B5EF4-FFF2-40B4-BE49-F238E27FC236}">
                <a16:creationId xmlns:a16="http://schemas.microsoft.com/office/drawing/2014/main" id="{80D86774-4864-4D4F-AA65-8871728B5484}"/>
              </a:ext>
            </a:extLst>
          </p:cNvPr>
          <p:cNvSpPr txBox="1"/>
          <p:nvPr/>
        </p:nvSpPr>
        <p:spPr>
          <a:xfrm>
            <a:off x="7239251" y="2726263"/>
            <a:ext cx="1000891" cy="338554"/>
          </a:xfrm>
          <a:prstGeom prst="rect">
            <a:avLst/>
          </a:prstGeom>
          <a:solidFill>
            <a:srgbClr val="1AC604"/>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检索方式</a:t>
            </a:r>
            <a:endParaRPr kumimoji="0" lang="en-US" sz="16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6" name="TextBox 5">
            <a:extLst>
              <a:ext uri="{FF2B5EF4-FFF2-40B4-BE49-F238E27FC236}">
                <a16:creationId xmlns:a16="http://schemas.microsoft.com/office/drawing/2014/main" id="{40C1690A-7D9D-451D-BA26-1F117AC0C8F6}"/>
              </a:ext>
            </a:extLst>
          </p:cNvPr>
          <p:cNvSpPr txBox="1"/>
          <p:nvPr/>
        </p:nvSpPr>
        <p:spPr>
          <a:xfrm>
            <a:off x="1893246" y="3417476"/>
            <a:ext cx="1098954" cy="338554"/>
          </a:xfrm>
          <a:prstGeom prst="rect">
            <a:avLst/>
          </a:prstGeom>
          <a:solidFill>
            <a:srgbClr val="1AC604"/>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年份跨度</a:t>
            </a:r>
            <a:endParaRPr kumimoji="0" lang="en-US" sz="16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 name="TextBox 6">
            <a:extLst>
              <a:ext uri="{FF2B5EF4-FFF2-40B4-BE49-F238E27FC236}">
                <a16:creationId xmlns:a16="http://schemas.microsoft.com/office/drawing/2014/main" id="{2CA7FABB-FA2A-4300-A315-F8B2B19591C8}"/>
              </a:ext>
            </a:extLst>
          </p:cNvPr>
          <p:cNvSpPr txBox="1"/>
          <p:nvPr/>
        </p:nvSpPr>
        <p:spPr>
          <a:xfrm>
            <a:off x="2992200" y="4030813"/>
            <a:ext cx="1232805" cy="338554"/>
          </a:xfrm>
          <a:prstGeom prst="rect">
            <a:avLst/>
          </a:prstGeom>
          <a:solidFill>
            <a:srgbClr val="1AC604"/>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数据库选择</a:t>
            </a:r>
            <a:endParaRPr kumimoji="0" lang="en-US" sz="16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 name="Rectangle 7">
            <a:extLst>
              <a:ext uri="{FF2B5EF4-FFF2-40B4-BE49-F238E27FC236}">
                <a16:creationId xmlns:a16="http://schemas.microsoft.com/office/drawing/2014/main" id="{048D586D-762B-4554-9CD6-624D40B72F53}"/>
              </a:ext>
            </a:extLst>
          </p:cNvPr>
          <p:cNvSpPr/>
          <p:nvPr/>
        </p:nvSpPr>
        <p:spPr>
          <a:xfrm>
            <a:off x="1251174" y="555614"/>
            <a:ext cx="1034826" cy="221735"/>
          </a:xfrm>
          <a:prstGeom prst="rect">
            <a:avLst/>
          </a:prstGeom>
          <a:noFill/>
          <a:ln w="2857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 name="Rectangle 8">
            <a:extLst>
              <a:ext uri="{FF2B5EF4-FFF2-40B4-BE49-F238E27FC236}">
                <a16:creationId xmlns:a16="http://schemas.microsoft.com/office/drawing/2014/main" id="{13C281B8-EF35-4338-891B-2C76EFB1F133}"/>
              </a:ext>
            </a:extLst>
          </p:cNvPr>
          <p:cNvSpPr/>
          <p:nvPr/>
        </p:nvSpPr>
        <p:spPr>
          <a:xfrm>
            <a:off x="2372498" y="549409"/>
            <a:ext cx="1121325" cy="211875"/>
          </a:xfrm>
          <a:prstGeom prst="rect">
            <a:avLst/>
          </a:prstGeom>
          <a:noFill/>
          <a:ln w="2857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0" name="TextBox 9">
            <a:extLst>
              <a:ext uri="{FF2B5EF4-FFF2-40B4-BE49-F238E27FC236}">
                <a16:creationId xmlns:a16="http://schemas.microsoft.com/office/drawing/2014/main" id="{BCEB0DC8-0C3A-41DC-A65C-6A68837440BA}"/>
              </a:ext>
            </a:extLst>
          </p:cNvPr>
          <p:cNvSpPr txBox="1"/>
          <p:nvPr/>
        </p:nvSpPr>
        <p:spPr>
          <a:xfrm>
            <a:off x="1768587" y="839093"/>
            <a:ext cx="689533" cy="400110"/>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Arial"/>
                <a:ea typeface="+mn-ea"/>
                <a:cs typeface="+mn-cs"/>
              </a:rPr>
              <a:t>JCR</a:t>
            </a:r>
          </a:p>
        </p:txBody>
      </p:sp>
      <p:sp>
        <p:nvSpPr>
          <p:cNvPr id="11" name="TextBox 10">
            <a:extLst>
              <a:ext uri="{FF2B5EF4-FFF2-40B4-BE49-F238E27FC236}">
                <a16:creationId xmlns:a16="http://schemas.microsoft.com/office/drawing/2014/main" id="{6796E298-F9AD-4FBF-A2C7-ED3FDC5860EA}"/>
              </a:ext>
            </a:extLst>
          </p:cNvPr>
          <p:cNvSpPr txBox="1"/>
          <p:nvPr/>
        </p:nvSpPr>
        <p:spPr>
          <a:xfrm>
            <a:off x="2690711" y="836012"/>
            <a:ext cx="689533" cy="400110"/>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Arial"/>
                <a:ea typeface="+mn-ea"/>
                <a:cs typeface="+mn-cs"/>
              </a:rPr>
              <a:t>ESI</a:t>
            </a:r>
          </a:p>
        </p:txBody>
      </p:sp>
      <p:sp>
        <p:nvSpPr>
          <p:cNvPr id="12" name="Rectangle 11">
            <a:extLst>
              <a:ext uri="{FF2B5EF4-FFF2-40B4-BE49-F238E27FC236}">
                <a16:creationId xmlns:a16="http://schemas.microsoft.com/office/drawing/2014/main" id="{95D89970-995B-4544-9601-8FABB3438FE9}"/>
              </a:ext>
            </a:extLst>
          </p:cNvPr>
          <p:cNvSpPr/>
          <p:nvPr/>
        </p:nvSpPr>
        <p:spPr>
          <a:xfrm>
            <a:off x="3552891" y="531132"/>
            <a:ext cx="396810" cy="211875"/>
          </a:xfrm>
          <a:prstGeom prst="rect">
            <a:avLst/>
          </a:prstGeom>
          <a:noFill/>
          <a:ln w="2857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3" name="TextBox 12">
            <a:extLst>
              <a:ext uri="{FF2B5EF4-FFF2-40B4-BE49-F238E27FC236}">
                <a16:creationId xmlns:a16="http://schemas.microsoft.com/office/drawing/2014/main" id="{D6825F11-9ECE-49F0-90C9-2CD8FC4CC85F}"/>
              </a:ext>
            </a:extLst>
          </p:cNvPr>
          <p:cNvSpPr txBox="1"/>
          <p:nvPr/>
        </p:nvSpPr>
        <p:spPr>
          <a:xfrm>
            <a:off x="3595902" y="846145"/>
            <a:ext cx="1232805" cy="400110"/>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Arial"/>
                <a:ea typeface="+mn-ea"/>
                <a:cs typeface="+mn-cs"/>
              </a:rPr>
              <a:t>E</a:t>
            </a:r>
            <a:r>
              <a:rPr kumimoji="0" lang="en-US" altLang="zh-CN" sz="2000" b="0" i="0" u="none" strike="noStrike" kern="0" cap="none" spc="0" normalizeH="0" baseline="0" noProof="0" dirty="0">
                <a:ln>
                  <a:noFill/>
                </a:ln>
                <a:solidFill>
                  <a:srgbClr val="FFFFFF"/>
                </a:solidFill>
                <a:effectLst/>
                <a:uLnTx/>
                <a:uFillTx/>
                <a:latin typeface="Arial"/>
                <a:ea typeface="+mn-ea"/>
                <a:cs typeface="+mn-cs"/>
              </a:rPr>
              <a:t>ndnote</a:t>
            </a: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3982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FFE619-8636-4D7F-9E76-51047EC3F0A5}"/>
              </a:ext>
            </a:extLst>
          </p:cNvPr>
          <p:cNvPicPr>
            <a:picLocks noChangeAspect="1"/>
          </p:cNvPicPr>
          <p:nvPr/>
        </p:nvPicPr>
        <p:blipFill>
          <a:blip r:embed="rId2"/>
          <a:stretch>
            <a:fillRect/>
          </a:stretch>
        </p:blipFill>
        <p:spPr>
          <a:xfrm>
            <a:off x="0" y="129429"/>
            <a:ext cx="9047248" cy="5950212"/>
          </a:xfrm>
          <a:prstGeom prst="rect">
            <a:avLst/>
          </a:prstGeom>
        </p:spPr>
      </p:pic>
    </p:spTree>
    <p:extLst>
      <p:ext uri="{BB962C8B-B14F-4D97-AF65-F5344CB8AC3E}">
        <p14:creationId xmlns:p14="http://schemas.microsoft.com/office/powerpoint/2010/main" val="74924894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3EC658F-74B8-43EF-8F9D-838E57CEFBB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5239" y="415426"/>
            <a:ext cx="9159239" cy="5998584"/>
          </a:xfrm>
          <a:prstGeom prst="rect">
            <a:avLst/>
          </a:prstGeom>
        </p:spPr>
      </p:pic>
      <p:sp>
        <p:nvSpPr>
          <p:cNvPr id="29" name="Rectangle 28">
            <a:extLst>
              <a:ext uri="{FF2B5EF4-FFF2-40B4-BE49-F238E27FC236}">
                <a16:creationId xmlns:a16="http://schemas.microsoft.com/office/drawing/2014/main" id="{DD7B48F9-70C4-486B-9D6A-5CDE759C9F05}"/>
              </a:ext>
            </a:extLst>
          </p:cNvPr>
          <p:cNvSpPr/>
          <p:nvPr/>
        </p:nvSpPr>
        <p:spPr>
          <a:xfrm>
            <a:off x="0" y="4816732"/>
            <a:ext cx="9144000" cy="2041268"/>
          </a:xfrm>
          <a:prstGeom prst="rect">
            <a:avLst/>
          </a:prstGeom>
          <a:solidFill>
            <a:srgbClr val="FFFFFF"/>
          </a:solidFill>
          <a:ln w="25400" cap="flat" cmpd="sng" algn="ctr">
            <a:noFill/>
            <a:prstDash val="solid"/>
          </a:ln>
          <a:effectLst/>
        </p:spPr>
        <p:txBody>
          <a:bodyPr rtlCol="0" anchor="ctr"/>
          <a:lstStyle/>
          <a:p>
            <a:pPr algn="ctr" defTabSz="914400">
              <a:defRPr/>
            </a:pPr>
            <a:endParaRPr lang="en-US" kern="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0" name="Rectangle 29">
            <a:extLst>
              <a:ext uri="{FF2B5EF4-FFF2-40B4-BE49-F238E27FC236}">
                <a16:creationId xmlns:a16="http://schemas.microsoft.com/office/drawing/2014/main" id="{BD227E55-7D10-42C1-8324-F63C480ACE70}"/>
              </a:ext>
            </a:extLst>
          </p:cNvPr>
          <p:cNvSpPr/>
          <p:nvPr/>
        </p:nvSpPr>
        <p:spPr>
          <a:xfrm>
            <a:off x="-15245" y="415426"/>
            <a:ext cx="9144000" cy="2125363"/>
          </a:xfrm>
          <a:prstGeom prst="rect">
            <a:avLst/>
          </a:prstGeom>
          <a:solidFill>
            <a:srgbClr val="FFFFFF"/>
          </a:solidFill>
          <a:ln w="25400" cap="flat" cmpd="sng" algn="ctr">
            <a:noFill/>
            <a:prstDash val="solid"/>
          </a:ln>
          <a:effectLst/>
        </p:spPr>
        <p:txBody>
          <a:bodyPr rtlCol="0" anchor="ctr"/>
          <a:lstStyle/>
          <a:p>
            <a:pPr algn="ctr" defTabSz="914400">
              <a:defRPr/>
            </a:pPr>
            <a:endParaRPr lang="en-US" kern="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2" name="Rectangle 31">
            <a:extLst>
              <a:ext uri="{FF2B5EF4-FFF2-40B4-BE49-F238E27FC236}">
                <a16:creationId xmlns:a16="http://schemas.microsoft.com/office/drawing/2014/main" id="{83EE0B2C-F272-4FDF-B502-3AD77B1B7248}"/>
              </a:ext>
            </a:extLst>
          </p:cNvPr>
          <p:cNvSpPr/>
          <p:nvPr/>
        </p:nvSpPr>
        <p:spPr>
          <a:xfrm>
            <a:off x="-15242" y="2133600"/>
            <a:ext cx="9159239" cy="2669134"/>
          </a:xfrm>
          <a:prstGeom prst="rect">
            <a:avLst/>
          </a:prstGeom>
          <a:solidFill>
            <a:srgbClr val="FFFFFF">
              <a:alpha val="38824"/>
            </a:srgbClr>
          </a:solidFill>
          <a:ln w="25400" cap="flat" cmpd="sng" algn="ctr">
            <a:noFill/>
            <a:prstDash val="solid"/>
          </a:ln>
          <a:effectLst/>
        </p:spPr>
        <p:txBody>
          <a:bodyPr rtlCol="0" anchor="ctr"/>
          <a:lstStyle/>
          <a:p>
            <a:pPr algn="ctr" defTabSz="914400">
              <a:defRPr/>
            </a:pPr>
            <a:endParaRPr lang="en-US" kern="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3" name="组合 14">
            <a:extLst>
              <a:ext uri="{FF2B5EF4-FFF2-40B4-BE49-F238E27FC236}">
                <a16:creationId xmlns:a16="http://schemas.microsoft.com/office/drawing/2014/main" id="{EF04E469-5093-4F24-9904-0216291B418B}"/>
              </a:ext>
            </a:extLst>
          </p:cNvPr>
          <p:cNvGrpSpPr/>
          <p:nvPr/>
        </p:nvGrpSpPr>
        <p:grpSpPr>
          <a:xfrm>
            <a:off x="5500465" y="4806660"/>
            <a:ext cx="3643535" cy="376739"/>
            <a:chOff x="5500470" y="4959656"/>
            <a:chExt cx="3643535" cy="376739"/>
          </a:xfrm>
        </p:grpSpPr>
        <p:sp>
          <p:nvSpPr>
            <p:cNvPr id="34" name="Rectangle 33">
              <a:extLst>
                <a:ext uri="{FF2B5EF4-FFF2-40B4-BE49-F238E27FC236}">
                  <a16:creationId xmlns:a16="http://schemas.microsoft.com/office/drawing/2014/main" id="{E0B5F34C-6B38-4737-A7FA-4296BDB6EE9A}"/>
                </a:ext>
              </a:extLst>
            </p:cNvPr>
            <p:cNvSpPr/>
            <p:nvPr/>
          </p:nvSpPr>
          <p:spPr>
            <a:xfrm>
              <a:off x="5500470" y="4959658"/>
              <a:ext cx="3152687" cy="264569"/>
            </a:xfrm>
            <a:prstGeom prst="rect">
              <a:avLst/>
            </a:prstGeom>
            <a:solidFill>
              <a:srgbClr val="000000"/>
            </a:solidFill>
            <a:ln w="25400" cap="flat" cmpd="sng" algn="ctr">
              <a:noFill/>
              <a:prstDash val="solid"/>
            </a:ln>
            <a:effectLst/>
          </p:spPr>
          <p:txBody>
            <a:bodyPr rtlCol="0" anchor="ctr"/>
            <a:lstStyle/>
            <a:p>
              <a:pPr algn="ctr" defTabSz="914400">
                <a:defRPr/>
              </a:pPr>
              <a:endParaRPr lang="en-US" kern="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5" name="Rectangle 34">
              <a:extLst>
                <a:ext uri="{FF2B5EF4-FFF2-40B4-BE49-F238E27FC236}">
                  <a16:creationId xmlns:a16="http://schemas.microsoft.com/office/drawing/2014/main" id="{BE22EE74-2473-4259-94A6-38319A175232}"/>
                </a:ext>
              </a:extLst>
            </p:cNvPr>
            <p:cNvSpPr/>
            <p:nvPr/>
          </p:nvSpPr>
          <p:spPr>
            <a:xfrm>
              <a:off x="6457074" y="5112056"/>
              <a:ext cx="2686931" cy="224339"/>
            </a:xfrm>
            <a:prstGeom prst="rect">
              <a:avLst/>
            </a:prstGeom>
            <a:solidFill>
              <a:srgbClr val="1AC604"/>
            </a:solidFill>
            <a:ln w="25400" cap="flat" cmpd="sng" algn="ctr">
              <a:noFill/>
              <a:prstDash val="solid"/>
            </a:ln>
            <a:effectLst/>
          </p:spPr>
          <p:txBody>
            <a:bodyPr rtlCol="0" anchor="ctr"/>
            <a:lstStyle/>
            <a:p>
              <a:pPr algn="ctr" defTabSz="914400">
                <a:defRPr/>
              </a:pPr>
              <a:endParaRPr lang="en-US" kern="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6" name="Rectangle 35">
              <a:extLst>
                <a:ext uri="{FF2B5EF4-FFF2-40B4-BE49-F238E27FC236}">
                  <a16:creationId xmlns:a16="http://schemas.microsoft.com/office/drawing/2014/main" id="{609F36F9-FDA0-4529-A9A3-936EE1C26661}"/>
                </a:ext>
              </a:extLst>
            </p:cNvPr>
            <p:cNvSpPr/>
            <p:nvPr/>
          </p:nvSpPr>
          <p:spPr>
            <a:xfrm>
              <a:off x="7202659" y="4959656"/>
              <a:ext cx="1941343" cy="224339"/>
            </a:xfrm>
            <a:prstGeom prst="rect">
              <a:avLst/>
            </a:prstGeom>
            <a:solidFill>
              <a:srgbClr val="6817FF"/>
            </a:solidFill>
            <a:ln w="25400" cap="flat" cmpd="sng" algn="ctr">
              <a:noFill/>
              <a:prstDash val="solid"/>
            </a:ln>
            <a:effectLst/>
          </p:spPr>
          <p:txBody>
            <a:bodyPr rtlCol="0" anchor="ctr"/>
            <a:lstStyle/>
            <a:p>
              <a:pPr algn="ctr" defTabSz="914400">
                <a:defRPr/>
              </a:pPr>
              <a:endParaRPr lang="en-US" kern="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37" name="矩形 2">
            <a:extLst>
              <a:ext uri="{FF2B5EF4-FFF2-40B4-BE49-F238E27FC236}">
                <a16:creationId xmlns:a16="http://schemas.microsoft.com/office/drawing/2014/main" id="{9B3DB0BD-B67D-4ADB-ACC9-699EAE93EABD}"/>
              </a:ext>
            </a:extLst>
          </p:cNvPr>
          <p:cNvSpPr/>
          <p:nvPr/>
        </p:nvSpPr>
        <p:spPr>
          <a:xfrm>
            <a:off x="574950" y="1382213"/>
            <a:ext cx="8234200" cy="584775"/>
          </a:xfrm>
          <a:prstGeom prst="rect">
            <a:avLst/>
          </a:prstGeom>
        </p:spPr>
        <p:txBody>
          <a:bodyPr wrap="square">
            <a:spAutoFit/>
          </a:bodyPr>
          <a:lstStyle/>
          <a:p>
            <a:pPr>
              <a:defRPr/>
            </a:pPr>
            <a:r>
              <a:rPr lang="en-US" altLang="zh-CN" sz="3200" b="1" dirty="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2.Web of </a:t>
            </a:r>
            <a:r>
              <a:rPr lang="en-US" altLang="zh-CN" sz="3200" b="1" dirty="0" err="1">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Science</a:t>
            </a:r>
            <a:r>
              <a:rPr lang="en-US" altLang="zh-CN" sz="3200" b="1" baseline="30000" dirty="0" err="1">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TM</a:t>
            </a:r>
            <a:r>
              <a:rPr lang="zh-CN" altLang="en-US" sz="3200" b="1" dirty="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核心合集如何助力科研</a:t>
            </a:r>
            <a:endParaRPr lang="en-US" altLang="zh-CN" sz="3200" b="1" dirty="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1917561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C8B3E6-8584-4E47-BE9C-52981072C58C}"/>
              </a:ext>
            </a:extLst>
          </p:cNvPr>
          <p:cNvSpPr txBox="1">
            <a:spLocks/>
          </p:cNvSpPr>
          <p:nvPr/>
        </p:nvSpPr>
        <p:spPr bwMode="auto">
          <a:xfrm>
            <a:off x="189203" y="-16042"/>
            <a:ext cx="9484188" cy="90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400" b="1">
                <a:solidFill>
                  <a:schemeClr val="bg2"/>
                </a:solidFill>
                <a:latin typeface="+mn-ea"/>
                <a:ea typeface="+mn-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defTabSz="914400">
              <a:lnSpc>
                <a:spcPct val="125000"/>
              </a:lnSpc>
              <a:defRPr/>
            </a:pPr>
            <a:r>
              <a:rPr lang="en-US" altLang="zh-CN" kern="0" dirty="0">
                <a:solidFill>
                  <a:srgbClr val="6817FF"/>
                </a:solidFill>
                <a:latin typeface="微软雅黑"/>
                <a:ea typeface="微软雅黑"/>
              </a:rPr>
              <a:t>Web of </a:t>
            </a:r>
            <a:r>
              <a:rPr lang="en-US" altLang="zh-CN" kern="0" dirty="0" err="1">
                <a:solidFill>
                  <a:srgbClr val="6817FF"/>
                </a:solidFill>
                <a:latin typeface="微软雅黑"/>
                <a:ea typeface="微软雅黑"/>
              </a:rPr>
              <a:t>Science</a:t>
            </a:r>
            <a:r>
              <a:rPr lang="en-US" altLang="zh-CN" kern="0" baseline="30000" dirty="0" err="1">
                <a:solidFill>
                  <a:srgbClr val="6817FF"/>
                </a:solidFill>
                <a:latin typeface="微软雅黑"/>
                <a:ea typeface="微软雅黑"/>
              </a:rPr>
              <a:t>TM</a:t>
            </a:r>
            <a:r>
              <a:rPr lang="zh-CN" altLang="en-US" kern="0" dirty="0">
                <a:solidFill>
                  <a:srgbClr val="6817FF"/>
                </a:solidFill>
                <a:latin typeface="微软雅黑"/>
                <a:ea typeface="微软雅黑"/>
              </a:rPr>
              <a:t>核心合集为科研人员建立整合的创新研究平台</a:t>
            </a:r>
          </a:p>
        </p:txBody>
      </p:sp>
      <p:sp>
        <p:nvSpPr>
          <p:cNvPr id="3" name="Rectangle 35">
            <a:extLst>
              <a:ext uri="{FF2B5EF4-FFF2-40B4-BE49-F238E27FC236}">
                <a16:creationId xmlns:a16="http://schemas.microsoft.com/office/drawing/2014/main" id="{F9908BD5-D091-4D0C-B54C-BD9D0BB1E19B}"/>
              </a:ext>
            </a:extLst>
          </p:cNvPr>
          <p:cNvSpPr/>
          <p:nvPr/>
        </p:nvSpPr>
        <p:spPr>
          <a:xfrm rot="1951469">
            <a:off x="6490211" y="2794107"/>
            <a:ext cx="903288" cy="127000"/>
          </a:xfrm>
          <a:prstGeom prst="rect">
            <a:avLst/>
          </a:prstGeom>
          <a:solidFill>
            <a:srgbClr val="00B0F0"/>
          </a:solidFill>
          <a:ln w="12700" cap="flat" cmpd="sng" algn="ctr">
            <a:solidFill>
              <a:srgbClr val="00B0F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4" name="Rectangle 34">
            <a:extLst>
              <a:ext uri="{FF2B5EF4-FFF2-40B4-BE49-F238E27FC236}">
                <a16:creationId xmlns:a16="http://schemas.microsoft.com/office/drawing/2014/main" id="{1A9EA9FD-23DD-4207-BA9C-F74F57ECC641}"/>
              </a:ext>
            </a:extLst>
          </p:cNvPr>
          <p:cNvSpPr/>
          <p:nvPr/>
        </p:nvSpPr>
        <p:spPr>
          <a:xfrm rot="7777309">
            <a:off x="4420478" y="3012775"/>
            <a:ext cx="1071563" cy="125412"/>
          </a:xfrm>
          <a:prstGeom prst="rect">
            <a:avLst/>
          </a:prstGeom>
          <a:solidFill>
            <a:srgbClr val="1DC806"/>
          </a:solidFill>
          <a:ln w="12700" cap="flat" cmpd="sng" algn="ctr">
            <a:solidFill>
              <a:srgbClr val="1DC806"/>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5" name="Rectangle 33">
            <a:extLst>
              <a:ext uri="{FF2B5EF4-FFF2-40B4-BE49-F238E27FC236}">
                <a16:creationId xmlns:a16="http://schemas.microsoft.com/office/drawing/2014/main" id="{AFDE1D65-56AA-4361-A9B7-FB21E728470D}"/>
              </a:ext>
            </a:extLst>
          </p:cNvPr>
          <p:cNvSpPr/>
          <p:nvPr/>
        </p:nvSpPr>
        <p:spPr>
          <a:xfrm rot="14499115">
            <a:off x="3552014" y="3177712"/>
            <a:ext cx="623683" cy="152171"/>
          </a:xfrm>
          <a:prstGeom prst="rect">
            <a:avLst/>
          </a:prstGeom>
          <a:solidFill>
            <a:srgbClr val="FFC000"/>
          </a:solidFill>
          <a:ln w="12700" cap="flat" cmpd="sng" algn="ctr">
            <a:solidFill>
              <a:srgbClr val="FFC00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6" name="Rectangle 32">
            <a:extLst>
              <a:ext uri="{FF2B5EF4-FFF2-40B4-BE49-F238E27FC236}">
                <a16:creationId xmlns:a16="http://schemas.microsoft.com/office/drawing/2014/main" id="{060B5D62-975B-4F21-9DB1-24C4F5F91006}"/>
              </a:ext>
            </a:extLst>
          </p:cNvPr>
          <p:cNvSpPr/>
          <p:nvPr/>
        </p:nvSpPr>
        <p:spPr>
          <a:xfrm rot="19252124">
            <a:off x="1912174" y="2873283"/>
            <a:ext cx="444500" cy="125412"/>
          </a:xfrm>
          <a:prstGeom prst="rect">
            <a:avLst/>
          </a:prstGeom>
          <a:solidFill>
            <a:srgbClr val="CC0000"/>
          </a:solidFill>
          <a:ln w="12700" cap="flat" cmpd="sng" algn="ctr">
            <a:solidFill>
              <a:srgbClr val="C0000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grpSp>
        <p:nvGrpSpPr>
          <p:cNvPr id="7" name="Group 37">
            <a:extLst>
              <a:ext uri="{FF2B5EF4-FFF2-40B4-BE49-F238E27FC236}">
                <a16:creationId xmlns:a16="http://schemas.microsoft.com/office/drawing/2014/main" id="{C781ED97-678B-4B89-95D9-C6A640C1A9B1}"/>
              </a:ext>
            </a:extLst>
          </p:cNvPr>
          <p:cNvGrpSpPr>
            <a:grpSpLocks/>
          </p:cNvGrpSpPr>
          <p:nvPr/>
        </p:nvGrpSpPr>
        <p:grpSpPr bwMode="auto">
          <a:xfrm>
            <a:off x="399177" y="2747087"/>
            <a:ext cx="1698016" cy="1634567"/>
            <a:chOff x="327943" y="2635713"/>
            <a:chExt cx="2520000" cy="2520000"/>
          </a:xfrm>
        </p:grpSpPr>
        <p:sp>
          <p:nvSpPr>
            <p:cNvPr id="8" name="Oval 5">
              <a:extLst>
                <a:ext uri="{FF2B5EF4-FFF2-40B4-BE49-F238E27FC236}">
                  <a16:creationId xmlns:a16="http://schemas.microsoft.com/office/drawing/2014/main" id="{4A961A65-85E9-45B0-AAC4-460FA6A8350A}"/>
                </a:ext>
              </a:extLst>
            </p:cNvPr>
            <p:cNvSpPr/>
            <p:nvPr/>
          </p:nvSpPr>
          <p:spPr>
            <a:xfrm>
              <a:off x="327943" y="2635713"/>
              <a:ext cx="2520000" cy="2520000"/>
            </a:xfrm>
            <a:prstGeom prst="ellipse">
              <a:avLst/>
            </a:prstGeom>
            <a:noFill/>
            <a:ln w="101600" cap="flat" cmpd="sng" algn="ctr">
              <a:solidFill>
                <a:srgbClr val="C0000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9" name="Oval 3">
              <a:extLst>
                <a:ext uri="{FF2B5EF4-FFF2-40B4-BE49-F238E27FC236}">
                  <a16:creationId xmlns:a16="http://schemas.microsoft.com/office/drawing/2014/main" id="{AD61787B-643D-4670-9FC9-D8BB30032540}"/>
                </a:ext>
              </a:extLst>
            </p:cNvPr>
            <p:cNvSpPr/>
            <p:nvPr/>
          </p:nvSpPr>
          <p:spPr>
            <a:xfrm>
              <a:off x="986922" y="3265713"/>
              <a:ext cx="1440228" cy="1439319"/>
            </a:xfrm>
            <a:prstGeom prst="ellipse">
              <a:avLst/>
            </a:prstGeom>
            <a:solidFill>
              <a:srgbClr val="CC0000"/>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10" name="Oval 6">
              <a:extLst>
                <a:ext uri="{FF2B5EF4-FFF2-40B4-BE49-F238E27FC236}">
                  <a16:creationId xmlns:a16="http://schemas.microsoft.com/office/drawing/2014/main" id="{F17FF21B-3197-4A8F-B7E0-561B75CE8FDB}"/>
                </a:ext>
              </a:extLst>
            </p:cNvPr>
            <p:cNvSpPr/>
            <p:nvPr/>
          </p:nvSpPr>
          <p:spPr>
            <a:xfrm>
              <a:off x="807489" y="3086393"/>
              <a:ext cx="1799092" cy="1799547"/>
            </a:xfrm>
            <a:prstGeom prst="ellipse">
              <a:avLst/>
            </a:prstGeom>
            <a:noFill/>
            <a:ln w="76200" cap="flat" cmpd="sng" algn="ctr">
              <a:solidFill>
                <a:srgbClr val="C0000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11" name="TextBox 7">
              <a:extLst>
                <a:ext uri="{FF2B5EF4-FFF2-40B4-BE49-F238E27FC236}">
                  <a16:creationId xmlns:a16="http://schemas.microsoft.com/office/drawing/2014/main" id="{580245A9-D74D-4182-B5C7-B9B6E5930AC6}"/>
                </a:ext>
              </a:extLst>
            </p:cNvPr>
            <p:cNvSpPr txBox="1"/>
            <p:nvPr/>
          </p:nvSpPr>
          <p:spPr>
            <a:xfrm>
              <a:off x="1091251" y="3699314"/>
              <a:ext cx="1213158"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a:ea typeface="微软雅黑"/>
                </a:rPr>
                <a:t>检索</a:t>
              </a:r>
              <a:endParaRPr lang="en-US" sz="2000" b="1" kern="0" dirty="0">
                <a:solidFill>
                  <a:prstClr val="white"/>
                </a:solidFill>
                <a:effectLst>
                  <a:outerShdw blurRad="38100" dist="38100" dir="2700000" algn="tl">
                    <a:srgbClr val="000000">
                      <a:alpha val="43137"/>
                    </a:srgbClr>
                  </a:outerShdw>
                </a:effectLst>
                <a:latin typeface="Calibri" panose="020F0502020204030204"/>
                <a:ea typeface="微软雅黑"/>
              </a:endParaRPr>
            </a:p>
          </p:txBody>
        </p:sp>
      </p:grpSp>
      <p:grpSp>
        <p:nvGrpSpPr>
          <p:cNvPr id="12" name="Group 38">
            <a:extLst>
              <a:ext uri="{FF2B5EF4-FFF2-40B4-BE49-F238E27FC236}">
                <a16:creationId xmlns:a16="http://schemas.microsoft.com/office/drawing/2014/main" id="{ECB6C27E-8F64-4A72-9326-4993FADAC042}"/>
              </a:ext>
            </a:extLst>
          </p:cNvPr>
          <p:cNvGrpSpPr>
            <a:grpSpLocks/>
          </p:cNvGrpSpPr>
          <p:nvPr/>
        </p:nvGrpSpPr>
        <p:grpSpPr bwMode="auto">
          <a:xfrm>
            <a:off x="2245579" y="1579834"/>
            <a:ext cx="1699087" cy="1634567"/>
            <a:chOff x="2876971" y="1024103"/>
            <a:chExt cx="2520000" cy="2520000"/>
          </a:xfrm>
        </p:grpSpPr>
        <p:sp>
          <p:nvSpPr>
            <p:cNvPr id="13" name="Oval 8">
              <a:extLst>
                <a:ext uri="{FF2B5EF4-FFF2-40B4-BE49-F238E27FC236}">
                  <a16:creationId xmlns:a16="http://schemas.microsoft.com/office/drawing/2014/main" id="{4A4AFFEB-FD07-4FE2-BCBE-C80C0341D9BC}"/>
                </a:ext>
              </a:extLst>
            </p:cNvPr>
            <p:cNvSpPr/>
            <p:nvPr/>
          </p:nvSpPr>
          <p:spPr>
            <a:xfrm>
              <a:off x="3237198" y="1646168"/>
              <a:ext cx="1439319" cy="1439319"/>
            </a:xfrm>
            <a:prstGeom prst="ellipse">
              <a:avLst/>
            </a:prstGeom>
            <a:solidFill>
              <a:srgbClr val="FFC000"/>
            </a:solidFill>
            <a:ln w="12700" cap="flat" cmpd="sng" algn="ctr">
              <a:solidFill>
                <a:srgbClr val="FFC00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14" name="Oval 9">
              <a:extLst>
                <a:ext uri="{FF2B5EF4-FFF2-40B4-BE49-F238E27FC236}">
                  <a16:creationId xmlns:a16="http://schemas.microsoft.com/office/drawing/2014/main" id="{8FFF82CD-E4C1-4D91-842F-F7BBCE0A5A61}"/>
                </a:ext>
              </a:extLst>
            </p:cNvPr>
            <p:cNvSpPr/>
            <p:nvPr/>
          </p:nvSpPr>
          <p:spPr>
            <a:xfrm>
              <a:off x="3051530" y="1465262"/>
              <a:ext cx="1799547" cy="1801133"/>
            </a:xfrm>
            <a:prstGeom prst="ellipse">
              <a:avLst/>
            </a:prstGeom>
            <a:noFill/>
            <a:ln w="76200" cap="flat" cmpd="sng" algn="ctr">
              <a:solidFill>
                <a:srgbClr val="FFC00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15" name="TextBox 10">
              <a:extLst>
                <a:ext uri="{FF2B5EF4-FFF2-40B4-BE49-F238E27FC236}">
                  <a16:creationId xmlns:a16="http://schemas.microsoft.com/office/drawing/2014/main" id="{905F9752-BB4A-425A-A497-C28BF72D4E63}"/>
                </a:ext>
              </a:extLst>
            </p:cNvPr>
            <p:cNvSpPr txBox="1"/>
            <p:nvPr/>
          </p:nvSpPr>
          <p:spPr>
            <a:xfrm>
              <a:off x="3339393" y="2082507"/>
              <a:ext cx="1152116"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a:ea typeface="微软雅黑"/>
                </a:rPr>
                <a:t>分析</a:t>
              </a:r>
              <a:endParaRPr lang="en-US" sz="2000" b="1" kern="0" dirty="0">
                <a:solidFill>
                  <a:prstClr val="white"/>
                </a:solidFill>
                <a:effectLst>
                  <a:outerShdw blurRad="38100" dist="38100" dir="2700000" algn="tl">
                    <a:srgbClr val="000000">
                      <a:alpha val="43137"/>
                    </a:srgbClr>
                  </a:outerShdw>
                </a:effectLst>
                <a:latin typeface="Calibri" panose="020F0502020204030204"/>
                <a:ea typeface="微软雅黑"/>
              </a:endParaRPr>
            </a:p>
          </p:txBody>
        </p:sp>
        <p:sp>
          <p:nvSpPr>
            <p:cNvPr id="16" name="Oval 20">
              <a:extLst>
                <a:ext uri="{FF2B5EF4-FFF2-40B4-BE49-F238E27FC236}">
                  <a16:creationId xmlns:a16="http://schemas.microsoft.com/office/drawing/2014/main" id="{9228F046-90FC-4D5B-BABA-2297C258DA9B}"/>
                </a:ext>
              </a:extLst>
            </p:cNvPr>
            <p:cNvSpPr/>
            <p:nvPr/>
          </p:nvSpPr>
          <p:spPr>
            <a:xfrm>
              <a:off x="2876971" y="1024103"/>
              <a:ext cx="2520000" cy="2520000"/>
            </a:xfrm>
            <a:prstGeom prst="ellipse">
              <a:avLst/>
            </a:prstGeom>
            <a:noFill/>
            <a:ln w="101600" cap="flat" cmpd="sng" algn="ctr">
              <a:solidFill>
                <a:srgbClr val="FFC00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grpSp>
      <p:grpSp>
        <p:nvGrpSpPr>
          <p:cNvPr id="17" name="Group 39">
            <a:extLst>
              <a:ext uri="{FF2B5EF4-FFF2-40B4-BE49-F238E27FC236}">
                <a16:creationId xmlns:a16="http://schemas.microsoft.com/office/drawing/2014/main" id="{4F0F28A2-FC00-4E87-8ABA-6E5147ECAF21}"/>
              </a:ext>
            </a:extLst>
          </p:cNvPr>
          <p:cNvGrpSpPr>
            <a:grpSpLocks/>
          </p:cNvGrpSpPr>
          <p:nvPr/>
        </p:nvGrpSpPr>
        <p:grpSpPr bwMode="auto">
          <a:xfrm>
            <a:off x="3533543" y="3427721"/>
            <a:ext cx="1699087" cy="1633537"/>
            <a:chOff x="3996331" y="3895713"/>
            <a:chExt cx="2520000" cy="2520000"/>
          </a:xfrm>
        </p:grpSpPr>
        <p:sp>
          <p:nvSpPr>
            <p:cNvPr id="18" name="Oval 11">
              <a:extLst>
                <a:ext uri="{FF2B5EF4-FFF2-40B4-BE49-F238E27FC236}">
                  <a16:creationId xmlns:a16="http://schemas.microsoft.com/office/drawing/2014/main" id="{2A10761B-B5D8-4F36-AA65-A73B932B72D3}"/>
                </a:ext>
              </a:extLst>
            </p:cNvPr>
            <p:cNvSpPr/>
            <p:nvPr/>
          </p:nvSpPr>
          <p:spPr>
            <a:xfrm>
              <a:off x="4450185" y="4222821"/>
              <a:ext cx="1440907" cy="1440227"/>
            </a:xfrm>
            <a:prstGeom prst="ellipse">
              <a:avLst/>
            </a:prstGeom>
            <a:solidFill>
              <a:srgbClr val="1DC806"/>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19" name="Oval 12">
              <a:extLst>
                <a:ext uri="{FF2B5EF4-FFF2-40B4-BE49-F238E27FC236}">
                  <a16:creationId xmlns:a16="http://schemas.microsoft.com/office/drawing/2014/main" id="{FB38A11F-A238-4A38-9801-BEDE2B104503}"/>
                </a:ext>
              </a:extLst>
            </p:cNvPr>
            <p:cNvSpPr/>
            <p:nvPr/>
          </p:nvSpPr>
          <p:spPr>
            <a:xfrm>
              <a:off x="4264517" y="4043388"/>
              <a:ext cx="1801134" cy="1800680"/>
            </a:xfrm>
            <a:prstGeom prst="ellipse">
              <a:avLst/>
            </a:prstGeom>
            <a:noFill/>
            <a:ln w="76200" cap="flat" cmpd="sng" algn="ctr">
              <a:solidFill>
                <a:srgbClr val="1DC806"/>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20" name="TextBox 13">
              <a:extLst>
                <a:ext uri="{FF2B5EF4-FFF2-40B4-BE49-F238E27FC236}">
                  <a16:creationId xmlns:a16="http://schemas.microsoft.com/office/drawing/2014/main" id="{551249AD-41D7-462F-82D6-27F3883BD5EE}"/>
                </a:ext>
              </a:extLst>
            </p:cNvPr>
            <p:cNvSpPr txBox="1"/>
            <p:nvPr/>
          </p:nvSpPr>
          <p:spPr>
            <a:xfrm>
              <a:off x="4534295" y="4669645"/>
              <a:ext cx="1213982" cy="617236"/>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a:ea typeface="微软雅黑"/>
                </a:rPr>
                <a:t>管理</a:t>
              </a:r>
              <a:endParaRPr lang="en-US" sz="2000" b="1" kern="0" dirty="0">
                <a:solidFill>
                  <a:prstClr val="white"/>
                </a:solidFill>
                <a:effectLst>
                  <a:outerShdw blurRad="38100" dist="38100" dir="2700000" algn="tl">
                    <a:srgbClr val="000000">
                      <a:alpha val="43137"/>
                    </a:srgbClr>
                  </a:outerShdw>
                </a:effectLst>
                <a:latin typeface="Calibri" panose="020F0502020204030204"/>
                <a:ea typeface="微软雅黑"/>
              </a:endParaRPr>
            </a:p>
          </p:txBody>
        </p:sp>
        <p:sp>
          <p:nvSpPr>
            <p:cNvPr id="21" name="Oval 21">
              <a:extLst>
                <a:ext uri="{FF2B5EF4-FFF2-40B4-BE49-F238E27FC236}">
                  <a16:creationId xmlns:a16="http://schemas.microsoft.com/office/drawing/2014/main" id="{AE79E761-B8DB-46D3-9F30-39B655695292}"/>
                </a:ext>
              </a:extLst>
            </p:cNvPr>
            <p:cNvSpPr/>
            <p:nvPr/>
          </p:nvSpPr>
          <p:spPr>
            <a:xfrm>
              <a:off x="3996331" y="3895713"/>
              <a:ext cx="2520000" cy="2520000"/>
            </a:xfrm>
            <a:prstGeom prst="ellipse">
              <a:avLst/>
            </a:prstGeom>
            <a:noFill/>
            <a:ln w="101600" cap="flat" cmpd="sng" algn="ctr">
              <a:solidFill>
                <a:srgbClr val="1DC806"/>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grpSp>
      <p:grpSp>
        <p:nvGrpSpPr>
          <p:cNvPr id="22" name="Group 40">
            <a:extLst>
              <a:ext uri="{FF2B5EF4-FFF2-40B4-BE49-F238E27FC236}">
                <a16:creationId xmlns:a16="http://schemas.microsoft.com/office/drawing/2014/main" id="{3BC355C6-22B7-40B3-BB6F-8BDC04A3FA65}"/>
              </a:ext>
            </a:extLst>
          </p:cNvPr>
          <p:cNvGrpSpPr>
            <a:grpSpLocks/>
          </p:cNvGrpSpPr>
          <p:nvPr/>
        </p:nvGrpSpPr>
        <p:grpSpPr bwMode="auto">
          <a:xfrm>
            <a:off x="5063208" y="1308658"/>
            <a:ext cx="1699087" cy="1634566"/>
            <a:chOff x="6423367" y="1213166"/>
            <a:chExt cx="2520000" cy="2520000"/>
          </a:xfrm>
        </p:grpSpPr>
        <p:sp>
          <p:nvSpPr>
            <p:cNvPr id="23" name="Oval 14">
              <a:extLst>
                <a:ext uri="{FF2B5EF4-FFF2-40B4-BE49-F238E27FC236}">
                  <a16:creationId xmlns:a16="http://schemas.microsoft.com/office/drawing/2014/main" id="{EA1357DB-7213-4492-8407-0621FD76200C}"/>
                </a:ext>
              </a:extLst>
            </p:cNvPr>
            <p:cNvSpPr/>
            <p:nvPr/>
          </p:nvSpPr>
          <p:spPr>
            <a:xfrm>
              <a:off x="6969261" y="1944728"/>
              <a:ext cx="1439320" cy="1439319"/>
            </a:xfrm>
            <a:prstGeom prst="ellipse">
              <a:avLst/>
            </a:prstGeom>
            <a:solidFill>
              <a:srgbClr val="00B0F0"/>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24" name="Oval 15">
              <a:extLst>
                <a:ext uri="{FF2B5EF4-FFF2-40B4-BE49-F238E27FC236}">
                  <a16:creationId xmlns:a16="http://schemas.microsoft.com/office/drawing/2014/main" id="{79C6BDF4-CF87-40D8-B24F-1E598A9C4087}"/>
                </a:ext>
              </a:extLst>
            </p:cNvPr>
            <p:cNvSpPr/>
            <p:nvPr/>
          </p:nvSpPr>
          <p:spPr>
            <a:xfrm>
              <a:off x="6783594" y="1763821"/>
              <a:ext cx="1799547" cy="1801133"/>
            </a:xfrm>
            <a:prstGeom prst="ellipse">
              <a:avLst/>
            </a:prstGeom>
            <a:noFill/>
            <a:ln w="76200" cap="flat" cmpd="sng" algn="ctr">
              <a:solidFill>
                <a:srgbClr val="00B0F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25" name="TextBox 16">
              <a:extLst>
                <a:ext uri="{FF2B5EF4-FFF2-40B4-BE49-F238E27FC236}">
                  <a16:creationId xmlns:a16="http://schemas.microsoft.com/office/drawing/2014/main" id="{CB916308-AF9F-438F-8C8E-B7B5A7A7A3EF}"/>
                </a:ext>
              </a:extLst>
            </p:cNvPr>
            <p:cNvSpPr txBox="1"/>
            <p:nvPr/>
          </p:nvSpPr>
          <p:spPr>
            <a:xfrm>
              <a:off x="7070823" y="2403343"/>
              <a:ext cx="1225087"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a:ea typeface="微软雅黑"/>
                </a:rPr>
                <a:t>写作</a:t>
              </a:r>
              <a:endParaRPr lang="en-US" sz="2000" b="1" kern="0" dirty="0">
                <a:solidFill>
                  <a:prstClr val="white"/>
                </a:solidFill>
                <a:effectLst>
                  <a:outerShdw blurRad="38100" dist="38100" dir="2700000" algn="tl">
                    <a:srgbClr val="000000">
                      <a:alpha val="43137"/>
                    </a:srgbClr>
                  </a:outerShdw>
                </a:effectLst>
                <a:latin typeface="Calibri" panose="020F0502020204030204"/>
                <a:ea typeface="微软雅黑"/>
              </a:endParaRPr>
            </a:p>
          </p:txBody>
        </p:sp>
        <p:sp>
          <p:nvSpPr>
            <p:cNvPr id="26" name="Oval 22">
              <a:extLst>
                <a:ext uri="{FF2B5EF4-FFF2-40B4-BE49-F238E27FC236}">
                  <a16:creationId xmlns:a16="http://schemas.microsoft.com/office/drawing/2014/main" id="{5341EA43-01AF-4882-9A1F-DD8B1AD914E9}"/>
                </a:ext>
              </a:extLst>
            </p:cNvPr>
            <p:cNvSpPr/>
            <p:nvPr/>
          </p:nvSpPr>
          <p:spPr>
            <a:xfrm>
              <a:off x="6423367" y="1213166"/>
              <a:ext cx="2520000" cy="2520000"/>
            </a:xfrm>
            <a:prstGeom prst="ellipse">
              <a:avLst/>
            </a:prstGeom>
            <a:noFill/>
            <a:ln w="101600" cap="flat" cmpd="sng" algn="ctr">
              <a:solidFill>
                <a:srgbClr val="00B0F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grpSp>
      <p:grpSp>
        <p:nvGrpSpPr>
          <p:cNvPr id="27" name="Group 41">
            <a:extLst>
              <a:ext uri="{FF2B5EF4-FFF2-40B4-BE49-F238E27FC236}">
                <a16:creationId xmlns:a16="http://schemas.microsoft.com/office/drawing/2014/main" id="{13A34EDF-9455-41F1-B983-513B2E7E7401}"/>
              </a:ext>
            </a:extLst>
          </p:cNvPr>
          <p:cNvGrpSpPr>
            <a:grpSpLocks/>
          </p:cNvGrpSpPr>
          <p:nvPr/>
        </p:nvGrpSpPr>
        <p:grpSpPr bwMode="auto">
          <a:xfrm>
            <a:off x="6997524" y="2932159"/>
            <a:ext cx="1698016" cy="1633536"/>
            <a:chOff x="9266228" y="3071199"/>
            <a:chExt cx="2520000" cy="2520000"/>
          </a:xfrm>
        </p:grpSpPr>
        <p:sp>
          <p:nvSpPr>
            <p:cNvPr id="28" name="Oval 17">
              <a:extLst>
                <a:ext uri="{FF2B5EF4-FFF2-40B4-BE49-F238E27FC236}">
                  <a16:creationId xmlns:a16="http://schemas.microsoft.com/office/drawing/2014/main" id="{210F372C-5750-466D-8319-8CA91FDF4065}"/>
                </a:ext>
              </a:extLst>
            </p:cNvPr>
            <p:cNvSpPr/>
            <p:nvPr/>
          </p:nvSpPr>
          <p:spPr>
            <a:xfrm>
              <a:off x="9704489" y="3445944"/>
              <a:ext cx="1440227" cy="1440227"/>
            </a:xfrm>
            <a:prstGeom prst="ellipse">
              <a:avLst/>
            </a:prstGeom>
            <a:solidFill>
              <a:srgbClr val="6817FF">
                <a:lumMod val="75000"/>
              </a:srgbClr>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29" name="Oval 18">
              <a:extLst>
                <a:ext uri="{FF2B5EF4-FFF2-40B4-BE49-F238E27FC236}">
                  <a16:creationId xmlns:a16="http://schemas.microsoft.com/office/drawing/2014/main" id="{963F4144-F86F-4C20-A962-4DD1195619B2}"/>
                </a:ext>
              </a:extLst>
            </p:cNvPr>
            <p:cNvSpPr/>
            <p:nvPr/>
          </p:nvSpPr>
          <p:spPr>
            <a:xfrm>
              <a:off x="9518704" y="3264923"/>
              <a:ext cx="1800681" cy="1800681"/>
            </a:xfrm>
            <a:prstGeom prst="ellipse">
              <a:avLst/>
            </a:prstGeom>
            <a:noFill/>
            <a:ln w="76200" cap="flat" cmpd="sng" algn="ctr">
              <a:solidFill>
                <a:srgbClr val="6817FF">
                  <a:lumMod val="75000"/>
                </a:srgb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30" name="TextBox 19">
              <a:extLst>
                <a:ext uri="{FF2B5EF4-FFF2-40B4-BE49-F238E27FC236}">
                  <a16:creationId xmlns:a16="http://schemas.microsoft.com/office/drawing/2014/main" id="{732E4B50-A965-4966-B0B0-9932CCB262F4}"/>
                </a:ext>
              </a:extLst>
            </p:cNvPr>
            <p:cNvSpPr txBox="1"/>
            <p:nvPr/>
          </p:nvSpPr>
          <p:spPr>
            <a:xfrm>
              <a:off x="9874494" y="3874994"/>
              <a:ext cx="1118875" cy="617236"/>
            </a:xfrm>
            <a:prstGeom prst="rect">
              <a:avLst/>
            </a:prstGeom>
            <a:noFill/>
            <a:ln>
              <a:noFill/>
            </a:ln>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a:ea typeface="微软雅黑"/>
                </a:rPr>
                <a:t>投稿</a:t>
              </a:r>
              <a:endParaRPr lang="en-US" sz="2000" b="1" kern="0" dirty="0">
                <a:solidFill>
                  <a:prstClr val="white"/>
                </a:solidFill>
                <a:effectLst>
                  <a:outerShdw blurRad="38100" dist="38100" dir="2700000" algn="tl">
                    <a:srgbClr val="000000">
                      <a:alpha val="43137"/>
                    </a:srgbClr>
                  </a:outerShdw>
                </a:effectLst>
                <a:latin typeface="Calibri" panose="020F0502020204030204"/>
                <a:ea typeface="微软雅黑"/>
              </a:endParaRPr>
            </a:p>
          </p:txBody>
        </p:sp>
        <p:sp>
          <p:nvSpPr>
            <p:cNvPr id="31" name="Oval 23">
              <a:extLst>
                <a:ext uri="{FF2B5EF4-FFF2-40B4-BE49-F238E27FC236}">
                  <a16:creationId xmlns:a16="http://schemas.microsoft.com/office/drawing/2014/main" id="{00CB6768-4D0A-4D73-A120-824BE0536204}"/>
                </a:ext>
              </a:extLst>
            </p:cNvPr>
            <p:cNvSpPr/>
            <p:nvPr/>
          </p:nvSpPr>
          <p:spPr>
            <a:xfrm>
              <a:off x="9266228" y="3071199"/>
              <a:ext cx="2520000" cy="2520000"/>
            </a:xfrm>
            <a:prstGeom prst="ellipse">
              <a:avLst/>
            </a:prstGeom>
            <a:noFill/>
            <a:ln w="101600" cap="flat" cmpd="sng" algn="ctr">
              <a:solidFill>
                <a:srgbClr val="6817FF">
                  <a:lumMod val="75000"/>
                </a:srgb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grpSp>
      <p:sp>
        <p:nvSpPr>
          <p:cNvPr id="32" name="Rectangle 31">
            <a:extLst>
              <a:ext uri="{FF2B5EF4-FFF2-40B4-BE49-F238E27FC236}">
                <a16:creationId xmlns:a16="http://schemas.microsoft.com/office/drawing/2014/main" id="{F41FC189-503F-4C0B-B3E4-83E2FE38F780}"/>
              </a:ext>
            </a:extLst>
          </p:cNvPr>
          <p:cNvSpPr/>
          <p:nvPr/>
        </p:nvSpPr>
        <p:spPr>
          <a:xfrm>
            <a:off x="421900" y="4418620"/>
            <a:ext cx="4572000" cy="1422954"/>
          </a:xfrm>
          <a:prstGeom prst="rect">
            <a:avLst/>
          </a:prstGeom>
        </p:spPr>
        <p:txBody>
          <a:bodyPr>
            <a:spAutoFit/>
          </a:bodyPr>
          <a:lstStyle/>
          <a:p>
            <a:pPr lvl="0" defTabSz="914400">
              <a:lnSpc>
                <a:spcPct val="150000"/>
              </a:lnSpc>
              <a:defRPr/>
            </a:pPr>
            <a:r>
              <a:rPr lang="zh-CN" altLang="en-US" sz="2000" b="1" kern="0" dirty="0">
                <a:latin typeface="微软雅黑" pitchFamily="34" charset="-122"/>
                <a:ea typeface="微软雅黑"/>
              </a:rPr>
              <a:t>检索</a:t>
            </a:r>
            <a:endParaRPr lang="en-US" altLang="zh-CN" sz="2000" b="1" kern="0" dirty="0">
              <a:latin typeface="微软雅黑" pitchFamily="34" charset="-122"/>
              <a:ea typeface="微软雅黑"/>
            </a:endParaRPr>
          </a:p>
          <a:p>
            <a:pPr lvl="0" defTabSz="914400">
              <a:lnSpc>
                <a:spcPct val="150000"/>
              </a:lnSpc>
              <a:defRPr/>
            </a:pPr>
            <a:r>
              <a:rPr lang="zh-CN" altLang="en-US" sz="2000" b="1" kern="0" dirty="0">
                <a:solidFill>
                  <a:srgbClr val="3213ED"/>
                </a:solidFill>
                <a:latin typeface="微软雅黑" pitchFamily="34" charset="-122"/>
                <a:ea typeface="微软雅黑"/>
              </a:rPr>
              <a:t>如何把握研究热点与前沿？</a:t>
            </a:r>
            <a:endParaRPr lang="en-US" altLang="zh-CN" sz="2000" b="1" kern="0" dirty="0">
              <a:solidFill>
                <a:srgbClr val="3213ED"/>
              </a:solidFill>
              <a:latin typeface="微软雅黑" pitchFamily="34" charset="-122"/>
              <a:ea typeface="微软雅黑"/>
            </a:endParaRPr>
          </a:p>
          <a:p>
            <a:pPr lvl="0" defTabSz="914400">
              <a:lnSpc>
                <a:spcPct val="150000"/>
              </a:lnSpc>
              <a:defRPr/>
            </a:pPr>
            <a:r>
              <a:rPr lang="zh-CN" altLang="en-US" sz="2000" b="1" kern="0" dirty="0">
                <a:solidFill>
                  <a:srgbClr val="3213ED"/>
                </a:solidFill>
                <a:latin typeface="微软雅黑" pitchFamily="34" charset="-122"/>
                <a:ea typeface="微软雅黑"/>
              </a:rPr>
              <a:t>如何快速检索到高影响力的文献？</a:t>
            </a:r>
          </a:p>
        </p:txBody>
      </p:sp>
    </p:spTree>
    <p:extLst>
      <p:ext uri="{BB962C8B-B14F-4D97-AF65-F5344CB8AC3E}">
        <p14:creationId xmlns:p14="http://schemas.microsoft.com/office/powerpoint/2010/main" val="98246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childTnLst>
                          </p:cTn>
                        </p:par>
                        <p:par>
                          <p:cTn id="12" fill="hold">
                            <p:stCondLst>
                              <p:cond delay="750"/>
                            </p:stCondLst>
                            <p:childTnLst>
                              <p:par>
                                <p:cTn id="13" presetID="6" presetClass="entr" presetSubtype="16"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500"/>
                                        <p:tgtEl>
                                          <p:spTgt spid="12"/>
                                        </p:tgtEl>
                                      </p:cBhvr>
                                    </p:animEffect>
                                  </p:childTnLst>
                                </p:cTn>
                              </p:par>
                            </p:childTnLst>
                          </p:cTn>
                        </p:par>
                        <p:par>
                          <p:cTn id="16" fill="hold">
                            <p:stCondLst>
                              <p:cond delay="1250"/>
                            </p:stCondLst>
                            <p:childTnLst>
                              <p:par>
                                <p:cTn id="17" presetID="22" presetClass="entr" presetSubtype="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250"/>
                                        <p:tgtEl>
                                          <p:spTgt spid="5"/>
                                        </p:tgtEl>
                                      </p:cBhvr>
                                    </p:animEffect>
                                  </p:childTnLst>
                                </p:cTn>
                              </p:par>
                            </p:childTnLst>
                          </p:cTn>
                        </p:par>
                        <p:par>
                          <p:cTn id="20" fill="hold">
                            <p:stCondLst>
                              <p:cond delay="1500"/>
                            </p:stCondLst>
                            <p:childTnLst>
                              <p:par>
                                <p:cTn id="21" presetID="6" presetClass="entr" presetSubtype="16"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500"/>
                                        <p:tgtEl>
                                          <p:spTgt spid="17"/>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250"/>
                                        <p:tgtEl>
                                          <p:spTgt spid="4"/>
                                        </p:tgtEl>
                                      </p:cBhvr>
                                    </p:animEffect>
                                  </p:childTnLst>
                                </p:cTn>
                              </p:par>
                            </p:childTnLst>
                          </p:cTn>
                        </p:par>
                        <p:par>
                          <p:cTn id="28" fill="hold">
                            <p:stCondLst>
                              <p:cond delay="2250"/>
                            </p:stCondLst>
                            <p:childTnLst>
                              <p:par>
                                <p:cTn id="29" presetID="6" presetClass="entr" presetSubtype="16"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circle(in)">
                                      <p:cBhvr>
                                        <p:cTn id="31" dur="500"/>
                                        <p:tgtEl>
                                          <p:spTgt spid="22"/>
                                        </p:tgtEl>
                                      </p:cBhvr>
                                    </p:animEffect>
                                  </p:childTnLst>
                                </p:cTn>
                              </p:par>
                            </p:childTnLst>
                          </p:cTn>
                        </p:par>
                        <p:par>
                          <p:cTn id="32" fill="hold">
                            <p:stCondLst>
                              <p:cond delay="2750"/>
                            </p:stCondLst>
                            <p:childTnLst>
                              <p:par>
                                <p:cTn id="33" presetID="22" presetClass="entr" presetSubtype="8"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250"/>
                                        <p:tgtEl>
                                          <p:spTgt spid="3"/>
                                        </p:tgtEl>
                                      </p:cBhvr>
                                    </p:animEffect>
                                  </p:childTnLst>
                                </p:cTn>
                              </p:par>
                            </p:childTnLst>
                          </p:cTn>
                        </p:par>
                        <p:par>
                          <p:cTn id="36" fill="hold">
                            <p:stCondLst>
                              <p:cond delay="3000"/>
                            </p:stCondLst>
                            <p:childTnLst>
                              <p:par>
                                <p:cTn id="37" presetID="6" presetClass="entr" presetSubtype="16"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circle(in)">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1C3EAE6-680E-4025-B39C-FE142E395205}"/>
              </a:ext>
            </a:extLst>
          </p:cNvPr>
          <p:cNvPicPr>
            <a:picLocks noChangeAspect="1" noChangeArrowheads="1"/>
          </p:cNvPicPr>
          <p:nvPr/>
        </p:nvPicPr>
        <p:blipFill>
          <a:blip r:embed="rId3"/>
          <a:srcRect/>
          <a:stretch>
            <a:fillRect/>
          </a:stretch>
        </p:blipFill>
        <p:spPr bwMode="auto">
          <a:xfrm>
            <a:off x="174800" y="3650443"/>
            <a:ext cx="1439087" cy="203828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B9086226-A0F8-46DC-8373-B4C90D574083}"/>
              </a:ext>
            </a:extLst>
          </p:cNvPr>
          <p:cNvPicPr>
            <a:picLocks noChangeAspect="1" noChangeArrowheads="1"/>
          </p:cNvPicPr>
          <p:nvPr/>
        </p:nvPicPr>
        <p:blipFill>
          <a:blip r:embed="rId4"/>
          <a:srcRect/>
          <a:stretch>
            <a:fillRect/>
          </a:stretch>
        </p:blipFill>
        <p:spPr bwMode="auto">
          <a:xfrm>
            <a:off x="1727963" y="3650443"/>
            <a:ext cx="1443168" cy="203828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B625F05-BAB7-44E8-B68D-8FEECE1D60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6181" y="3687019"/>
            <a:ext cx="1462154" cy="1981217"/>
          </a:xfrm>
          <a:prstGeom prst="rect">
            <a:avLst/>
          </a:prstGeom>
          <a:ln w="38100">
            <a:solidFill>
              <a:srgbClr val="FFFFFF"/>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C18C95C0-3C44-4731-BD95-07E8FC8A51E9}"/>
              </a:ext>
            </a:extLst>
          </p:cNvPr>
          <p:cNvPicPr>
            <a:picLocks noChangeAspect="1"/>
          </p:cNvPicPr>
          <p:nvPr/>
        </p:nvPicPr>
        <p:blipFill>
          <a:blip r:embed="rId6"/>
          <a:stretch>
            <a:fillRect/>
          </a:stretch>
        </p:blipFill>
        <p:spPr>
          <a:xfrm>
            <a:off x="5003412" y="3682447"/>
            <a:ext cx="1457784" cy="1981217"/>
          </a:xfrm>
          <a:prstGeom prst="rect">
            <a:avLst/>
          </a:prstGeom>
          <a:ln w="38100">
            <a:solidFill>
              <a:srgbClr val="FFFFFF"/>
            </a:solidFill>
          </a:ln>
          <a:effectLst>
            <a:outerShdw blurRad="292100" dist="139700" dir="2700000" algn="tl" rotWithShape="0">
              <a:srgbClr val="333333">
                <a:alpha val="65000"/>
              </a:srgbClr>
            </a:outerShdw>
          </a:effectLst>
        </p:spPr>
      </p:pic>
      <p:pic>
        <p:nvPicPr>
          <p:cNvPr id="6" name="图片 5">
            <a:extLst>
              <a:ext uri="{FF2B5EF4-FFF2-40B4-BE49-F238E27FC236}">
                <a16:creationId xmlns:a16="http://schemas.microsoft.com/office/drawing/2014/main" id="{DB86DF64-158E-40DB-ADEF-AD6BB033C659}"/>
              </a:ext>
            </a:extLst>
          </p:cNvPr>
          <p:cNvPicPr>
            <a:picLocks noChangeAspect="1"/>
          </p:cNvPicPr>
          <p:nvPr/>
        </p:nvPicPr>
        <p:blipFill rotWithShape="1">
          <a:blip r:embed="rId7"/>
          <a:srcRect l="6019" r="-1"/>
          <a:stretch>
            <a:fillRect/>
          </a:stretch>
        </p:blipFill>
        <p:spPr>
          <a:xfrm>
            <a:off x="6696854" y="3682447"/>
            <a:ext cx="1461167" cy="1981217"/>
          </a:xfrm>
          <a:prstGeom prst="rect">
            <a:avLst/>
          </a:prstGeom>
          <a:ln w="38100">
            <a:solidFill>
              <a:srgbClr val="FFFFFF"/>
            </a:solidFill>
          </a:ln>
          <a:effectLst>
            <a:outerShdw blurRad="292100" dist="139700" dir="2700000" algn="tl" rotWithShape="0">
              <a:srgbClr val="333333">
                <a:alpha val="65000"/>
              </a:srgbClr>
            </a:outerShdw>
          </a:effectLst>
        </p:spPr>
      </p:pic>
      <p:sp>
        <p:nvSpPr>
          <p:cNvPr id="7" name="Rectangle 3">
            <a:extLst>
              <a:ext uri="{FF2B5EF4-FFF2-40B4-BE49-F238E27FC236}">
                <a16:creationId xmlns:a16="http://schemas.microsoft.com/office/drawing/2014/main" id="{4E4F616C-9286-4152-818B-EA98C6240DC2}"/>
              </a:ext>
            </a:extLst>
          </p:cNvPr>
          <p:cNvSpPr txBox="1">
            <a:spLocks noChangeArrowheads="1"/>
          </p:cNvSpPr>
          <p:nvPr/>
        </p:nvSpPr>
        <p:spPr bwMode="auto">
          <a:xfrm>
            <a:off x="231968" y="985439"/>
            <a:ext cx="5500336" cy="2038290"/>
          </a:xfrm>
          <a:prstGeom prst="rect">
            <a:avLst/>
          </a:prstGeom>
          <a:solidFill>
            <a:srgbClr val="4B1364">
              <a:lumMod val="20000"/>
              <a:lumOff val="80000"/>
            </a:srgbClr>
          </a:solidFill>
          <a:ln w="9525" cap="flat" cmpd="sng" algn="ctr">
            <a:noFill/>
            <a:prstDash val="solid"/>
          </a:ln>
          <a:effectLst>
            <a:outerShdw blurRad="40000" dist="23000" dir="5400000" rotWithShape="0">
              <a:srgbClr val="000000">
                <a:alpha val="35000"/>
              </a:srgbClr>
            </a:outerShdw>
          </a:effectLst>
        </p:spPr>
        <p:txBody>
          <a:bodyPr wrap="square" anchor="ctr" anchorCtr="1">
            <a:no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marL="0" marR="0" lvl="0" indent="0" algn="just" defTabSz="914400" rtl="0" eaLnBrk="0" fontAlgn="base" latinLnBrk="0" hangingPunct="0">
              <a:lnSpc>
                <a:spcPct val="100000"/>
              </a:lnSpc>
              <a:spcBef>
                <a:spcPts val="600"/>
              </a:spcBef>
              <a:spcAft>
                <a:spcPts val="600"/>
              </a:spcAft>
              <a:buClr>
                <a:srgbClr val="FFFFFF"/>
              </a:buClr>
              <a:buSzTx/>
              <a:buFontTx/>
              <a:buNone/>
              <a:tabLst/>
              <a:defRPr/>
            </a:pPr>
            <a:r>
              <a:rPr kumimoji="0" lang="en-GB" altLang="en-US" sz="22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Clarivate Analytics</a:t>
            </a:r>
            <a:r>
              <a:rPr kumimoji="0" lang="zh-CN" altLang="en-US" sz="22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（前汤森路透知识产权与科技事业部）与中科院联合发布</a:t>
            </a:r>
            <a:br>
              <a:rPr kumimoji="0" lang="en-US" altLang="zh-CN" sz="22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br>
            <a:r>
              <a:rPr kumimoji="0" lang="en-US" altLang="zh-CN" sz="2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《2014</a:t>
            </a:r>
            <a:r>
              <a:rPr kumimoji="0" lang="zh-CN" altLang="en-US" sz="2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研究前沿</a:t>
            </a:r>
            <a:r>
              <a:rPr kumimoji="0" lang="en-US" altLang="zh-CN" sz="2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》《2015</a:t>
            </a:r>
            <a:r>
              <a:rPr kumimoji="0" lang="zh-CN" altLang="en-US" sz="2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研究前沿</a:t>
            </a:r>
            <a:r>
              <a:rPr kumimoji="0" lang="en-US" altLang="zh-CN" sz="2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a:t>
            </a:r>
            <a:br>
              <a:rPr kumimoji="0" lang="en-US" altLang="zh-CN" sz="2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br>
            <a:r>
              <a:rPr kumimoji="0" lang="en-US" altLang="zh-CN" sz="2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《2016</a:t>
            </a:r>
            <a:r>
              <a:rPr kumimoji="0" lang="zh-CN" altLang="en-US" sz="2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研究前沿</a:t>
            </a:r>
            <a:r>
              <a:rPr kumimoji="0" lang="en-US" altLang="zh-CN" sz="2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》《2017</a:t>
            </a:r>
            <a:r>
              <a:rPr kumimoji="0" lang="zh-CN" altLang="en-US" sz="2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研究前沿</a:t>
            </a:r>
            <a:r>
              <a:rPr kumimoji="0" lang="en-US" altLang="zh-CN" sz="2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a:t>
            </a:r>
          </a:p>
          <a:p>
            <a:pPr marL="0" marR="0" lvl="0" indent="0" algn="l" defTabSz="914400" rtl="0" eaLnBrk="0" fontAlgn="base" latinLnBrk="0" hangingPunct="0">
              <a:lnSpc>
                <a:spcPct val="100000"/>
              </a:lnSpc>
              <a:spcBef>
                <a:spcPts val="600"/>
              </a:spcBef>
              <a:spcAft>
                <a:spcPts val="600"/>
              </a:spcAft>
              <a:buClr>
                <a:srgbClr val="FFFFFF"/>
              </a:buClr>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en-US" sz="2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2018</a:t>
            </a:r>
            <a:r>
              <a:rPr kumimoji="0" lang="zh-CN" altLang="en-US" sz="2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研究前沿</a:t>
            </a:r>
            <a:r>
              <a:rPr kumimoji="0" lang="en-US" altLang="zh-CN" sz="2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endParaRPr kumimoji="0" lang="zh-CN" altLang="en-US" sz="2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文本框 22">
            <a:extLst>
              <a:ext uri="{FF2B5EF4-FFF2-40B4-BE49-F238E27FC236}">
                <a16:creationId xmlns:a16="http://schemas.microsoft.com/office/drawing/2014/main" id="{543C65F1-7261-413E-9829-7457A09838C8}"/>
              </a:ext>
            </a:extLst>
          </p:cNvPr>
          <p:cNvSpPr txBox="1"/>
          <p:nvPr/>
        </p:nvSpPr>
        <p:spPr>
          <a:xfrm>
            <a:off x="4059305" y="462219"/>
            <a:ext cx="2364852" cy="523220"/>
          </a:xfrm>
          <a:prstGeom prst="rect">
            <a:avLst/>
          </a:prstGeom>
          <a:noFill/>
          <a:scene3d>
            <a:camera prst="orthographicFront"/>
            <a:lightRig rig="threePt" dir="t"/>
          </a:scene3d>
          <a:sp3d>
            <a:bevelT/>
          </a:sp3d>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研究前沿报告</a:t>
            </a:r>
          </a:p>
        </p:txBody>
      </p:sp>
      <p:sp>
        <p:nvSpPr>
          <p:cNvPr id="10" name="Title 1">
            <a:extLst>
              <a:ext uri="{FF2B5EF4-FFF2-40B4-BE49-F238E27FC236}">
                <a16:creationId xmlns:a16="http://schemas.microsoft.com/office/drawing/2014/main" id="{79D3C639-4F63-4867-82CC-1657694DF651}"/>
              </a:ext>
            </a:extLst>
          </p:cNvPr>
          <p:cNvSpPr txBox="1">
            <a:spLocks/>
          </p:cNvSpPr>
          <p:nvPr/>
        </p:nvSpPr>
        <p:spPr>
          <a:xfrm>
            <a:off x="172976" y="257627"/>
            <a:ext cx="8229600" cy="1143000"/>
          </a:xfrm>
          <a:prstGeom prst="rect">
            <a:avLst/>
          </a:prstGeom>
        </p:spPr>
        <p:txBody>
          <a:bodyPr>
            <a:normAutofit/>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Arial" pitchFamily="34" charset="0"/>
              </a:rPr>
              <a:t>研究前沿报告</a:t>
            </a:r>
            <a:endParaRPr kumimoji="0" lang="en-US"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Arial" pitchFamily="34" charset="0"/>
            </a:endParaRPr>
          </a:p>
        </p:txBody>
      </p:sp>
      <p:pic>
        <p:nvPicPr>
          <p:cNvPr id="13" name="Picture 12">
            <a:extLst>
              <a:ext uri="{FF2B5EF4-FFF2-40B4-BE49-F238E27FC236}">
                <a16:creationId xmlns:a16="http://schemas.microsoft.com/office/drawing/2014/main" id="{A41015D3-54D7-432A-AF34-F3D7B8FF39CC}"/>
              </a:ext>
            </a:extLst>
          </p:cNvPr>
          <p:cNvPicPr>
            <a:picLocks noChangeAspect="1"/>
          </p:cNvPicPr>
          <p:nvPr/>
        </p:nvPicPr>
        <p:blipFill>
          <a:blip r:embed="rId8"/>
          <a:stretch>
            <a:fillRect/>
          </a:stretch>
        </p:blipFill>
        <p:spPr>
          <a:xfrm>
            <a:off x="6761732" y="818045"/>
            <a:ext cx="2010776" cy="2666140"/>
          </a:xfrm>
          <a:prstGeom prst="rect">
            <a:avLst/>
          </a:prstGeom>
        </p:spPr>
      </p:pic>
    </p:spTree>
    <p:extLst>
      <p:ext uri="{BB962C8B-B14F-4D97-AF65-F5344CB8AC3E}">
        <p14:creationId xmlns:p14="http://schemas.microsoft.com/office/powerpoint/2010/main" val="239125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199"/>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399"/>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599"/>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799"/>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38D4BF-72A9-4E2B-8EF5-96EA46CF6255}"/>
              </a:ext>
            </a:extLst>
          </p:cNvPr>
          <p:cNvPicPr>
            <a:picLocks noChangeAspect="1"/>
          </p:cNvPicPr>
          <p:nvPr/>
        </p:nvPicPr>
        <p:blipFill>
          <a:blip r:embed="rId3"/>
          <a:stretch>
            <a:fillRect/>
          </a:stretch>
        </p:blipFill>
        <p:spPr>
          <a:xfrm>
            <a:off x="446465" y="1004426"/>
            <a:ext cx="2405600" cy="3189648"/>
          </a:xfrm>
          <a:prstGeom prst="rect">
            <a:avLst/>
          </a:prstGeom>
        </p:spPr>
      </p:pic>
      <p:pic>
        <p:nvPicPr>
          <p:cNvPr id="9" name="Picture 8">
            <a:extLst>
              <a:ext uri="{FF2B5EF4-FFF2-40B4-BE49-F238E27FC236}">
                <a16:creationId xmlns:a16="http://schemas.microsoft.com/office/drawing/2014/main" id="{567ADEE9-393A-41CF-B09D-30CCE7D9A98D}"/>
              </a:ext>
            </a:extLst>
          </p:cNvPr>
          <p:cNvPicPr>
            <a:picLocks noChangeAspect="1"/>
          </p:cNvPicPr>
          <p:nvPr/>
        </p:nvPicPr>
        <p:blipFill>
          <a:blip r:embed="rId4"/>
          <a:stretch>
            <a:fillRect/>
          </a:stretch>
        </p:blipFill>
        <p:spPr>
          <a:xfrm>
            <a:off x="3535397" y="1004427"/>
            <a:ext cx="4787462" cy="3189648"/>
          </a:xfrm>
          <a:prstGeom prst="rect">
            <a:avLst/>
          </a:prstGeom>
        </p:spPr>
      </p:pic>
      <p:sp>
        <p:nvSpPr>
          <p:cNvPr id="11" name="矩形 7">
            <a:extLst>
              <a:ext uri="{FF2B5EF4-FFF2-40B4-BE49-F238E27FC236}">
                <a16:creationId xmlns:a16="http://schemas.microsoft.com/office/drawing/2014/main" id="{8DD98946-94EB-457B-A17F-54A40772B188}"/>
              </a:ext>
            </a:extLst>
          </p:cNvPr>
          <p:cNvSpPr/>
          <p:nvPr/>
        </p:nvSpPr>
        <p:spPr>
          <a:xfrm>
            <a:off x="314935" y="4200266"/>
            <a:ext cx="8514129" cy="188410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《2018</a:t>
            </a: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研究前沿</a:t>
            </a: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报告不仅遴选出了</a:t>
            </a:r>
            <a:r>
              <a:rPr kumimoji="0" lang="en-US" altLang="zh-CN"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2018</a:t>
            </a: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年自然科学和社会科学的</a:t>
            </a:r>
            <a:r>
              <a:rPr kumimoji="0" lang="en-US" altLang="zh-CN"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10</a:t>
            </a: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个大学科领域排名最前的</a:t>
            </a:r>
            <a:r>
              <a:rPr kumimoji="0" lang="en-US" altLang="zh-CN"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100</a:t>
            </a: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个热点前沿和</a:t>
            </a:r>
            <a:r>
              <a:rPr kumimoji="0" lang="en-US" altLang="zh-CN"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38</a:t>
            </a: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个新兴前沿，还将评估美国、英国、德国、法国、中国和日本等国家在诸多前沿的贡献和潜在发展水平，并继去年再次推出</a:t>
            </a:r>
            <a:r>
              <a:rPr kumimoji="0" lang="en-US" altLang="zh-CN"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《2018</a:t>
            </a: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研究前沿热度指数</a:t>
            </a:r>
            <a:r>
              <a:rPr kumimoji="0" lang="en-US" altLang="zh-CN"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报告。</a:t>
            </a:r>
          </a:p>
        </p:txBody>
      </p:sp>
      <p:sp>
        <p:nvSpPr>
          <p:cNvPr id="13" name="Title 1">
            <a:extLst>
              <a:ext uri="{FF2B5EF4-FFF2-40B4-BE49-F238E27FC236}">
                <a16:creationId xmlns:a16="http://schemas.microsoft.com/office/drawing/2014/main" id="{27129DE0-174C-4B7D-AA70-0D9907F29D3E}"/>
              </a:ext>
            </a:extLst>
          </p:cNvPr>
          <p:cNvSpPr txBox="1">
            <a:spLocks/>
          </p:cNvSpPr>
          <p:nvPr/>
        </p:nvSpPr>
        <p:spPr>
          <a:xfrm>
            <a:off x="314935" y="256787"/>
            <a:ext cx="8229600" cy="1143000"/>
          </a:xfrm>
          <a:prstGeom prst="rect">
            <a:avLst/>
          </a:prstGeom>
        </p:spPr>
        <p:txBody>
          <a:bodyPr>
            <a:noAutofit/>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Arial" pitchFamily="34" charset="0"/>
              </a:rPr>
              <a:t>2018-10-24《2018</a:t>
            </a: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Arial" pitchFamily="34" charset="0"/>
              </a:rPr>
              <a:t>研究前沿</a:t>
            </a:r>
            <a:r>
              <a:rPr kumimoji="0" lang="en-US" altLang="zh-CN"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Arial" pitchFamily="34" charset="0"/>
              </a:rPr>
              <a:t>》</a:t>
            </a: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Arial" pitchFamily="34" charset="0"/>
              </a:rPr>
              <a:t>发布</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09499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188B12-0E52-4DBC-9E8A-3560CAA1A4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757" y="2982984"/>
            <a:ext cx="7761714" cy="2822497"/>
          </a:xfrm>
          <a:prstGeom prst="rect">
            <a:avLst/>
          </a:prstGeom>
        </p:spPr>
      </p:pic>
      <p:graphicFrame>
        <p:nvGraphicFramePr>
          <p:cNvPr id="3" name="表格 8">
            <a:extLst>
              <a:ext uri="{FF2B5EF4-FFF2-40B4-BE49-F238E27FC236}">
                <a16:creationId xmlns:a16="http://schemas.microsoft.com/office/drawing/2014/main" id="{700408C0-8F29-4483-AD94-B8AF2316686C}"/>
              </a:ext>
            </a:extLst>
          </p:cNvPr>
          <p:cNvGraphicFramePr>
            <a:graphicFrameLocks noGrp="1"/>
          </p:cNvGraphicFramePr>
          <p:nvPr>
            <p:extLst/>
          </p:nvPr>
        </p:nvGraphicFramePr>
        <p:xfrm>
          <a:off x="536725" y="948998"/>
          <a:ext cx="7924803" cy="1828800"/>
        </p:xfrm>
        <a:graphic>
          <a:graphicData uri="http://schemas.openxmlformats.org/drawingml/2006/table">
            <a:tbl>
              <a:tblPr bandRow="1"/>
              <a:tblGrid>
                <a:gridCol w="827315">
                  <a:extLst>
                    <a:ext uri="{9D8B030D-6E8A-4147-A177-3AD203B41FA5}">
                      <a16:colId xmlns:a16="http://schemas.microsoft.com/office/drawing/2014/main" val="20000"/>
                    </a:ext>
                  </a:extLst>
                </a:gridCol>
                <a:gridCol w="3548744">
                  <a:extLst>
                    <a:ext uri="{9D8B030D-6E8A-4147-A177-3AD203B41FA5}">
                      <a16:colId xmlns:a16="http://schemas.microsoft.com/office/drawing/2014/main" val="20001"/>
                    </a:ext>
                  </a:extLst>
                </a:gridCol>
                <a:gridCol w="3548744">
                  <a:extLst>
                    <a:ext uri="{9D8B030D-6E8A-4147-A177-3AD203B41FA5}">
                      <a16:colId xmlns:a16="http://schemas.microsoft.com/office/drawing/2014/main" val="20002"/>
                    </a:ext>
                  </a:extLst>
                </a:gridCol>
              </a:tblGrid>
              <a:tr h="230429">
                <a:tc rowSpan="5">
                  <a:txBody>
                    <a:bodyPr/>
                    <a:lstStyle>
                      <a:lvl1pPr marL="0" algn="l" defTabSz="457200" rtl="0" eaLnBrk="1" latinLnBrk="0" hangingPunct="1">
                        <a:defRPr sz="1800" kern="1200">
                          <a:solidFill>
                            <a:schemeClr val="dk1"/>
                          </a:solidFill>
                          <a:latin typeface="Arial"/>
                          <a:ea typeface="微软雅黑"/>
                        </a:defRPr>
                      </a:lvl1pPr>
                      <a:lvl2pPr marL="457200" algn="l" defTabSz="457200" rtl="0" eaLnBrk="1" latinLnBrk="0" hangingPunct="1">
                        <a:defRPr sz="1800" kern="1200">
                          <a:solidFill>
                            <a:schemeClr val="dk1"/>
                          </a:solidFill>
                          <a:latin typeface="Arial"/>
                          <a:ea typeface="微软雅黑"/>
                        </a:defRPr>
                      </a:lvl2pPr>
                      <a:lvl3pPr marL="914400" algn="l" defTabSz="457200" rtl="0" eaLnBrk="1" latinLnBrk="0" hangingPunct="1">
                        <a:defRPr sz="1800" kern="1200">
                          <a:solidFill>
                            <a:schemeClr val="dk1"/>
                          </a:solidFill>
                          <a:latin typeface="Arial"/>
                          <a:ea typeface="微软雅黑"/>
                        </a:defRPr>
                      </a:lvl3pPr>
                      <a:lvl4pPr marL="1371600" algn="l" defTabSz="457200" rtl="0" eaLnBrk="1" latinLnBrk="0" hangingPunct="1">
                        <a:defRPr sz="1800" kern="1200">
                          <a:solidFill>
                            <a:schemeClr val="dk1"/>
                          </a:solidFill>
                          <a:latin typeface="Arial"/>
                          <a:ea typeface="微软雅黑"/>
                        </a:defRPr>
                      </a:lvl4pPr>
                      <a:lvl5pPr marL="1828800" algn="l" defTabSz="457200" rtl="0" eaLnBrk="1" latinLnBrk="0" hangingPunct="1">
                        <a:defRPr sz="1800" kern="1200">
                          <a:solidFill>
                            <a:schemeClr val="dk1"/>
                          </a:solidFill>
                          <a:latin typeface="Arial"/>
                          <a:ea typeface="微软雅黑"/>
                        </a:defRPr>
                      </a:lvl5pPr>
                      <a:lvl6pPr marL="2286000" algn="l" defTabSz="457200" rtl="0" eaLnBrk="1" latinLnBrk="0" hangingPunct="1">
                        <a:defRPr sz="1800" kern="1200">
                          <a:solidFill>
                            <a:schemeClr val="dk1"/>
                          </a:solidFill>
                          <a:latin typeface="Arial"/>
                          <a:ea typeface="微软雅黑"/>
                        </a:defRPr>
                      </a:lvl6pPr>
                      <a:lvl7pPr marL="2743200" algn="l" defTabSz="457200" rtl="0" eaLnBrk="1" latinLnBrk="0" hangingPunct="1">
                        <a:defRPr sz="1800" kern="1200">
                          <a:solidFill>
                            <a:schemeClr val="dk1"/>
                          </a:solidFill>
                          <a:latin typeface="Arial"/>
                          <a:ea typeface="微软雅黑"/>
                        </a:defRPr>
                      </a:lvl7pPr>
                      <a:lvl8pPr marL="3200400" algn="l" defTabSz="457200" rtl="0" eaLnBrk="1" latinLnBrk="0" hangingPunct="1">
                        <a:defRPr sz="1800" kern="1200">
                          <a:solidFill>
                            <a:schemeClr val="dk1"/>
                          </a:solidFill>
                          <a:latin typeface="Arial"/>
                          <a:ea typeface="微软雅黑"/>
                        </a:defRPr>
                      </a:lvl8pPr>
                      <a:lvl9pPr marL="3657600" algn="l" defTabSz="457200" rtl="0" eaLnBrk="1" latinLnBrk="0" hangingPunct="1">
                        <a:defRPr sz="1800" kern="1200">
                          <a:solidFill>
                            <a:schemeClr val="dk1"/>
                          </a:solidFill>
                          <a:latin typeface="Arial"/>
                          <a:ea typeface="微软雅黑"/>
                        </a:defRPr>
                      </a:lvl9pPr>
                    </a:lstStyle>
                    <a:p>
                      <a:pPr algn="ctr"/>
                      <a:r>
                        <a:rPr lang="zh-CN" altLang="en-US" sz="2000" b="1" dirty="0">
                          <a:latin typeface="微软雅黑" panose="020B0503020204020204" pitchFamily="34" charset="-122"/>
                          <a:ea typeface="微软雅黑" panose="020B0503020204020204" pitchFamily="34" charset="-122"/>
                        </a:rPr>
                        <a:t>大</a:t>
                      </a:r>
                      <a:endParaRPr lang="en-US" altLang="zh-CN" sz="2000" b="1" dirty="0">
                        <a:latin typeface="微软雅黑" panose="020B0503020204020204" pitchFamily="34" charset="-122"/>
                        <a:ea typeface="微软雅黑" panose="020B0503020204020204" pitchFamily="34" charset="-122"/>
                      </a:endParaRPr>
                    </a:p>
                    <a:p>
                      <a:pPr algn="ctr"/>
                      <a:r>
                        <a:rPr lang="zh-CN" altLang="en-US" sz="2000" b="1" dirty="0">
                          <a:latin typeface="微软雅黑" panose="020B0503020204020204" pitchFamily="34" charset="-122"/>
                          <a:ea typeface="微软雅黑" panose="020B0503020204020204" pitchFamily="34" charset="-122"/>
                        </a:rPr>
                        <a:t>学</a:t>
                      </a:r>
                      <a:endParaRPr lang="en-US" altLang="zh-CN" sz="2000" b="1" dirty="0">
                        <a:latin typeface="微软雅黑" panose="020B0503020204020204" pitchFamily="34" charset="-122"/>
                        <a:ea typeface="微软雅黑" panose="020B0503020204020204" pitchFamily="34" charset="-122"/>
                      </a:endParaRPr>
                    </a:p>
                    <a:p>
                      <a:pPr algn="ctr"/>
                      <a:r>
                        <a:rPr lang="zh-CN" altLang="en-US" sz="2000" b="1" dirty="0">
                          <a:latin typeface="微软雅黑" panose="020B0503020204020204" pitchFamily="34" charset="-122"/>
                          <a:ea typeface="微软雅黑" panose="020B0503020204020204" pitchFamily="34" charset="-122"/>
                        </a:rPr>
                        <a:t>科</a:t>
                      </a:r>
                      <a:endParaRPr lang="en-US" altLang="zh-CN" sz="2000" b="1" dirty="0">
                        <a:latin typeface="微软雅黑" panose="020B0503020204020204" pitchFamily="34" charset="-122"/>
                        <a:ea typeface="微软雅黑" panose="020B0503020204020204" pitchFamily="34" charset="-122"/>
                      </a:endParaRPr>
                    </a:p>
                    <a:p>
                      <a:pPr algn="ctr"/>
                      <a:r>
                        <a:rPr lang="zh-CN" altLang="en-US" sz="2000" b="1" dirty="0">
                          <a:latin typeface="微软雅黑" panose="020B0503020204020204" pitchFamily="34" charset="-122"/>
                          <a:ea typeface="微软雅黑" panose="020B0503020204020204" pitchFamily="34" charset="-122"/>
                        </a:rPr>
                        <a:t>领</a:t>
                      </a:r>
                      <a:endParaRPr lang="en-US" altLang="zh-CN" sz="2000" b="1" dirty="0">
                        <a:latin typeface="微软雅黑" panose="020B0503020204020204" pitchFamily="34" charset="-122"/>
                        <a:ea typeface="微软雅黑" panose="020B0503020204020204" pitchFamily="34" charset="-122"/>
                      </a:endParaRPr>
                    </a:p>
                    <a:p>
                      <a:pPr algn="ctr"/>
                      <a:r>
                        <a:rPr lang="zh-CN" altLang="en-US" sz="2000" b="1" dirty="0">
                          <a:latin typeface="微软雅黑" panose="020B0503020204020204" pitchFamily="34" charset="-122"/>
                          <a:ea typeface="微软雅黑" panose="020B0503020204020204" pitchFamily="34" charset="-122"/>
                        </a:rPr>
                        <a:t>域</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17FF">
                        <a:tint val="40000"/>
                      </a:srgbClr>
                    </a:solidFill>
                  </a:tcPr>
                </a:tc>
                <a:tc>
                  <a:txBody>
                    <a:bodyPr/>
                    <a:lstStyle>
                      <a:lvl1pPr marL="0" algn="l" defTabSz="457200" rtl="0" eaLnBrk="1" latinLnBrk="0" hangingPunct="1">
                        <a:defRPr sz="1800" kern="1200">
                          <a:solidFill>
                            <a:schemeClr val="dk1"/>
                          </a:solidFill>
                          <a:latin typeface="Arial"/>
                          <a:ea typeface="微软雅黑"/>
                        </a:defRPr>
                      </a:lvl1pPr>
                      <a:lvl2pPr marL="457200" algn="l" defTabSz="457200" rtl="0" eaLnBrk="1" latinLnBrk="0" hangingPunct="1">
                        <a:defRPr sz="1800" kern="1200">
                          <a:solidFill>
                            <a:schemeClr val="dk1"/>
                          </a:solidFill>
                          <a:latin typeface="Arial"/>
                          <a:ea typeface="微软雅黑"/>
                        </a:defRPr>
                      </a:lvl2pPr>
                      <a:lvl3pPr marL="914400" algn="l" defTabSz="457200" rtl="0" eaLnBrk="1" latinLnBrk="0" hangingPunct="1">
                        <a:defRPr sz="1800" kern="1200">
                          <a:solidFill>
                            <a:schemeClr val="dk1"/>
                          </a:solidFill>
                          <a:latin typeface="Arial"/>
                          <a:ea typeface="微软雅黑"/>
                        </a:defRPr>
                      </a:lvl3pPr>
                      <a:lvl4pPr marL="1371600" algn="l" defTabSz="457200" rtl="0" eaLnBrk="1" latinLnBrk="0" hangingPunct="1">
                        <a:defRPr sz="1800" kern="1200">
                          <a:solidFill>
                            <a:schemeClr val="dk1"/>
                          </a:solidFill>
                          <a:latin typeface="Arial"/>
                          <a:ea typeface="微软雅黑"/>
                        </a:defRPr>
                      </a:lvl4pPr>
                      <a:lvl5pPr marL="1828800" algn="l" defTabSz="457200" rtl="0" eaLnBrk="1" latinLnBrk="0" hangingPunct="1">
                        <a:defRPr sz="1800" kern="1200">
                          <a:solidFill>
                            <a:schemeClr val="dk1"/>
                          </a:solidFill>
                          <a:latin typeface="Arial"/>
                          <a:ea typeface="微软雅黑"/>
                        </a:defRPr>
                      </a:lvl5pPr>
                      <a:lvl6pPr marL="2286000" algn="l" defTabSz="457200" rtl="0" eaLnBrk="1" latinLnBrk="0" hangingPunct="1">
                        <a:defRPr sz="1800" kern="1200">
                          <a:solidFill>
                            <a:schemeClr val="dk1"/>
                          </a:solidFill>
                          <a:latin typeface="Arial"/>
                          <a:ea typeface="微软雅黑"/>
                        </a:defRPr>
                      </a:lvl6pPr>
                      <a:lvl7pPr marL="2743200" algn="l" defTabSz="457200" rtl="0" eaLnBrk="1" latinLnBrk="0" hangingPunct="1">
                        <a:defRPr sz="1800" kern="1200">
                          <a:solidFill>
                            <a:schemeClr val="dk1"/>
                          </a:solidFill>
                          <a:latin typeface="Arial"/>
                          <a:ea typeface="微软雅黑"/>
                        </a:defRPr>
                      </a:lvl7pPr>
                      <a:lvl8pPr marL="3200400" algn="l" defTabSz="457200" rtl="0" eaLnBrk="1" latinLnBrk="0" hangingPunct="1">
                        <a:defRPr sz="1800" kern="1200">
                          <a:solidFill>
                            <a:schemeClr val="dk1"/>
                          </a:solidFill>
                          <a:latin typeface="Arial"/>
                          <a:ea typeface="微软雅黑"/>
                        </a:defRPr>
                      </a:lvl8pPr>
                      <a:lvl9pPr marL="3657600" algn="l" defTabSz="457200" rtl="0" eaLnBrk="1" latinLnBrk="0" hangingPunct="1">
                        <a:defRPr sz="1800" kern="1200">
                          <a:solidFill>
                            <a:schemeClr val="dk1"/>
                          </a:solidFill>
                          <a:latin typeface="Arial"/>
                          <a:ea typeface="微软雅黑"/>
                        </a:defRPr>
                      </a:lvl9pPr>
                    </a:lstStyle>
                    <a:p>
                      <a:pPr algn="ctr"/>
                      <a:r>
                        <a:rPr lang="zh-CN" altLang="en-US" sz="1800" b="0" dirty="0">
                          <a:latin typeface="微软雅黑" panose="020B0503020204020204" pitchFamily="34" charset="-122"/>
                          <a:ea typeface="微软雅黑" panose="020B0503020204020204" pitchFamily="34" charset="-122"/>
                        </a:rPr>
                        <a:t>农业、植物学和动物学</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17FF">
                        <a:tint val="40000"/>
                      </a:srgbClr>
                    </a:solidFill>
                  </a:tcPr>
                </a:tc>
                <a:tc>
                  <a:txBody>
                    <a:bodyPr/>
                    <a:lstStyle>
                      <a:lvl1pPr marL="0" algn="l" defTabSz="457200" rtl="0" eaLnBrk="1" latinLnBrk="0" hangingPunct="1">
                        <a:defRPr sz="1800" kern="1200">
                          <a:solidFill>
                            <a:schemeClr val="dk1"/>
                          </a:solidFill>
                          <a:latin typeface="Arial"/>
                          <a:ea typeface="微软雅黑"/>
                        </a:defRPr>
                      </a:lvl1pPr>
                      <a:lvl2pPr marL="457200" algn="l" defTabSz="457200" rtl="0" eaLnBrk="1" latinLnBrk="0" hangingPunct="1">
                        <a:defRPr sz="1800" kern="1200">
                          <a:solidFill>
                            <a:schemeClr val="dk1"/>
                          </a:solidFill>
                          <a:latin typeface="Arial"/>
                          <a:ea typeface="微软雅黑"/>
                        </a:defRPr>
                      </a:lvl2pPr>
                      <a:lvl3pPr marL="914400" algn="l" defTabSz="457200" rtl="0" eaLnBrk="1" latinLnBrk="0" hangingPunct="1">
                        <a:defRPr sz="1800" kern="1200">
                          <a:solidFill>
                            <a:schemeClr val="dk1"/>
                          </a:solidFill>
                          <a:latin typeface="Arial"/>
                          <a:ea typeface="微软雅黑"/>
                        </a:defRPr>
                      </a:lvl3pPr>
                      <a:lvl4pPr marL="1371600" algn="l" defTabSz="457200" rtl="0" eaLnBrk="1" latinLnBrk="0" hangingPunct="1">
                        <a:defRPr sz="1800" kern="1200">
                          <a:solidFill>
                            <a:schemeClr val="dk1"/>
                          </a:solidFill>
                          <a:latin typeface="Arial"/>
                          <a:ea typeface="微软雅黑"/>
                        </a:defRPr>
                      </a:lvl4pPr>
                      <a:lvl5pPr marL="1828800" algn="l" defTabSz="457200" rtl="0" eaLnBrk="1" latinLnBrk="0" hangingPunct="1">
                        <a:defRPr sz="1800" kern="1200">
                          <a:solidFill>
                            <a:schemeClr val="dk1"/>
                          </a:solidFill>
                          <a:latin typeface="Arial"/>
                          <a:ea typeface="微软雅黑"/>
                        </a:defRPr>
                      </a:lvl5pPr>
                      <a:lvl6pPr marL="2286000" algn="l" defTabSz="457200" rtl="0" eaLnBrk="1" latinLnBrk="0" hangingPunct="1">
                        <a:defRPr sz="1800" kern="1200">
                          <a:solidFill>
                            <a:schemeClr val="dk1"/>
                          </a:solidFill>
                          <a:latin typeface="Arial"/>
                          <a:ea typeface="微软雅黑"/>
                        </a:defRPr>
                      </a:lvl6pPr>
                      <a:lvl7pPr marL="2743200" algn="l" defTabSz="457200" rtl="0" eaLnBrk="1" latinLnBrk="0" hangingPunct="1">
                        <a:defRPr sz="1800" kern="1200">
                          <a:solidFill>
                            <a:schemeClr val="dk1"/>
                          </a:solidFill>
                          <a:latin typeface="Arial"/>
                          <a:ea typeface="微软雅黑"/>
                        </a:defRPr>
                      </a:lvl7pPr>
                      <a:lvl8pPr marL="3200400" algn="l" defTabSz="457200" rtl="0" eaLnBrk="1" latinLnBrk="0" hangingPunct="1">
                        <a:defRPr sz="1800" kern="1200">
                          <a:solidFill>
                            <a:schemeClr val="dk1"/>
                          </a:solidFill>
                          <a:latin typeface="Arial"/>
                          <a:ea typeface="微软雅黑"/>
                        </a:defRPr>
                      </a:lvl8pPr>
                      <a:lvl9pPr marL="3657600" algn="l" defTabSz="457200" rtl="0" eaLnBrk="1" latinLnBrk="0" hangingPunct="1">
                        <a:defRPr sz="1800" kern="1200">
                          <a:solidFill>
                            <a:schemeClr val="dk1"/>
                          </a:solidFill>
                          <a:latin typeface="Arial"/>
                          <a:ea typeface="微软雅黑"/>
                        </a:defRPr>
                      </a:lvl9pPr>
                    </a:lstStyle>
                    <a:p>
                      <a:pPr algn="ctr"/>
                      <a:r>
                        <a:rPr lang="zh-CN" altLang="en-US" sz="1800" b="0" dirty="0">
                          <a:latin typeface="微软雅黑" panose="020B0503020204020204" pitchFamily="34" charset="-122"/>
                          <a:ea typeface="微软雅黑" panose="020B0503020204020204" pitchFamily="34" charset="-122"/>
                        </a:rPr>
                        <a:t>生态与环境科学</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17FF">
                        <a:tint val="40000"/>
                      </a:srgbClr>
                    </a:solidFill>
                  </a:tcPr>
                </a:tc>
                <a:extLst>
                  <a:ext uri="{0D108BD9-81ED-4DB2-BD59-A6C34878D82A}">
                    <a16:rowId xmlns:a16="http://schemas.microsoft.com/office/drawing/2014/main" val="10000"/>
                  </a:ext>
                </a:extLst>
              </a:tr>
              <a:tr h="230429">
                <a:tc vMerge="1">
                  <a:txBody>
                    <a:bodyPr/>
                    <a:lstStyle/>
                    <a:p>
                      <a:endParaRPr lang="en-US"/>
                    </a:p>
                  </a:txBody>
                  <a:tcPr/>
                </a:tc>
                <a:tc>
                  <a:txBody>
                    <a:bodyPr/>
                    <a:lstStyle>
                      <a:lvl1pPr marL="0" algn="l" defTabSz="457200" rtl="0" eaLnBrk="1" latinLnBrk="0" hangingPunct="1">
                        <a:defRPr sz="1800" kern="1200">
                          <a:solidFill>
                            <a:schemeClr val="dk1"/>
                          </a:solidFill>
                          <a:latin typeface="Arial"/>
                          <a:ea typeface="微软雅黑"/>
                        </a:defRPr>
                      </a:lvl1pPr>
                      <a:lvl2pPr marL="457200" algn="l" defTabSz="457200" rtl="0" eaLnBrk="1" latinLnBrk="0" hangingPunct="1">
                        <a:defRPr sz="1800" kern="1200">
                          <a:solidFill>
                            <a:schemeClr val="dk1"/>
                          </a:solidFill>
                          <a:latin typeface="Arial"/>
                          <a:ea typeface="微软雅黑"/>
                        </a:defRPr>
                      </a:lvl2pPr>
                      <a:lvl3pPr marL="914400" algn="l" defTabSz="457200" rtl="0" eaLnBrk="1" latinLnBrk="0" hangingPunct="1">
                        <a:defRPr sz="1800" kern="1200">
                          <a:solidFill>
                            <a:schemeClr val="dk1"/>
                          </a:solidFill>
                          <a:latin typeface="Arial"/>
                          <a:ea typeface="微软雅黑"/>
                        </a:defRPr>
                      </a:lvl3pPr>
                      <a:lvl4pPr marL="1371600" algn="l" defTabSz="457200" rtl="0" eaLnBrk="1" latinLnBrk="0" hangingPunct="1">
                        <a:defRPr sz="1800" kern="1200">
                          <a:solidFill>
                            <a:schemeClr val="dk1"/>
                          </a:solidFill>
                          <a:latin typeface="Arial"/>
                          <a:ea typeface="微软雅黑"/>
                        </a:defRPr>
                      </a:lvl4pPr>
                      <a:lvl5pPr marL="1828800" algn="l" defTabSz="457200" rtl="0" eaLnBrk="1" latinLnBrk="0" hangingPunct="1">
                        <a:defRPr sz="1800" kern="1200">
                          <a:solidFill>
                            <a:schemeClr val="dk1"/>
                          </a:solidFill>
                          <a:latin typeface="Arial"/>
                          <a:ea typeface="微软雅黑"/>
                        </a:defRPr>
                      </a:lvl5pPr>
                      <a:lvl6pPr marL="2286000" algn="l" defTabSz="457200" rtl="0" eaLnBrk="1" latinLnBrk="0" hangingPunct="1">
                        <a:defRPr sz="1800" kern="1200">
                          <a:solidFill>
                            <a:schemeClr val="dk1"/>
                          </a:solidFill>
                          <a:latin typeface="Arial"/>
                          <a:ea typeface="微软雅黑"/>
                        </a:defRPr>
                      </a:lvl6pPr>
                      <a:lvl7pPr marL="2743200" algn="l" defTabSz="457200" rtl="0" eaLnBrk="1" latinLnBrk="0" hangingPunct="1">
                        <a:defRPr sz="1800" kern="1200">
                          <a:solidFill>
                            <a:schemeClr val="dk1"/>
                          </a:solidFill>
                          <a:latin typeface="Arial"/>
                          <a:ea typeface="微软雅黑"/>
                        </a:defRPr>
                      </a:lvl7pPr>
                      <a:lvl8pPr marL="3200400" algn="l" defTabSz="457200" rtl="0" eaLnBrk="1" latinLnBrk="0" hangingPunct="1">
                        <a:defRPr sz="1800" kern="1200">
                          <a:solidFill>
                            <a:schemeClr val="dk1"/>
                          </a:solidFill>
                          <a:latin typeface="Arial"/>
                          <a:ea typeface="微软雅黑"/>
                        </a:defRPr>
                      </a:lvl8pPr>
                      <a:lvl9pPr marL="3657600" algn="l" defTabSz="457200" rtl="0" eaLnBrk="1" latinLnBrk="0" hangingPunct="1">
                        <a:defRPr sz="1800" kern="1200">
                          <a:solidFill>
                            <a:schemeClr val="dk1"/>
                          </a:solidFill>
                          <a:latin typeface="Arial"/>
                          <a:ea typeface="微软雅黑"/>
                        </a:defRPr>
                      </a:lvl9pPr>
                    </a:lstStyle>
                    <a:p>
                      <a:pPr algn="ctr"/>
                      <a:r>
                        <a:rPr lang="zh-CN" altLang="en-US" sz="1800" b="0" dirty="0">
                          <a:latin typeface="微软雅黑" panose="020B0503020204020204" pitchFamily="34" charset="-122"/>
                          <a:ea typeface="微软雅黑" panose="020B0503020204020204" pitchFamily="34" charset="-122"/>
                        </a:rPr>
                        <a:t>地球科学</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17FF">
                        <a:tint val="20000"/>
                      </a:srgbClr>
                    </a:solidFill>
                  </a:tcPr>
                </a:tc>
                <a:tc>
                  <a:txBody>
                    <a:bodyPr/>
                    <a:lstStyle>
                      <a:lvl1pPr marL="0" algn="l" defTabSz="457200" rtl="0" eaLnBrk="1" latinLnBrk="0" hangingPunct="1">
                        <a:defRPr sz="1800" kern="1200">
                          <a:solidFill>
                            <a:schemeClr val="dk1"/>
                          </a:solidFill>
                          <a:latin typeface="Arial"/>
                          <a:ea typeface="微软雅黑"/>
                        </a:defRPr>
                      </a:lvl1pPr>
                      <a:lvl2pPr marL="457200" algn="l" defTabSz="457200" rtl="0" eaLnBrk="1" latinLnBrk="0" hangingPunct="1">
                        <a:defRPr sz="1800" kern="1200">
                          <a:solidFill>
                            <a:schemeClr val="dk1"/>
                          </a:solidFill>
                          <a:latin typeface="Arial"/>
                          <a:ea typeface="微软雅黑"/>
                        </a:defRPr>
                      </a:lvl2pPr>
                      <a:lvl3pPr marL="914400" algn="l" defTabSz="457200" rtl="0" eaLnBrk="1" latinLnBrk="0" hangingPunct="1">
                        <a:defRPr sz="1800" kern="1200">
                          <a:solidFill>
                            <a:schemeClr val="dk1"/>
                          </a:solidFill>
                          <a:latin typeface="Arial"/>
                          <a:ea typeface="微软雅黑"/>
                        </a:defRPr>
                      </a:lvl3pPr>
                      <a:lvl4pPr marL="1371600" algn="l" defTabSz="457200" rtl="0" eaLnBrk="1" latinLnBrk="0" hangingPunct="1">
                        <a:defRPr sz="1800" kern="1200">
                          <a:solidFill>
                            <a:schemeClr val="dk1"/>
                          </a:solidFill>
                          <a:latin typeface="Arial"/>
                          <a:ea typeface="微软雅黑"/>
                        </a:defRPr>
                      </a:lvl4pPr>
                      <a:lvl5pPr marL="1828800" algn="l" defTabSz="457200" rtl="0" eaLnBrk="1" latinLnBrk="0" hangingPunct="1">
                        <a:defRPr sz="1800" kern="1200">
                          <a:solidFill>
                            <a:schemeClr val="dk1"/>
                          </a:solidFill>
                          <a:latin typeface="Arial"/>
                          <a:ea typeface="微软雅黑"/>
                        </a:defRPr>
                      </a:lvl5pPr>
                      <a:lvl6pPr marL="2286000" algn="l" defTabSz="457200" rtl="0" eaLnBrk="1" latinLnBrk="0" hangingPunct="1">
                        <a:defRPr sz="1800" kern="1200">
                          <a:solidFill>
                            <a:schemeClr val="dk1"/>
                          </a:solidFill>
                          <a:latin typeface="Arial"/>
                          <a:ea typeface="微软雅黑"/>
                        </a:defRPr>
                      </a:lvl6pPr>
                      <a:lvl7pPr marL="2743200" algn="l" defTabSz="457200" rtl="0" eaLnBrk="1" latinLnBrk="0" hangingPunct="1">
                        <a:defRPr sz="1800" kern="1200">
                          <a:solidFill>
                            <a:schemeClr val="dk1"/>
                          </a:solidFill>
                          <a:latin typeface="Arial"/>
                          <a:ea typeface="微软雅黑"/>
                        </a:defRPr>
                      </a:lvl7pPr>
                      <a:lvl8pPr marL="3200400" algn="l" defTabSz="457200" rtl="0" eaLnBrk="1" latinLnBrk="0" hangingPunct="1">
                        <a:defRPr sz="1800" kern="1200">
                          <a:solidFill>
                            <a:schemeClr val="dk1"/>
                          </a:solidFill>
                          <a:latin typeface="Arial"/>
                          <a:ea typeface="微软雅黑"/>
                        </a:defRPr>
                      </a:lvl8pPr>
                      <a:lvl9pPr marL="3657600" algn="l" defTabSz="457200" rtl="0" eaLnBrk="1" latinLnBrk="0" hangingPunct="1">
                        <a:defRPr sz="1800" kern="1200">
                          <a:solidFill>
                            <a:schemeClr val="dk1"/>
                          </a:solidFill>
                          <a:latin typeface="Arial"/>
                          <a:ea typeface="微软雅黑"/>
                        </a:defRPr>
                      </a:lvl9pPr>
                    </a:lstStyle>
                    <a:p>
                      <a:pPr algn="ctr"/>
                      <a:r>
                        <a:rPr lang="zh-CN" altLang="en-US" sz="1800" b="0" dirty="0">
                          <a:latin typeface="微软雅黑" panose="020B0503020204020204" pitchFamily="34" charset="-122"/>
                          <a:ea typeface="微软雅黑" panose="020B0503020204020204" pitchFamily="34" charset="-122"/>
                        </a:rPr>
                        <a:t>临床医学</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17FF">
                        <a:tint val="20000"/>
                      </a:srgbClr>
                    </a:solidFill>
                  </a:tcPr>
                </a:tc>
                <a:extLst>
                  <a:ext uri="{0D108BD9-81ED-4DB2-BD59-A6C34878D82A}">
                    <a16:rowId xmlns:a16="http://schemas.microsoft.com/office/drawing/2014/main" val="10001"/>
                  </a:ext>
                </a:extLst>
              </a:tr>
              <a:tr h="230429">
                <a:tc vMerge="1">
                  <a:txBody>
                    <a:bodyPr/>
                    <a:lstStyle/>
                    <a:p>
                      <a:endParaRPr lang="en-US"/>
                    </a:p>
                  </a:txBody>
                  <a:tcPr/>
                </a:tc>
                <a:tc>
                  <a:txBody>
                    <a:bodyPr/>
                    <a:lstStyle>
                      <a:lvl1pPr marL="0" algn="l" defTabSz="457200" rtl="0" eaLnBrk="1" latinLnBrk="0" hangingPunct="1">
                        <a:defRPr sz="1800" kern="1200">
                          <a:solidFill>
                            <a:schemeClr val="dk1"/>
                          </a:solidFill>
                          <a:latin typeface="Arial"/>
                          <a:ea typeface="微软雅黑"/>
                        </a:defRPr>
                      </a:lvl1pPr>
                      <a:lvl2pPr marL="457200" algn="l" defTabSz="457200" rtl="0" eaLnBrk="1" latinLnBrk="0" hangingPunct="1">
                        <a:defRPr sz="1800" kern="1200">
                          <a:solidFill>
                            <a:schemeClr val="dk1"/>
                          </a:solidFill>
                          <a:latin typeface="Arial"/>
                          <a:ea typeface="微软雅黑"/>
                        </a:defRPr>
                      </a:lvl2pPr>
                      <a:lvl3pPr marL="914400" algn="l" defTabSz="457200" rtl="0" eaLnBrk="1" latinLnBrk="0" hangingPunct="1">
                        <a:defRPr sz="1800" kern="1200">
                          <a:solidFill>
                            <a:schemeClr val="dk1"/>
                          </a:solidFill>
                          <a:latin typeface="Arial"/>
                          <a:ea typeface="微软雅黑"/>
                        </a:defRPr>
                      </a:lvl3pPr>
                      <a:lvl4pPr marL="1371600" algn="l" defTabSz="457200" rtl="0" eaLnBrk="1" latinLnBrk="0" hangingPunct="1">
                        <a:defRPr sz="1800" kern="1200">
                          <a:solidFill>
                            <a:schemeClr val="dk1"/>
                          </a:solidFill>
                          <a:latin typeface="Arial"/>
                          <a:ea typeface="微软雅黑"/>
                        </a:defRPr>
                      </a:lvl4pPr>
                      <a:lvl5pPr marL="1828800" algn="l" defTabSz="457200" rtl="0" eaLnBrk="1" latinLnBrk="0" hangingPunct="1">
                        <a:defRPr sz="1800" kern="1200">
                          <a:solidFill>
                            <a:schemeClr val="dk1"/>
                          </a:solidFill>
                          <a:latin typeface="Arial"/>
                          <a:ea typeface="微软雅黑"/>
                        </a:defRPr>
                      </a:lvl5pPr>
                      <a:lvl6pPr marL="2286000" algn="l" defTabSz="457200" rtl="0" eaLnBrk="1" latinLnBrk="0" hangingPunct="1">
                        <a:defRPr sz="1800" kern="1200">
                          <a:solidFill>
                            <a:schemeClr val="dk1"/>
                          </a:solidFill>
                          <a:latin typeface="Arial"/>
                          <a:ea typeface="微软雅黑"/>
                        </a:defRPr>
                      </a:lvl6pPr>
                      <a:lvl7pPr marL="2743200" algn="l" defTabSz="457200" rtl="0" eaLnBrk="1" latinLnBrk="0" hangingPunct="1">
                        <a:defRPr sz="1800" kern="1200">
                          <a:solidFill>
                            <a:schemeClr val="dk1"/>
                          </a:solidFill>
                          <a:latin typeface="Arial"/>
                          <a:ea typeface="微软雅黑"/>
                        </a:defRPr>
                      </a:lvl7pPr>
                      <a:lvl8pPr marL="3200400" algn="l" defTabSz="457200" rtl="0" eaLnBrk="1" latinLnBrk="0" hangingPunct="1">
                        <a:defRPr sz="1800" kern="1200">
                          <a:solidFill>
                            <a:schemeClr val="dk1"/>
                          </a:solidFill>
                          <a:latin typeface="Arial"/>
                          <a:ea typeface="微软雅黑"/>
                        </a:defRPr>
                      </a:lvl8pPr>
                      <a:lvl9pPr marL="3657600" algn="l" defTabSz="457200" rtl="0" eaLnBrk="1" latinLnBrk="0" hangingPunct="1">
                        <a:defRPr sz="1800" kern="1200">
                          <a:solidFill>
                            <a:schemeClr val="dk1"/>
                          </a:solidFill>
                          <a:latin typeface="Arial"/>
                          <a:ea typeface="微软雅黑"/>
                        </a:defRPr>
                      </a:lvl9pPr>
                    </a:lstStyle>
                    <a:p>
                      <a:pPr algn="ctr"/>
                      <a:r>
                        <a:rPr lang="zh-CN" altLang="en-US" sz="1800" b="0" dirty="0">
                          <a:latin typeface="微软雅黑" panose="020B0503020204020204" pitchFamily="34" charset="-122"/>
                          <a:ea typeface="微软雅黑" panose="020B0503020204020204" pitchFamily="34" charset="-122"/>
                        </a:rPr>
                        <a:t>生物科学</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17FF">
                        <a:tint val="40000"/>
                      </a:srgbClr>
                    </a:solidFill>
                  </a:tcPr>
                </a:tc>
                <a:tc>
                  <a:txBody>
                    <a:bodyPr/>
                    <a:lstStyle>
                      <a:lvl1pPr marL="0" algn="l" defTabSz="457200" rtl="0" eaLnBrk="1" latinLnBrk="0" hangingPunct="1">
                        <a:defRPr sz="1800" kern="1200">
                          <a:solidFill>
                            <a:schemeClr val="dk1"/>
                          </a:solidFill>
                          <a:latin typeface="Arial"/>
                          <a:ea typeface="微软雅黑"/>
                        </a:defRPr>
                      </a:lvl1pPr>
                      <a:lvl2pPr marL="457200" algn="l" defTabSz="457200" rtl="0" eaLnBrk="1" latinLnBrk="0" hangingPunct="1">
                        <a:defRPr sz="1800" kern="1200">
                          <a:solidFill>
                            <a:schemeClr val="dk1"/>
                          </a:solidFill>
                          <a:latin typeface="Arial"/>
                          <a:ea typeface="微软雅黑"/>
                        </a:defRPr>
                      </a:lvl2pPr>
                      <a:lvl3pPr marL="914400" algn="l" defTabSz="457200" rtl="0" eaLnBrk="1" latinLnBrk="0" hangingPunct="1">
                        <a:defRPr sz="1800" kern="1200">
                          <a:solidFill>
                            <a:schemeClr val="dk1"/>
                          </a:solidFill>
                          <a:latin typeface="Arial"/>
                          <a:ea typeface="微软雅黑"/>
                        </a:defRPr>
                      </a:lvl3pPr>
                      <a:lvl4pPr marL="1371600" algn="l" defTabSz="457200" rtl="0" eaLnBrk="1" latinLnBrk="0" hangingPunct="1">
                        <a:defRPr sz="1800" kern="1200">
                          <a:solidFill>
                            <a:schemeClr val="dk1"/>
                          </a:solidFill>
                          <a:latin typeface="Arial"/>
                          <a:ea typeface="微软雅黑"/>
                        </a:defRPr>
                      </a:lvl4pPr>
                      <a:lvl5pPr marL="1828800" algn="l" defTabSz="457200" rtl="0" eaLnBrk="1" latinLnBrk="0" hangingPunct="1">
                        <a:defRPr sz="1800" kern="1200">
                          <a:solidFill>
                            <a:schemeClr val="dk1"/>
                          </a:solidFill>
                          <a:latin typeface="Arial"/>
                          <a:ea typeface="微软雅黑"/>
                        </a:defRPr>
                      </a:lvl5pPr>
                      <a:lvl6pPr marL="2286000" algn="l" defTabSz="457200" rtl="0" eaLnBrk="1" latinLnBrk="0" hangingPunct="1">
                        <a:defRPr sz="1800" kern="1200">
                          <a:solidFill>
                            <a:schemeClr val="dk1"/>
                          </a:solidFill>
                          <a:latin typeface="Arial"/>
                          <a:ea typeface="微软雅黑"/>
                        </a:defRPr>
                      </a:lvl6pPr>
                      <a:lvl7pPr marL="2743200" algn="l" defTabSz="457200" rtl="0" eaLnBrk="1" latinLnBrk="0" hangingPunct="1">
                        <a:defRPr sz="1800" kern="1200">
                          <a:solidFill>
                            <a:schemeClr val="dk1"/>
                          </a:solidFill>
                          <a:latin typeface="Arial"/>
                          <a:ea typeface="微软雅黑"/>
                        </a:defRPr>
                      </a:lvl7pPr>
                      <a:lvl8pPr marL="3200400" algn="l" defTabSz="457200" rtl="0" eaLnBrk="1" latinLnBrk="0" hangingPunct="1">
                        <a:defRPr sz="1800" kern="1200">
                          <a:solidFill>
                            <a:schemeClr val="dk1"/>
                          </a:solidFill>
                          <a:latin typeface="Arial"/>
                          <a:ea typeface="微软雅黑"/>
                        </a:defRPr>
                      </a:lvl8pPr>
                      <a:lvl9pPr marL="3657600" algn="l" defTabSz="457200" rtl="0" eaLnBrk="1" latinLnBrk="0" hangingPunct="1">
                        <a:defRPr sz="1800" kern="1200">
                          <a:solidFill>
                            <a:schemeClr val="dk1"/>
                          </a:solidFill>
                          <a:latin typeface="Arial"/>
                          <a:ea typeface="微软雅黑"/>
                        </a:defRPr>
                      </a:lvl9pPr>
                    </a:lstStyle>
                    <a:p>
                      <a:pPr algn="ctr"/>
                      <a:r>
                        <a:rPr lang="zh-CN" altLang="en-US" sz="1800" b="0" dirty="0">
                          <a:latin typeface="微软雅黑" panose="020B0503020204020204" pitchFamily="34" charset="-122"/>
                          <a:ea typeface="微软雅黑" panose="020B0503020204020204" pitchFamily="34" charset="-122"/>
                        </a:rPr>
                        <a:t>化学与材料科学</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17FF">
                        <a:tint val="40000"/>
                      </a:srgbClr>
                    </a:solidFill>
                  </a:tcPr>
                </a:tc>
                <a:extLst>
                  <a:ext uri="{0D108BD9-81ED-4DB2-BD59-A6C34878D82A}">
                    <a16:rowId xmlns:a16="http://schemas.microsoft.com/office/drawing/2014/main" val="10002"/>
                  </a:ext>
                </a:extLst>
              </a:tr>
              <a:tr h="230429">
                <a:tc vMerge="1">
                  <a:txBody>
                    <a:bodyPr/>
                    <a:lstStyle/>
                    <a:p>
                      <a:endParaRPr lang="en-US"/>
                    </a:p>
                  </a:txBody>
                  <a:tcPr/>
                </a:tc>
                <a:tc>
                  <a:txBody>
                    <a:bodyPr/>
                    <a:lstStyle>
                      <a:lvl1pPr marL="0" algn="l" defTabSz="457200" rtl="0" eaLnBrk="1" latinLnBrk="0" hangingPunct="1">
                        <a:defRPr sz="1800" kern="1200">
                          <a:solidFill>
                            <a:schemeClr val="dk1"/>
                          </a:solidFill>
                          <a:latin typeface="Arial"/>
                          <a:ea typeface="微软雅黑"/>
                        </a:defRPr>
                      </a:lvl1pPr>
                      <a:lvl2pPr marL="457200" algn="l" defTabSz="457200" rtl="0" eaLnBrk="1" latinLnBrk="0" hangingPunct="1">
                        <a:defRPr sz="1800" kern="1200">
                          <a:solidFill>
                            <a:schemeClr val="dk1"/>
                          </a:solidFill>
                          <a:latin typeface="Arial"/>
                          <a:ea typeface="微软雅黑"/>
                        </a:defRPr>
                      </a:lvl2pPr>
                      <a:lvl3pPr marL="914400" algn="l" defTabSz="457200" rtl="0" eaLnBrk="1" latinLnBrk="0" hangingPunct="1">
                        <a:defRPr sz="1800" kern="1200">
                          <a:solidFill>
                            <a:schemeClr val="dk1"/>
                          </a:solidFill>
                          <a:latin typeface="Arial"/>
                          <a:ea typeface="微软雅黑"/>
                        </a:defRPr>
                      </a:lvl3pPr>
                      <a:lvl4pPr marL="1371600" algn="l" defTabSz="457200" rtl="0" eaLnBrk="1" latinLnBrk="0" hangingPunct="1">
                        <a:defRPr sz="1800" kern="1200">
                          <a:solidFill>
                            <a:schemeClr val="dk1"/>
                          </a:solidFill>
                          <a:latin typeface="Arial"/>
                          <a:ea typeface="微软雅黑"/>
                        </a:defRPr>
                      </a:lvl4pPr>
                      <a:lvl5pPr marL="1828800" algn="l" defTabSz="457200" rtl="0" eaLnBrk="1" latinLnBrk="0" hangingPunct="1">
                        <a:defRPr sz="1800" kern="1200">
                          <a:solidFill>
                            <a:schemeClr val="dk1"/>
                          </a:solidFill>
                          <a:latin typeface="Arial"/>
                          <a:ea typeface="微软雅黑"/>
                        </a:defRPr>
                      </a:lvl5pPr>
                      <a:lvl6pPr marL="2286000" algn="l" defTabSz="457200" rtl="0" eaLnBrk="1" latinLnBrk="0" hangingPunct="1">
                        <a:defRPr sz="1800" kern="1200">
                          <a:solidFill>
                            <a:schemeClr val="dk1"/>
                          </a:solidFill>
                          <a:latin typeface="Arial"/>
                          <a:ea typeface="微软雅黑"/>
                        </a:defRPr>
                      </a:lvl6pPr>
                      <a:lvl7pPr marL="2743200" algn="l" defTabSz="457200" rtl="0" eaLnBrk="1" latinLnBrk="0" hangingPunct="1">
                        <a:defRPr sz="1800" kern="1200">
                          <a:solidFill>
                            <a:schemeClr val="dk1"/>
                          </a:solidFill>
                          <a:latin typeface="Arial"/>
                          <a:ea typeface="微软雅黑"/>
                        </a:defRPr>
                      </a:lvl7pPr>
                      <a:lvl8pPr marL="3200400" algn="l" defTabSz="457200" rtl="0" eaLnBrk="1" latinLnBrk="0" hangingPunct="1">
                        <a:defRPr sz="1800" kern="1200">
                          <a:solidFill>
                            <a:schemeClr val="dk1"/>
                          </a:solidFill>
                          <a:latin typeface="Arial"/>
                          <a:ea typeface="微软雅黑"/>
                        </a:defRPr>
                      </a:lvl8pPr>
                      <a:lvl9pPr marL="3657600" algn="l" defTabSz="457200" rtl="0" eaLnBrk="1" latinLnBrk="0" hangingPunct="1">
                        <a:defRPr sz="1800" kern="1200">
                          <a:solidFill>
                            <a:schemeClr val="dk1"/>
                          </a:solidFill>
                          <a:latin typeface="Arial"/>
                          <a:ea typeface="微软雅黑"/>
                        </a:defRPr>
                      </a:lvl9pPr>
                    </a:lstStyle>
                    <a:p>
                      <a:pPr algn="ctr"/>
                      <a:r>
                        <a:rPr lang="zh-CN" altLang="en-US" sz="1800" b="0" dirty="0">
                          <a:latin typeface="微软雅黑" panose="020B0503020204020204" pitchFamily="34" charset="-122"/>
                          <a:ea typeface="微软雅黑" panose="020B0503020204020204" pitchFamily="34" charset="-122"/>
                        </a:rPr>
                        <a:t>物理学</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17FF">
                        <a:tint val="20000"/>
                      </a:srgbClr>
                    </a:solidFill>
                  </a:tcPr>
                </a:tc>
                <a:tc>
                  <a:txBody>
                    <a:bodyPr/>
                    <a:lstStyle>
                      <a:lvl1pPr marL="0" algn="l" defTabSz="457200" rtl="0" eaLnBrk="1" latinLnBrk="0" hangingPunct="1">
                        <a:defRPr sz="1800" kern="1200">
                          <a:solidFill>
                            <a:schemeClr val="dk1"/>
                          </a:solidFill>
                          <a:latin typeface="Arial"/>
                          <a:ea typeface="微软雅黑"/>
                        </a:defRPr>
                      </a:lvl1pPr>
                      <a:lvl2pPr marL="457200" algn="l" defTabSz="457200" rtl="0" eaLnBrk="1" latinLnBrk="0" hangingPunct="1">
                        <a:defRPr sz="1800" kern="1200">
                          <a:solidFill>
                            <a:schemeClr val="dk1"/>
                          </a:solidFill>
                          <a:latin typeface="Arial"/>
                          <a:ea typeface="微软雅黑"/>
                        </a:defRPr>
                      </a:lvl2pPr>
                      <a:lvl3pPr marL="914400" algn="l" defTabSz="457200" rtl="0" eaLnBrk="1" latinLnBrk="0" hangingPunct="1">
                        <a:defRPr sz="1800" kern="1200">
                          <a:solidFill>
                            <a:schemeClr val="dk1"/>
                          </a:solidFill>
                          <a:latin typeface="Arial"/>
                          <a:ea typeface="微软雅黑"/>
                        </a:defRPr>
                      </a:lvl3pPr>
                      <a:lvl4pPr marL="1371600" algn="l" defTabSz="457200" rtl="0" eaLnBrk="1" latinLnBrk="0" hangingPunct="1">
                        <a:defRPr sz="1800" kern="1200">
                          <a:solidFill>
                            <a:schemeClr val="dk1"/>
                          </a:solidFill>
                          <a:latin typeface="Arial"/>
                          <a:ea typeface="微软雅黑"/>
                        </a:defRPr>
                      </a:lvl4pPr>
                      <a:lvl5pPr marL="1828800" algn="l" defTabSz="457200" rtl="0" eaLnBrk="1" latinLnBrk="0" hangingPunct="1">
                        <a:defRPr sz="1800" kern="1200">
                          <a:solidFill>
                            <a:schemeClr val="dk1"/>
                          </a:solidFill>
                          <a:latin typeface="Arial"/>
                          <a:ea typeface="微软雅黑"/>
                        </a:defRPr>
                      </a:lvl5pPr>
                      <a:lvl6pPr marL="2286000" algn="l" defTabSz="457200" rtl="0" eaLnBrk="1" latinLnBrk="0" hangingPunct="1">
                        <a:defRPr sz="1800" kern="1200">
                          <a:solidFill>
                            <a:schemeClr val="dk1"/>
                          </a:solidFill>
                          <a:latin typeface="Arial"/>
                          <a:ea typeface="微软雅黑"/>
                        </a:defRPr>
                      </a:lvl6pPr>
                      <a:lvl7pPr marL="2743200" algn="l" defTabSz="457200" rtl="0" eaLnBrk="1" latinLnBrk="0" hangingPunct="1">
                        <a:defRPr sz="1800" kern="1200">
                          <a:solidFill>
                            <a:schemeClr val="dk1"/>
                          </a:solidFill>
                          <a:latin typeface="Arial"/>
                          <a:ea typeface="微软雅黑"/>
                        </a:defRPr>
                      </a:lvl7pPr>
                      <a:lvl8pPr marL="3200400" algn="l" defTabSz="457200" rtl="0" eaLnBrk="1" latinLnBrk="0" hangingPunct="1">
                        <a:defRPr sz="1800" kern="1200">
                          <a:solidFill>
                            <a:schemeClr val="dk1"/>
                          </a:solidFill>
                          <a:latin typeface="Arial"/>
                          <a:ea typeface="微软雅黑"/>
                        </a:defRPr>
                      </a:lvl8pPr>
                      <a:lvl9pPr marL="3657600" algn="l" defTabSz="457200" rtl="0" eaLnBrk="1" latinLnBrk="0" hangingPunct="1">
                        <a:defRPr sz="1800" kern="1200">
                          <a:solidFill>
                            <a:schemeClr val="dk1"/>
                          </a:solidFill>
                          <a:latin typeface="Arial"/>
                          <a:ea typeface="微软雅黑"/>
                        </a:defRPr>
                      </a:lvl9pPr>
                    </a:lstStyle>
                    <a:p>
                      <a:pPr algn="ctr"/>
                      <a:r>
                        <a:rPr lang="zh-CN" altLang="en-US" sz="1800" b="0" dirty="0">
                          <a:latin typeface="微软雅黑" panose="020B0503020204020204" pitchFamily="34" charset="-122"/>
                          <a:ea typeface="微软雅黑" panose="020B0503020204020204" pitchFamily="34" charset="-122"/>
                        </a:rPr>
                        <a:t>天文学与天体物理学</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17FF">
                        <a:tint val="20000"/>
                      </a:srgbClr>
                    </a:solidFill>
                  </a:tcPr>
                </a:tc>
                <a:extLst>
                  <a:ext uri="{0D108BD9-81ED-4DB2-BD59-A6C34878D82A}">
                    <a16:rowId xmlns:a16="http://schemas.microsoft.com/office/drawing/2014/main" val="10003"/>
                  </a:ext>
                </a:extLst>
              </a:tr>
              <a:tr h="230429">
                <a:tc vMerge="1">
                  <a:txBody>
                    <a:bodyPr/>
                    <a:lstStyle/>
                    <a:p>
                      <a:endParaRPr lang="en-US"/>
                    </a:p>
                  </a:txBody>
                  <a:tcPr/>
                </a:tc>
                <a:tc>
                  <a:txBody>
                    <a:bodyPr/>
                    <a:lstStyle>
                      <a:lvl1pPr marL="0" algn="l" defTabSz="457200" rtl="0" eaLnBrk="1" latinLnBrk="0" hangingPunct="1">
                        <a:defRPr sz="1800" kern="1200">
                          <a:solidFill>
                            <a:schemeClr val="dk1"/>
                          </a:solidFill>
                          <a:latin typeface="Arial"/>
                          <a:ea typeface="微软雅黑"/>
                        </a:defRPr>
                      </a:lvl1pPr>
                      <a:lvl2pPr marL="457200" algn="l" defTabSz="457200" rtl="0" eaLnBrk="1" latinLnBrk="0" hangingPunct="1">
                        <a:defRPr sz="1800" kern="1200">
                          <a:solidFill>
                            <a:schemeClr val="dk1"/>
                          </a:solidFill>
                          <a:latin typeface="Arial"/>
                          <a:ea typeface="微软雅黑"/>
                        </a:defRPr>
                      </a:lvl2pPr>
                      <a:lvl3pPr marL="914400" algn="l" defTabSz="457200" rtl="0" eaLnBrk="1" latinLnBrk="0" hangingPunct="1">
                        <a:defRPr sz="1800" kern="1200">
                          <a:solidFill>
                            <a:schemeClr val="dk1"/>
                          </a:solidFill>
                          <a:latin typeface="Arial"/>
                          <a:ea typeface="微软雅黑"/>
                        </a:defRPr>
                      </a:lvl3pPr>
                      <a:lvl4pPr marL="1371600" algn="l" defTabSz="457200" rtl="0" eaLnBrk="1" latinLnBrk="0" hangingPunct="1">
                        <a:defRPr sz="1800" kern="1200">
                          <a:solidFill>
                            <a:schemeClr val="dk1"/>
                          </a:solidFill>
                          <a:latin typeface="Arial"/>
                          <a:ea typeface="微软雅黑"/>
                        </a:defRPr>
                      </a:lvl4pPr>
                      <a:lvl5pPr marL="1828800" algn="l" defTabSz="457200" rtl="0" eaLnBrk="1" latinLnBrk="0" hangingPunct="1">
                        <a:defRPr sz="1800" kern="1200">
                          <a:solidFill>
                            <a:schemeClr val="dk1"/>
                          </a:solidFill>
                          <a:latin typeface="Arial"/>
                          <a:ea typeface="微软雅黑"/>
                        </a:defRPr>
                      </a:lvl5pPr>
                      <a:lvl6pPr marL="2286000" algn="l" defTabSz="457200" rtl="0" eaLnBrk="1" latinLnBrk="0" hangingPunct="1">
                        <a:defRPr sz="1800" kern="1200">
                          <a:solidFill>
                            <a:schemeClr val="dk1"/>
                          </a:solidFill>
                          <a:latin typeface="Arial"/>
                          <a:ea typeface="微软雅黑"/>
                        </a:defRPr>
                      </a:lvl6pPr>
                      <a:lvl7pPr marL="2743200" algn="l" defTabSz="457200" rtl="0" eaLnBrk="1" latinLnBrk="0" hangingPunct="1">
                        <a:defRPr sz="1800" kern="1200">
                          <a:solidFill>
                            <a:schemeClr val="dk1"/>
                          </a:solidFill>
                          <a:latin typeface="Arial"/>
                          <a:ea typeface="微软雅黑"/>
                        </a:defRPr>
                      </a:lvl7pPr>
                      <a:lvl8pPr marL="3200400" algn="l" defTabSz="457200" rtl="0" eaLnBrk="1" latinLnBrk="0" hangingPunct="1">
                        <a:defRPr sz="1800" kern="1200">
                          <a:solidFill>
                            <a:schemeClr val="dk1"/>
                          </a:solidFill>
                          <a:latin typeface="Arial"/>
                          <a:ea typeface="微软雅黑"/>
                        </a:defRPr>
                      </a:lvl8pPr>
                      <a:lvl9pPr marL="3657600" algn="l" defTabSz="457200" rtl="0" eaLnBrk="1" latinLnBrk="0" hangingPunct="1">
                        <a:defRPr sz="1800" kern="1200">
                          <a:solidFill>
                            <a:schemeClr val="dk1"/>
                          </a:solidFill>
                          <a:latin typeface="Arial"/>
                          <a:ea typeface="微软雅黑"/>
                        </a:defRPr>
                      </a:lvl9pPr>
                    </a:lstStyle>
                    <a:p>
                      <a:pPr algn="ctr"/>
                      <a:r>
                        <a:rPr lang="zh-CN" altLang="en-US" sz="1800" b="0" dirty="0">
                          <a:latin typeface="微软雅黑" panose="020B0503020204020204" pitchFamily="34" charset="-122"/>
                          <a:ea typeface="微软雅黑" panose="020B0503020204020204" pitchFamily="34" charset="-122"/>
                        </a:rPr>
                        <a:t>数学、 计算机科学与工程学</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17FF">
                        <a:tint val="40000"/>
                      </a:srgbClr>
                    </a:solidFill>
                  </a:tcPr>
                </a:tc>
                <a:tc>
                  <a:txBody>
                    <a:bodyPr/>
                    <a:lstStyle>
                      <a:lvl1pPr marL="0" algn="l" defTabSz="457200" rtl="0" eaLnBrk="1" latinLnBrk="0" hangingPunct="1">
                        <a:defRPr sz="1800" kern="1200">
                          <a:solidFill>
                            <a:schemeClr val="dk1"/>
                          </a:solidFill>
                          <a:latin typeface="Arial"/>
                          <a:ea typeface="微软雅黑"/>
                        </a:defRPr>
                      </a:lvl1pPr>
                      <a:lvl2pPr marL="457200" algn="l" defTabSz="457200" rtl="0" eaLnBrk="1" latinLnBrk="0" hangingPunct="1">
                        <a:defRPr sz="1800" kern="1200">
                          <a:solidFill>
                            <a:schemeClr val="dk1"/>
                          </a:solidFill>
                          <a:latin typeface="Arial"/>
                          <a:ea typeface="微软雅黑"/>
                        </a:defRPr>
                      </a:lvl2pPr>
                      <a:lvl3pPr marL="914400" algn="l" defTabSz="457200" rtl="0" eaLnBrk="1" latinLnBrk="0" hangingPunct="1">
                        <a:defRPr sz="1800" kern="1200">
                          <a:solidFill>
                            <a:schemeClr val="dk1"/>
                          </a:solidFill>
                          <a:latin typeface="Arial"/>
                          <a:ea typeface="微软雅黑"/>
                        </a:defRPr>
                      </a:lvl3pPr>
                      <a:lvl4pPr marL="1371600" algn="l" defTabSz="457200" rtl="0" eaLnBrk="1" latinLnBrk="0" hangingPunct="1">
                        <a:defRPr sz="1800" kern="1200">
                          <a:solidFill>
                            <a:schemeClr val="dk1"/>
                          </a:solidFill>
                          <a:latin typeface="Arial"/>
                          <a:ea typeface="微软雅黑"/>
                        </a:defRPr>
                      </a:lvl4pPr>
                      <a:lvl5pPr marL="1828800" algn="l" defTabSz="457200" rtl="0" eaLnBrk="1" latinLnBrk="0" hangingPunct="1">
                        <a:defRPr sz="1800" kern="1200">
                          <a:solidFill>
                            <a:schemeClr val="dk1"/>
                          </a:solidFill>
                          <a:latin typeface="Arial"/>
                          <a:ea typeface="微软雅黑"/>
                        </a:defRPr>
                      </a:lvl5pPr>
                      <a:lvl6pPr marL="2286000" algn="l" defTabSz="457200" rtl="0" eaLnBrk="1" latinLnBrk="0" hangingPunct="1">
                        <a:defRPr sz="1800" kern="1200">
                          <a:solidFill>
                            <a:schemeClr val="dk1"/>
                          </a:solidFill>
                          <a:latin typeface="Arial"/>
                          <a:ea typeface="微软雅黑"/>
                        </a:defRPr>
                      </a:lvl6pPr>
                      <a:lvl7pPr marL="2743200" algn="l" defTabSz="457200" rtl="0" eaLnBrk="1" latinLnBrk="0" hangingPunct="1">
                        <a:defRPr sz="1800" kern="1200">
                          <a:solidFill>
                            <a:schemeClr val="dk1"/>
                          </a:solidFill>
                          <a:latin typeface="Arial"/>
                          <a:ea typeface="微软雅黑"/>
                        </a:defRPr>
                      </a:lvl7pPr>
                      <a:lvl8pPr marL="3200400" algn="l" defTabSz="457200" rtl="0" eaLnBrk="1" latinLnBrk="0" hangingPunct="1">
                        <a:defRPr sz="1800" kern="1200">
                          <a:solidFill>
                            <a:schemeClr val="dk1"/>
                          </a:solidFill>
                          <a:latin typeface="Arial"/>
                          <a:ea typeface="微软雅黑"/>
                        </a:defRPr>
                      </a:lvl8pPr>
                      <a:lvl9pPr marL="3657600" algn="l" defTabSz="457200" rtl="0" eaLnBrk="1" latinLnBrk="0" hangingPunct="1">
                        <a:defRPr sz="1800" kern="1200">
                          <a:solidFill>
                            <a:schemeClr val="dk1"/>
                          </a:solidFill>
                          <a:latin typeface="Arial"/>
                          <a:ea typeface="微软雅黑"/>
                        </a:defRPr>
                      </a:lvl9pPr>
                    </a:lstStyle>
                    <a:p>
                      <a:pPr algn="ctr"/>
                      <a:r>
                        <a:rPr lang="zh-CN" altLang="en-US" sz="1800" b="0" dirty="0">
                          <a:latin typeface="微软雅黑" panose="020B0503020204020204" pitchFamily="34" charset="-122"/>
                          <a:ea typeface="微软雅黑" panose="020B0503020204020204" pitchFamily="34" charset="-122"/>
                        </a:rPr>
                        <a:t>经济学、 心理学及其他社会科学</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17FF">
                        <a:tint val="40000"/>
                      </a:srgbClr>
                    </a:solidFill>
                  </a:tcPr>
                </a:tc>
                <a:extLst>
                  <a:ext uri="{0D108BD9-81ED-4DB2-BD59-A6C34878D82A}">
                    <a16:rowId xmlns:a16="http://schemas.microsoft.com/office/drawing/2014/main" val="10004"/>
                  </a:ext>
                </a:extLst>
              </a:tr>
            </a:tbl>
          </a:graphicData>
        </a:graphic>
      </p:graphicFrame>
      <p:sp>
        <p:nvSpPr>
          <p:cNvPr id="4" name="椭圆 10">
            <a:extLst>
              <a:ext uri="{FF2B5EF4-FFF2-40B4-BE49-F238E27FC236}">
                <a16:creationId xmlns:a16="http://schemas.microsoft.com/office/drawing/2014/main" id="{ABDE9C47-759D-4F7A-B4DB-800FEA7D5357}"/>
              </a:ext>
            </a:extLst>
          </p:cNvPr>
          <p:cNvSpPr/>
          <p:nvPr/>
        </p:nvSpPr>
        <p:spPr>
          <a:xfrm>
            <a:off x="934049" y="3304178"/>
            <a:ext cx="2989020" cy="377658"/>
          </a:xfrm>
          <a:prstGeom prst="ellipse">
            <a:avLst/>
          </a:prstGeom>
          <a:noFill/>
          <a:ln w="28575" cap="flat" cmpd="sng" algn="ctr">
            <a:solidFill>
              <a:schemeClr val="accent1">
                <a:lumMod val="75000"/>
              </a:scheme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 name="椭圆 11">
            <a:extLst>
              <a:ext uri="{FF2B5EF4-FFF2-40B4-BE49-F238E27FC236}">
                <a16:creationId xmlns:a16="http://schemas.microsoft.com/office/drawing/2014/main" id="{AC2FB968-A35B-46C7-9E34-547C2B0D5AC1}"/>
              </a:ext>
            </a:extLst>
          </p:cNvPr>
          <p:cNvSpPr/>
          <p:nvPr/>
        </p:nvSpPr>
        <p:spPr>
          <a:xfrm>
            <a:off x="963545" y="4999734"/>
            <a:ext cx="2961225" cy="323902"/>
          </a:xfrm>
          <a:prstGeom prst="ellipse">
            <a:avLst/>
          </a:prstGeom>
          <a:noFill/>
          <a:ln w="28575" cap="flat" cmpd="sng" algn="ctr">
            <a:solidFill>
              <a:schemeClr val="accent1">
                <a:lumMod val="75000"/>
              </a:scheme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 name="TextBox 8">
            <a:extLst>
              <a:ext uri="{FF2B5EF4-FFF2-40B4-BE49-F238E27FC236}">
                <a16:creationId xmlns:a16="http://schemas.microsoft.com/office/drawing/2014/main" id="{335024BD-F6EB-47A2-B543-005108DF2C63}"/>
              </a:ext>
            </a:extLst>
          </p:cNvPr>
          <p:cNvSpPr txBox="1"/>
          <p:nvPr/>
        </p:nvSpPr>
        <p:spPr>
          <a:xfrm>
            <a:off x="416410" y="275057"/>
            <a:ext cx="637225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n-cs"/>
              </a:rPr>
              <a:t>着手点：学科分类（</a:t>
            </a:r>
            <a:r>
              <a:rPr kumimoji="0" lang="en-US" altLang="zh-CN" sz="2800" b="1" i="0" u="none" strike="noStrike" kern="120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n-cs"/>
              </a:rPr>
              <a:t>10</a:t>
            </a:r>
            <a:r>
              <a:rPr kumimoji="0" lang="zh-CN" altLang="en-US" sz="2800" b="1" i="0" u="none" strike="noStrike" kern="120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n-cs"/>
              </a:rPr>
              <a:t>个大学科领域）</a:t>
            </a:r>
            <a:endParaRPr kumimoji="0" lang="en-US" sz="2800" b="1" i="0" u="none" strike="noStrike" kern="120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9425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D245FC-4473-4D22-B2B2-BF31EE0CF164}"/>
              </a:ext>
            </a:extLst>
          </p:cNvPr>
          <p:cNvGrpSpPr/>
          <p:nvPr/>
        </p:nvGrpSpPr>
        <p:grpSpPr>
          <a:xfrm rot="5400000">
            <a:off x="480174" y="767354"/>
            <a:ext cx="1811373" cy="1668733"/>
            <a:chOff x="-525626" y="1595971"/>
            <a:chExt cx="2707938" cy="872056"/>
          </a:xfrm>
        </p:grpSpPr>
        <p:sp>
          <p:nvSpPr>
            <p:cNvPr id="12" name="Arrow: Pentagon 11">
              <a:extLst>
                <a:ext uri="{FF2B5EF4-FFF2-40B4-BE49-F238E27FC236}">
                  <a16:creationId xmlns:a16="http://schemas.microsoft.com/office/drawing/2014/main" id="{CAD214A5-3373-45C8-B551-08164AE44D98}"/>
                </a:ext>
              </a:extLst>
            </p:cNvPr>
            <p:cNvSpPr/>
            <p:nvPr/>
          </p:nvSpPr>
          <p:spPr>
            <a:xfrm>
              <a:off x="2172" y="1595971"/>
              <a:ext cx="2180140" cy="872056"/>
            </a:xfrm>
            <a:prstGeom prst="homePlate">
              <a:avLst/>
            </a:prstGeom>
            <a:gradFill rotWithShape="0">
              <a:gsLst>
                <a:gs pos="0">
                  <a:srgbClr val="666AAC">
                    <a:hueOff val="0"/>
                    <a:satOff val="0"/>
                    <a:lumOff val="0"/>
                    <a:alphaOff val="0"/>
                    <a:tint val="100000"/>
                    <a:shade val="100000"/>
                    <a:satMod val="130000"/>
                  </a:srgbClr>
                </a:gs>
                <a:gs pos="100000">
                  <a:srgbClr val="666AAC">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sp>
        <p:sp>
          <p:nvSpPr>
            <p:cNvPr id="13" name="Arrow: Pentagon 4">
              <a:extLst>
                <a:ext uri="{FF2B5EF4-FFF2-40B4-BE49-F238E27FC236}">
                  <a16:creationId xmlns:a16="http://schemas.microsoft.com/office/drawing/2014/main" id="{DA16994D-FA8D-491E-905E-F48D501D27B3}"/>
                </a:ext>
              </a:extLst>
            </p:cNvPr>
            <p:cNvSpPr txBox="1"/>
            <p:nvPr/>
          </p:nvSpPr>
          <p:spPr>
            <a:xfrm rot="16200000">
              <a:off x="266701" y="862330"/>
              <a:ext cx="789137" cy="23737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42672" rIns="21336" bIns="4267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a:ea typeface="宋体" panose="02010600030101010101" pitchFamily="2" charset="-122"/>
                  <a:cs typeface="+mn-cs"/>
                </a:rPr>
                <a:t>Questions &amp; Hypotheses</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3" name="Group 2">
            <a:extLst>
              <a:ext uri="{FF2B5EF4-FFF2-40B4-BE49-F238E27FC236}">
                <a16:creationId xmlns:a16="http://schemas.microsoft.com/office/drawing/2014/main" id="{0F9086E0-FDF2-410F-8FE7-DEF93E2E4026}"/>
              </a:ext>
            </a:extLst>
          </p:cNvPr>
          <p:cNvGrpSpPr/>
          <p:nvPr/>
        </p:nvGrpSpPr>
        <p:grpSpPr>
          <a:xfrm rot="5400000">
            <a:off x="260103" y="1935859"/>
            <a:ext cx="2251515" cy="1668733"/>
            <a:chOff x="1746285" y="1595971"/>
            <a:chExt cx="2180140" cy="872056"/>
          </a:xfrm>
        </p:grpSpPr>
        <p:sp>
          <p:nvSpPr>
            <p:cNvPr id="10" name="Arrow: Chevron 9">
              <a:extLst>
                <a:ext uri="{FF2B5EF4-FFF2-40B4-BE49-F238E27FC236}">
                  <a16:creationId xmlns:a16="http://schemas.microsoft.com/office/drawing/2014/main" id="{7B18AFC2-D7CB-4EC1-8F90-7455959C1907}"/>
                </a:ext>
              </a:extLst>
            </p:cNvPr>
            <p:cNvSpPr/>
            <p:nvPr/>
          </p:nvSpPr>
          <p:spPr>
            <a:xfrm>
              <a:off x="1746285" y="1595971"/>
              <a:ext cx="2180140" cy="872056"/>
            </a:xfrm>
            <a:prstGeom prst="chevron">
              <a:avLst/>
            </a:prstGeom>
            <a:gradFill rotWithShape="0">
              <a:gsLst>
                <a:gs pos="0">
                  <a:srgbClr val="666AAC">
                    <a:hueOff val="-1131429"/>
                    <a:satOff val="23446"/>
                    <a:lumOff val="-9543"/>
                    <a:alphaOff val="0"/>
                    <a:tint val="100000"/>
                    <a:shade val="100000"/>
                    <a:satMod val="130000"/>
                  </a:srgbClr>
                </a:gs>
                <a:gs pos="100000">
                  <a:srgbClr val="666AAC">
                    <a:hueOff val="-1131429"/>
                    <a:satOff val="23446"/>
                    <a:lumOff val="-9543"/>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sp>
        <p:sp>
          <p:nvSpPr>
            <p:cNvPr id="11" name="Arrow: Chevron 6">
              <a:extLst>
                <a:ext uri="{FF2B5EF4-FFF2-40B4-BE49-F238E27FC236}">
                  <a16:creationId xmlns:a16="http://schemas.microsoft.com/office/drawing/2014/main" id="{6E10E0BF-8B2D-42F7-A66D-58D714DDB7A7}"/>
                </a:ext>
              </a:extLst>
            </p:cNvPr>
            <p:cNvSpPr txBox="1"/>
            <p:nvPr/>
          </p:nvSpPr>
          <p:spPr>
            <a:xfrm rot="16200000">
              <a:off x="2412682" y="1084264"/>
              <a:ext cx="767162" cy="19165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42672" rIns="21336" bIns="4267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a:ea typeface="宋体" panose="02010600030101010101" pitchFamily="2" charset="-122"/>
                  <a:cs typeface="+mn-cs"/>
                </a:rPr>
                <a:t>Experiments</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4" name="Group 3">
            <a:extLst>
              <a:ext uri="{FF2B5EF4-FFF2-40B4-BE49-F238E27FC236}">
                <a16:creationId xmlns:a16="http://schemas.microsoft.com/office/drawing/2014/main" id="{F69B5BB1-59AA-44FA-B774-A44CA2B528D0}"/>
              </a:ext>
            </a:extLst>
          </p:cNvPr>
          <p:cNvGrpSpPr/>
          <p:nvPr/>
        </p:nvGrpSpPr>
        <p:grpSpPr>
          <a:xfrm rot="5400000">
            <a:off x="192548" y="3313779"/>
            <a:ext cx="2362745" cy="1692602"/>
            <a:chOff x="3490397" y="1595971"/>
            <a:chExt cx="2180140" cy="884528"/>
          </a:xfrm>
        </p:grpSpPr>
        <p:sp>
          <p:nvSpPr>
            <p:cNvPr id="8" name="Arrow: Chevron 7">
              <a:extLst>
                <a:ext uri="{FF2B5EF4-FFF2-40B4-BE49-F238E27FC236}">
                  <a16:creationId xmlns:a16="http://schemas.microsoft.com/office/drawing/2014/main" id="{9DFE7B6F-E926-4A4D-AF83-3AC48B6F3D29}"/>
                </a:ext>
              </a:extLst>
            </p:cNvPr>
            <p:cNvSpPr/>
            <p:nvPr/>
          </p:nvSpPr>
          <p:spPr>
            <a:xfrm>
              <a:off x="3490397" y="1595971"/>
              <a:ext cx="2180140" cy="872056"/>
            </a:xfrm>
            <a:prstGeom prst="chevron">
              <a:avLst/>
            </a:prstGeom>
            <a:gradFill rotWithShape="0">
              <a:gsLst>
                <a:gs pos="0">
                  <a:srgbClr val="666AAC">
                    <a:hueOff val="-2262857"/>
                    <a:satOff val="46893"/>
                    <a:lumOff val="-19085"/>
                    <a:alphaOff val="0"/>
                    <a:tint val="100000"/>
                    <a:shade val="100000"/>
                    <a:satMod val="130000"/>
                  </a:srgbClr>
                </a:gs>
                <a:gs pos="100000">
                  <a:srgbClr val="666AAC">
                    <a:hueOff val="-2262857"/>
                    <a:satOff val="46893"/>
                    <a:lumOff val="-19085"/>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sp>
        <p:sp>
          <p:nvSpPr>
            <p:cNvPr id="9" name="Arrow: Chevron 8">
              <a:extLst>
                <a:ext uri="{FF2B5EF4-FFF2-40B4-BE49-F238E27FC236}">
                  <a16:creationId xmlns:a16="http://schemas.microsoft.com/office/drawing/2014/main" id="{CDF247C2-E7EE-44DF-9E91-D10B4D102E76}"/>
                </a:ext>
              </a:extLst>
            </p:cNvPr>
            <p:cNvSpPr txBox="1"/>
            <p:nvPr/>
          </p:nvSpPr>
          <p:spPr>
            <a:xfrm rot="16200000">
              <a:off x="4054882" y="1086209"/>
              <a:ext cx="872055" cy="19165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42672" rIns="21336" bIns="4267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a:ea typeface="宋体" panose="02010600030101010101" pitchFamily="2" charset="-122"/>
                  <a:cs typeface="+mn-cs"/>
                </a:rPr>
                <a:t>Data Analysis</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5" name="Group 4">
            <a:extLst>
              <a:ext uri="{FF2B5EF4-FFF2-40B4-BE49-F238E27FC236}">
                <a16:creationId xmlns:a16="http://schemas.microsoft.com/office/drawing/2014/main" id="{C723CA39-2C87-447A-BE04-44E28D22A159}"/>
              </a:ext>
            </a:extLst>
          </p:cNvPr>
          <p:cNvGrpSpPr/>
          <p:nvPr/>
        </p:nvGrpSpPr>
        <p:grpSpPr>
          <a:xfrm rot="5400000">
            <a:off x="397253" y="4372194"/>
            <a:ext cx="1977215" cy="1668733"/>
            <a:chOff x="5202668" y="1595971"/>
            <a:chExt cx="2180140" cy="872056"/>
          </a:xfrm>
        </p:grpSpPr>
        <p:sp>
          <p:nvSpPr>
            <p:cNvPr id="6" name="Arrow: Chevron 5">
              <a:extLst>
                <a:ext uri="{FF2B5EF4-FFF2-40B4-BE49-F238E27FC236}">
                  <a16:creationId xmlns:a16="http://schemas.microsoft.com/office/drawing/2014/main" id="{9CA43CDD-3ACE-4BF7-B40A-B092A5263C27}"/>
                </a:ext>
              </a:extLst>
            </p:cNvPr>
            <p:cNvSpPr/>
            <p:nvPr/>
          </p:nvSpPr>
          <p:spPr>
            <a:xfrm>
              <a:off x="5202668" y="1595971"/>
              <a:ext cx="2180140" cy="872056"/>
            </a:xfrm>
            <a:prstGeom prst="chevron">
              <a:avLst/>
            </a:prstGeom>
            <a:gradFill rotWithShape="0">
              <a:gsLst>
                <a:gs pos="0">
                  <a:srgbClr val="666AAC">
                    <a:hueOff val="-3394286"/>
                    <a:satOff val="70339"/>
                    <a:lumOff val="-28628"/>
                    <a:alphaOff val="0"/>
                    <a:tint val="100000"/>
                    <a:shade val="100000"/>
                    <a:satMod val="130000"/>
                  </a:srgbClr>
                </a:gs>
                <a:gs pos="100000">
                  <a:srgbClr val="666AAC">
                    <a:hueOff val="-3394286"/>
                    <a:satOff val="70339"/>
                    <a:lumOff val="-28628"/>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sp>
        <p:sp>
          <p:nvSpPr>
            <p:cNvPr id="7" name="Arrow: Chevron 10">
              <a:extLst>
                <a:ext uri="{FF2B5EF4-FFF2-40B4-BE49-F238E27FC236}">
                  <a16:creationId xmlns:a16="http://schemas.microsoft.com/office/drawing/2014/main" id="{2EC7ABD0-DD7C-4688-8D8F-A74151D2C5D5}"/>
                </a:ext>
              </a:extLst>
            </p:cNvPr>
            <p:cNvSpPr txBox="1"/>
            <p:nvPr/>
          </p:nvSpPr>
          <p:spPr>
            <a:xfrm rot="16200000">
              <a:off x="5975338" y="1080075"/>
              <a:ext cx="691713" cy="191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42672" rIns="21336" bIns="4267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D</a:t>
              </a:r>
              <a:r>
                <a:rPr kumimoji="0" lang="en-US" altLang="zh-CN" sz="1800" b="1" i="0" u="none" strike="noStrike" kern="1200" cap="none" spc="0" normalizeH="0" baseline="0" noProof="0" dirty="0">
                  <a:ln>
                    <a:noFill/>
                  </a:ln>
                  <a:solidFill>
                    <a:srgbClr val="FFFFFF"/>
                  </a:solidFill>
                  <a:effectLst/>
                  <a:uLnTx/>
                  <a:uFillTx/>
                  <a:latin typeface="Arial"/>
                  <a:ea typeface="宋体" panose="02010600030101010101" pitchFamily="2" charset="-122"/>
                  <a:cs typeface="+mn-cs"/>
                </a:rPr>
                <a:t>iscovery </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0" name="Text Placeholder 2">
            <a:extLst>
              <a:ext uri="{FF2B5EF4-FFF2-40B4-BE49-F238E27FC236}">
                <a16:creationId xmlns:a16="http://schemas.microsoft.com/office/drawing/2014/main" id="{B37A53EE-D451-42F7-9FC0-E2D53826DC4D}"/>
              </a:ext>
            </a:extLst>
          </p:cNvPr>
          <p:cNvSpPr txBox="1">
            <a:spLocks/>
          </p:cNvSpPr>
          <p:nvPr/>
        </p:nvSpPr>
        <p:spPr>
          <a:xfrm>
            <a:off x="2266594" y="1246007"/>
            <a:ext cx="6847280" cy="452771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50000"/>
              </a:lnSpc>
              <a:spcBef>
                <a:spcPct val="50000"/>
              </a:spcBef>
              <a:spcAft>
                <a:spcPts val="0"/>
              </a:spcAft>
              <a:buClr>
                <a:srgbClr val="1AC604"/>
              </a:buClr>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rPr>
              <a:t>检索相关研究   分析现有研究结果</a:t>
            </a:r>
            <a:r>
              <a:rPr kumimoji="0" lang="en-US" altLang="zh-CN"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rPr>
              <a:t>   </a:t>
            </a:r>
            <a:r>
              <a:rPr kumimoji="0" lang="zh-CN"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rPr>
              <a:t>发现问题</a:t>
            </a:r>
            <a:r>
              <a:rPr kumimoji="0" lang="en-US" altLang="zh-CN"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rPr>
              <a:t>   </a:t>
            </a:r>
            <a:r>
              <a:rPr kumimoji="0" lang="zh-CN"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rPr>
              <a:t>提出假说</a:t>
            </a:r>
            <a:endParaRPr kumimoji="0" lang="en-US" altLang="zh-CN"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a:p>
            <a:pPr marL="342900" marR="0" lvl="0" indent="-342900" algn="l" defTabSz="457200" rtl="0" eaLnBrk="1" fontAlgn="auto" latinLnBrk="0" hangingPunct="1">
              <a:lnSpc>
                <a:spcPct val="150000"/>
              </a:lnSpc>
              <a:spcBef>
                <a:spcPct val="50000"/>
              </a:spcBef>
              <a:spcAft>
                <a:spcPts val="0"/>
              </a:spcAft>
              <a:buClr>
                <a:srgbClr val="1AC604"/>
              </a:buClr>
              <a:buSzTx/>
              <a:buFont typeface="Wingdings" panose="05000000000000000000" pitchFamily="2" charset="2"/>
              <a:buChar char="Ø"/>
              <a:tabLst/>
              <a:defRPr/>
            </a:pPr>
            <a:endParaRPr kumimoji="0" lang="en-US" altLang="zh-CN"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a:p>
            <a:pPr marL="342900" marR="0" lvl="0" indent="-342900" algn="l" defTabSz="457200" rtl="0" eaLnBrk="1" fontAlgn="auto" latinLnBrk="0" hangingPunct="1">
              <a:lnSpc>
                <a:spcPct val="150000"/>
              </a:lnSpc>
              <a:spcBef>
                <a:spcPct val="50000"/>
              </a:spcBef>
              <a:spcAft>
                <a:spcPts val="0"/>
              </a:spcAft>
              <a:buClr>
                <a:srgbClr val="1AC604"/>
              </a:buClr>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rPr>
              <a:t>制定实验方案</a:t>
            </a:r>
            <a:r>
              <a:rPr kumimoji="0" lang="en-US" altLang="zh-CN"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rPr>
              <a:t>   </a:t>
            </a:r>
            <a:r>
              <a:rPr kumimoji="0" lang="zh-CN"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rPr>
              <a:t>定义实验步骤</a:t>
            </a:r>
            <a:r>
              <a:rPr kumimoji="0" lang="en-US" altLang="zh-CN"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rPr>
              <a:t>   </a:t>
            </a:r>
            <a:r>
              <a:rPr kumimoji="0" lang="zh-CN"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rPr>
              <a:t>试验</a:t>
            </a:r>
            <a:r>
              <a:rPr kumimoji="0" lang="en-US" altLang="zh-CN"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rPr>
              <a:t>   </a:t>
            </a:r>
            <a:r>
              <a:rPr kumimoji="0" lang="zh-CN"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rPr>
              <a:t>资料汇总</a:t>
            </a:r>
            <a:endParaRPr kumimoji="0" lang="en-US" altLang="zh-CN"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a:p>
            <a:pPr marL="342900" marR="0" lvl="0" indent="-342900" algn="l" defTabSz="457200" rtl="0" eaLnBrk="1" fontAlgn="auto" latinLnBrk="0" hangingPunct="1">
              <a:lnSpc>
                <a:spcPct val="150000"/>
              </a:lnSpc>
              <a:spcBef>
                <a:spcPct val="50000"/>
              </a:spcBef>
              <a:spcAft>
                <a:spcPts val="0"/>
              </a:spcAft>
              <a:buClr>
                <a:srgbClr val="1AC604"/>
              </a:buClr>
              <a:buSzTx/>
              <a:buFont typeface="Wingdings" panose="05000000000000000000" pitchFamily="2" charset="2"/>
              <a:buChar char="Ø"/>
              <a:tabLst/>
              <a:defRPr/>
            </a:pPr>
            <a:endParaRPr kumimoji="0" lang="en-US" altLang="zh-CN"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a:p>
            <a:pPr marL="342900" marR="0" lvl="0" indent="-342900" algn="l" defTabSz="457200" rtl="0" eaLnBrk="1" fontAlgn="auto" latinLnBrk="0" hangingPunct="1">
              <a:lnSpc>
                <a:spcPct val="150000"/>
              </a:lnSpc>
              <a:spcBef>
                <a:spcPct val="50000"/>
              </a:spcBef>
              <a:spcAft>
                <a:spcPts val="0"/>
              </a:spcAft>
              <a:buClr>
                <a:srgbClr val="1AC604"/>
              </a:buClr>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rPr>
              <a:t>数据可视化</a:t>
            </a:r>
            <a:r>
              <a:rPr kumimoji="0" lang="en-US" altLang="zh-CN"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rPr>
              <a:t>   </a:t>
            </a:r>
            <a:r>
              <a:rPr kumimoji="0" lang="zh-CN"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rPr>
              <a:t>数据验证</a:t>
            </a:r>
            <a:r>
              <a:rPr kumimoji="0" lang="en-US" altLang="zh-CN"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rPr>
              <a:t>   </a:t>
            </a:r>
            <a:r>
              <a:rPr kumimoji="0" lang="zh-CN"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rPr>
              <a:t>调整试验</a:t>
            </a:r>
            <a:r>
              <a:rPr kumimoji="0" lang="en-US" altLang="zh-CN"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rPr>
              <a:t>   </a:t>
            </a:r>
            <a:r>
              <a:rPr kumimoji="0" lang="zh-CN"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rPr>
              <a:t>验证假说</a:t>
            </a:r>
            <a:endParaRPr kumimoji="0" lang="en-US" altLang="zh-CN"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a:p>
            <a:pPr marL="342900" marR="0" lvl="0" indent="-342900" algn="l" defTabSz="457200" rtl="0" eaLnBrk="1" fontAlgn="auto" latinLnBrk="0" hangingPunct="1">
              <a:lnSpc>
                <a:spcPct val="150000"/>
              </a:lnSpc>
              <a:spcBef>
                <a:spcPct val="50000"/>
              </a:spcBef>
              <a:spcAft>
                <a:spcPts val="0"/>
              </a:spcAft>
              <a:buClr>
                <a:srgbClr val="1AC604"/>
              </a:buClr>
              <a:buSzTx/>
              <a:buFont typeface="Wingdings" panose="05000000000000000000" pitchFamily="2" charset="2"/>
              <a:buChar char="Ø"/>
              <a:tabLst/>
              <a:defRPr/>
            </a:pPr>
            <a:endParaRPr kumimoji="0" lang="en-US" altLang="zh-CN"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a:p>
            <a:pPr marL="342900" marR="0" lvl="0" indent="-342900" algn="l" defTabSz="457200" rtl="0" eaLnBrk="1" fontAlgn="auto" latinLnBrk="0" hangingPunct="1">
              <a:lnSpc>
                <a:spcPct val="150000"/>
              </a:lnSpc>
              <a:spcBef>
                <a:spcPct val="50000"/>
              </a:spcBef>
              <a:spcAft>
                <a:spcPts val="0"/>
              </a:spcAft>
              <a:buClr>
                <a:srgbClr val="1AC604"/>
              </a:buClr>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rPr>
              <a:t>撰写研究论文</a:t>
            </a:r>
            <a:r>
              <a:rPr kumimoji="0" lang="en-US" altLang="zh-CN"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rPr>
              <a:t>   </a:t>
            </a:r>
            <a:r>
              <a:rPr kumimoji="0" lang="zh-CN"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rPr>
              <a:t>发表论文</a:t>
            </a:r>
            <a:endParaRPr kumimoji="0" lang="en-US"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a:p>
            <a:pPr marL="342900" marR="0" lvl="0" indent="-342900" algn="l" defTabSz="457200" rtl="0" eaLnBrk="1" fontAlgn="auto" latinLnBrk="0" hangingPunct="1">
              <a:lnSpc>
                <a:spcPct val="150000"/>
              </a:lnSpc>
              <a:spcBef>
                <a:spcPct val="50000"/>
              </a:spcBef>
              <a:spcAft>
                <a:spcPts val="0"/>
              </a:spcAft>
              <a:buClr>
                <a:srgbClr val="1AC604"/>
              </a:buClr>
              <a:buSzTx/>
              <a:buFont typeface="Wingdings" panose="05000000000000000000" pitchFamily="2" charset="2"/>
              <a:buChar char="Ø"/>
              <a:tabLst/>
              <a:defRPr/>
            </a:pPr>
            <a:endParaRPr kumimoji="0" lang="en-US"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a:p>
            <a:pPr marL="342900" marR="0" lvl="0" indent="-342900" algn="l" defTabSz="457200" rtl="0" eaLnBrk="1" fontAlgn="auto" latinLnBrk="0" hangingPunct="1">
              <a:lnSpc>
                <a:spcPct val="150000"/>
              </a:lnSpc>
              <a:spcBef>
                <a:spcPct val="50000"/>
              </a:spcBef>
              <a:spcAft>
                <a:spcPts val="0"/>
              </a:spcAft>
              <a:buClr>
                <a:srgbClr val="1AC604"/>
              </a:buClr>
              <a:buSzTx/>
              <a:buFont typeface="Wingdings" panose="05000000000000000000" pitchFamily="2" charset="2"/>
              <a:buChar char="Ø"/>
              <a:tabLst/>
              <a:defRPr/>
            </a:pPr>
            <a:endParaRPr kumimoji="0" lang="en-US"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a:p>
            <a:pPr marL="342900" marR="0" lvl="0" indent="-342900" algn="l" defTabSz="457200" rtl="0" eaLnBrk="1" fontAlgn="auto" latinLnBrk="0" hangingPunct="1">
              <a:lnSpc>
                <a:spcPct val="150000"/>
              </a:lnSpc>
              <a:spcBef>
                <a:spcPct val="50000"/>
              </a:spcBef>
              <a:spcAft>
                <a:spcPts val="0"/>
              </a:spcAft>
              <a:buClr>
                <a:srgbClr val="1AC604"/>
              </a:buClr>
              <a:buSzTx/>
              <a:buFont typeface="Wingdings" panose="05000000000000000000" pitchFamily="2" charset="2"/>
              <a:buChar char="Ø"/>
              <a:tabLst/>
              <a:defRPr/>
            </a:pPr>
            <a:endParaRPr kumimoji="0" lang="en-US" altLang="en-US" sz="20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8" name="标题 1">
            <a:extLst>
              <a:ext uri="{FF2B5EF4-FFF2-40B4-BE49-F238E27FC236}">
                <a16:creationId xmlns:a16="http://schemas.microsoft.com/office/drawing/2014/main" id="{6BBCE180-CAE8-4AEF-8965-3854DFAC42C9}"/>
              </a:ext>
            </a:extLst>
          </p:cNvPr>
          <p:cNvSpPr txBox="1">
            <a:spLocks/>
          </p:cNvSpPr>
          <p:nvPr/>
        </p:nvSpPr>
        <p:spPr>
          <a:xfrm>
            <a:off x="477556" y="282610"/>
            <a:ext cx="7997825" cy="400051"/>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Research Workflow </a:t>
            </a:r>
            <a:r>
              <a:rPr kumimoji="0" lang="zh-CN" alt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科研的基本工作流程</a:t>
            </a:r>
          </a:p>
        </p:txBody>
      </p:sp>
    </p:spTree>
    <p:extLst>
      <p:ext uri="{BB962C8B-B14F-4D97-AF65-F5344CB8AC3E}">
        <p14:creationId xmlns:p14="http://schemas.microsoft.com/office/powerpoint/2010/main" val="105581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237F4-8DF1-4915-AE6B-2FAD4429F365}"/>
              </a:ext>
            </a:extLst>
          </p:cNvPr>
          <p:cNvSpPr txBox="1">
            <a:spLocks/>
          </p:cNvSpPr>
          <p:nvPr/>
        </p:nvSpPr>
        <p:spPr>
          <a:xfrm>
            <a:off x="62261" y="144024"/>
            <a:ext cx="8229600"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研究前沿的获取</a:t>
            </a:r>
            <a:r>
              <a:rPr kumimoji="0" lang="en-US" altLang="zh-CN"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-ESI</a:t>
            </a:r>
            <a:b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b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pic>
        <p:nvPicPr>
          <p:cNvPr id="3" name="Picture 2">
            <a:extLst>
              <a:ext uri="{FF2B5EF4-FFF2-40B4-BE49-F238E27FC236}">
                <a16:creationId xmlns:a16="http://schemas.microsoft.com/office/drawing/2014/main" id="{CB6E2AF9-B7FE-42B4-9051-F07535157A32}"/>
              </a:ext>
            </a:extLst>
          </p:cNvPr>
          <p:cNvPicPr>
            <a:picLocks noChangeAspect="1" noChangeArrowheads="1"/>
          </p:cNvPicPr>
          <p:nvPr/>
        </p:nvPicPr>
        <p:blipFill>
          <a:blip r:embed="rId3"/>
          <a:srcRect/>
          <a:stretch>
            <a:fillRect/>
          </a:stretch>
        </p:blipFill>
        <p:spPr bwMode="auto">
          <a:xfrm>
            <a:off x="0" y="1514319"/>
            <a:ext cx="9144000" cy="538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ular Callout 4">
            <a:extLst>
              <a:ext uri="{FF2B5EF4-FFF2-40B4-BE49-F238E27FC236}">
                <a16:creationId xmlns:a16="http://schemas.microsoft.com/office/drawing/2014/main" id="{3E7BD15A-302F-4F8D-B0BB-6113451AD719}"/>
              </a:ext>
            </a:extLst>
          </p:cNvPr>
          <p:cNvSpPr/>
          <p:nvPr/>
        </p:nvSpPr>
        <p:spPr>
          <a:xfrm>
            <a:off x="3222806" y="3765409"/>
            <a:ext cx="3256371" cy="366606"/>
          </a:xfrm>
          <a:prstGeom prst="wedgeRectCallout">
            <a:avLst>
              <a:gd name="adj1" fmla="val -82938"/>
              <a:gd name="adj2" fmla="val 20304"/>
            </a:avLst>
          </a:prstGeom>
          <a:solidFill>
            <a:srgbClr val="3213ED"/>
          </a:soli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可以选取某一具体学科的前沿</a:t>
            </a:r>
            <a:endParaRPr kumimoji="0" 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 name="Rectangular Callout 5">
            <a:extLst>
              <a:ext uri="{FF2B5EF4-FFF2-40B4-BE49-F238E27FC236}">
                <a16:creationId xmlns:a16="http://schemas.microsoft.com/office/drawing/2014/main" id="{FD8DC4D7-A245-4DC0-A030-64331CECD70F}"/>
              </a:ext>
            </a:extLst>
          </p:cNvPr>
          <p:cNvSpPr/>
          <p:nvPr/>
        </p:nvSpPr>
        <p:spPr>
          <a:xfrm>
            <a:off x="2992346" y="4275030"/>
            <a:ext cx="2524851" cy="405689"/>
          </a:xfrm>
          <a:prstGeom prst="wedgeRectCallout">
            <a:avLst>
              <a:gd name="adj1" fmla="val -83625"/>
              <a:gd name="adj2" fmla="val -57142"/>
            </a:avLst>
          </a:prstGeom>
          <a:solidFill>
            <a:srgbClr val="3213ED"/>
          </a:soli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也可以输入相关关键词</a:t>
            </a:r>
            <a:endParaRPr kumimoji="0" 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6" name="Rectangular Callout 8">
            <a:extLst>
              <a:ext uri="{FF2B5EF4-FFF2-40B4-BE49-F238E27FC236}">
                <a16:creationId xmlns:a16="http://schemas.microsoft.com/office/drawing/2014/main" id="{683533DE-733B-4B89-9BCB-C77AF66CA818}"/>
              </a:ext>
            </a:extLst>
          </p:cNvPr>
          <p:cNvSpPr/>
          <p:nvPr/>
        </p:nvSpPr>
        <p:spPr>
          <a:xfrm>
            <a:off x="3048911" y="2837059"/>
            <a:ext cx="2015399" cy="420240"/>
          </a:xfrm>
          <a:prstGeom prst="wedgeRectCallout">
            <a:avLst>
              <a:gd name="adj1" fmla="val -100790"/>
              <a:gd name="adj2" fmla="val 11983"/>
            </a:avLst>
          </a:prstGeom>
          <a:solidFill>
            <a:srgbClr val="3213ED"/>
          </a:soli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Research Fronts</a:t>
            </a:r>
            <a:endParaRPr kumimoji="0" 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7" name="Picture 6">
            <a:extLst>
              <a:ext uri="{FF2B5EF4-FFF2-40B4-BE49-F238E27FC236}">
                <a16:creationId xmlns:a16="http://schemas.microsoft.com/office/drawing/2014/main" id="{5866AACB-EF0B-4B87-BE2C-EE879A3AC217}"/>
              </a:ext>
            </a:extLst>
          </p:cNvPr>
          <p:cNvPicPr>
            <a:picLocks noChangeAspect="1"/>
          </p:cNvPicPr>
          <p:nvPr/>
        </p:nvPicPr>
        <p:blipFill>
          <a:blip r:embed="rId4"/>
          <a:stretch>
            <a:fillRect/>
          </a:stretch>
        </p:blipFill>
        <p:spPr>
          <a:xfrm>
            <a:off x="0" y="746233"/>
            <a:ext cx="9144000" cy="1016984"/>
          </a:xfrm>
          <a:prstGeom prst="rect">
            <a:avLst/>
          </a:prstGeom>
        </p:spPr>
      </p:pic>
      <p:sp>
        <p:nvSpPr>
          <p:cNvPr id="8" name="Rectangle 7">
            <a:extLst>
              <a:ext uri="{FF2B5EF4-FFF2-40B4-BE49-F238E27FC236}">
                <a16:creationId xmlns:a16="http://schemas.microsoft.com/office/drawing/2014/main" id="{15D553AC-E4D7-42CD-A9F6-2BC219701D10}"/>
              </a:ext>
            </a:extLst>
          </p:cNvPr>
          <p:cNvSpPr/>
          <p:nvPr/>
        </p:nvSpPr>
        <p:spPr>
          <a:xfrm>
            <a:off x="30276" y="745969"/>
            <a:ext cx="4026335" cy="299018"/>
          </a:xfrm>
          <a:prstGeom prst="rect">
            <a:avLst/>
          </a:prstGeom>
          <a:noFill/>
          <a:ln w="38100" cap="flat" cmpd="sng" algn="ctr">
            <a:solidFill>
              <a:srgbClr val="1AC60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w="12700">
                <a:solidFill>
                  <a:srgbClr val="1AC604">
                    <a:satMod val="155000"/>
                  </a:srgbClr>
                </a:solidFill>
                <a:prstDash val="solid"/>
              </a:ln>
              <a:solidFill>
                <a:srgbClr val="1AC604">
                  <a:lumMod val="60000"/>
                  <a:lumOff val="40000"/>
                </a:srgbClr>
              </a:solidFill>
              <a:effectLst>
                <a:outerShdw blurRad="41275" dist="20320" dir="1800000" algn="tl" rotWithShape="0">
                  <a:srgbClr val="000000">
                    <a:alpha val="40000"/>
                  </a:srgbClr>
                </a:outerShdw>
              </a:effectLst>
              <a:uLnTx/>
              <a:uFillTx/>
              <a:latin typeface="微软雅黑" panose="020B0503020204020204" pitchFamily="34" charset="-122"/>
              <a:ea typeface="微软雅黑" panose="020B0503020204020204" pitchFamily="34" charset="-122"/>
              <a:cs typeface="+mn-cs"/>
            </a:endParaRPr>
          </a:p>
        </p:txBody>
      </p:sp>
      <p:sp>
        <p:nvSpPr>
          <p:cNvPr id="9" name="Rectangle: Rounded Corners 8">
            <a:extLst>
              <a:ext uri="{FF2B5EF4-FFF2-40B4-BE49-F238E27FC236}">
                <a16:creationId xmlns:a16="http://schemas.microsoft.com/office/drawing/2014/main" id="{9DDFA8DC-5B43-4E8B-B6ED-6E84A2BAD318}"/>
              </a:ext>
            </a:extLst>
          </p:cNvPr>
          <p:cNvSpPr/>
          <p:nvPr/>
        </p:nvSpPr>
        <p:spPr>
          <a:xfrm>
            <a:off x="1130533" y="3906982"/>
            <a:ext cx="1163781" cy="425773"/>
          </a:xfrm>
          <a:prstGeom prst="roundRect">
            <a:avLst/>
          </a:prstGeom>
          <a:noFill/>
          <a:ln w="28575" cap="flat" cmpd="sng" algn="ctr">
            <a:solidFill>
              <a:srgbClr val="1AC704"/>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0" name="Rectangle: Rounded Corners 9">
            <a:extLst>
              <a:ext uri="{FF2B5EF4-FFF2-40B4-BE49-F238E27FC236}">
                <a16:creationId xmlns:a16="http://schemas.microsoft.com/office/drawing/2014/main" id="{A0C3A9FE-45C3-409F-8BE0-A27DB1F4BB1E}"/>
              </a:ext>
            </a:extLst>
          </p:cNvPr>
          <p:cNvSpPr/>
          <p:nvPr/>
        </p:nvSpPr>
        <p:spPr>
          <a:xfrm>
            <a:off x="182882" y="2934050"/>
            <a:ext cx="1895302" cy="227872"/>
          </a:xfrm>
          <a:prstGeom prst="roundRect">
            <a:avLst/>
          </a:prstGeom>
          <a:noFill/>
          <a:ln w="28575" cap="flat" cmpd="sng" algn="ctr">
            <a:solidFill>
              <a:srgbClr val="1AC704"/>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145086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25B0EA-207B-47A4-98C4-49B321171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5649"/>
            <a:ext cx="9144000" cy="5306702"/>
          </a:xfrm>
          <a:prstGeom prst="rect">
            <a:avLst/>
          </a:prstGeom>
        </p:spPr>
      </p:pic>
      <p:sp>
        <p:nvSpPr>
          <p:cNvPr id="11" name="文本框 17">
            <a:extLst>
              <a:ext uri="{FF2B5EF4-FFF2-40B4-BE49-F238E27FC236}">
                <a16:creationId xmlns:a16="http://schemas.microsoft.com/office/drawing/2014/main" id="{503631CA-EC6A-45FD-B7B3-E3DAF3CD09F2}"/>
              </a:ext>
            </a:extLst>
          </p:cNvPr>
          <p:cNvSpPr txBox="1"/>
          <p:nvPr/>
        </p:nvSpPr>
        <p:spPr>
          <a:xfrm>
            <a:off x="537574" y="3429000"/>
            <a:ext cx="3247996" cy="461665"/>
          </a:xfrm>
          <a:prstGeom prst="rect">
            <a:avLst/>
          </a:prstGeom>
          <a:noFill/>
        </p:spPr>
        <p:txBody>
          <a:bodyPr wrap="square" rtlCol="0">
            <a:spAutoFit/>
          </a:bodyPr>
          <a:lstStyle/>
          <a:p>
            <a:r>
              <a:rPr lang="zh-CN" altLang="en-US" sz="2400" b="1" dirty="0">
                <a:solidFill>
                  <a:schemeClr val="bg1"/>
                </a:solidFill>
                <a:highlight>
                  <a:srgbClr val="3213ED"/>
                </a:highlight>
                <a:latin typeface="微软雅黑" panose="020B0503020204020204" pitchFamily="34" charset="-122"/>
                <a:ea typeface="微软雅黑" panose="020B0503020204020204" pitchFamily="34" charset="-122"/>
              </a:rPr>
              <a:t>以工程学为例</a:t>
            </a:r>
          </a:p>
        </p:txBody>
      </p:sp>
      <p:sp>
        <p:nvSpPr>
          <p:cNvPr id="12" name="Title 1">
            <a:extLst>
              <a:ext uri="{FF2B5EF4-FFF2-40B4-BE49-F238E27FC236}">
                <a16:creationId xmlns:a16="http://schemas.microsoft.com/office/drawing/2014/main" id="{E4A93A27-8456-4039-965C-D147CE0C00CA}"/>
              </a:ext>
            </a:extLst>
          </p:cNvPr>
          <p:cNvSpPr txBox="1">
            <a:spLocks/>
          </p:cNvSpPr>
          <p:nvPr/>
        </p:nvSpPr>
        <p:spPr>
          <a:xfrm>
            <a:off x="62261" y="95895"/>
            <a:ext cx="8229600"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lvl="0">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研究前沿的获取</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
        <p:nvSpPr>
          <p:cNvPr id="14" name="Rectangle: Rounded Corners 13">
            <a:extLst>
              <a:ext uri="{FF2B5EF4-FFF2-40B4-BE49-F238E27FC236}">
                <a16:creationId xmlns:a16="http://schemas.microsoft.com/office/drawing/2014/main" id="{35264329-8EBF-4EEF-B5A6-0E964367E36D}"/>
              </a:ext>
            </a:extLst>
          </p:cNvPr>
          <p:cNvSpPr/>
          <p:nvPr/>
        </p:nvSpPr>
        <p:spPr>
          <a:xfrm>
            <a:off x="266270" y="1867121"/>
            <a:ext cx="1895302" cy="227872"/>
          </a:xfrm>
          <a:prstGeom prst="roundRect">
            <a:avLst/>
          </a:prstGeom>
          <a:noFill/>
          <a:ln w="28575" cap="flat" cmpd="sng" algn="ctr">
            <a:solidFill>
              <a:srgbClr val="1AC704"/>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6657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graphene 航空”的图片搜索结果">
            <a:extLst>
              <a:ext uri="{FF2B5EF4-FFF2-40B4-BE49-F238E27FC236}">
                <a16:creationId xmlns:a16="http://schemas.microsoft.com/office/drawing/2014/main" id="{D6D76783-F75E-4329-B8F4-9A7F0143CC1B}"/>
              </a:ext>
            </a:extLst>
          </p:cNvPr>
          <p:cNvPicPr>
            <a:picLocks noChangeAspect="1" noChangeArrowheads="1"/>
          </p:cNvPicPr>
          <p:nvPr/>
        </p:nvPicPr>
        <p:blipFill>
          <a:blip r:embed="rId3" cstate="print"/>
          <a:srcRect/>
          <a:stretch>
            <a:fillRect/>
          </a:stretch>
        </p:blipFill>
        <p:spPr bwMode="auto">
          <a:xfrm>
            <a:off x="2080141" y="4066348"/>
            <a:ext cx="4337265" cy="2428868"/>
          </a:xfrm>
          <a:prstGeom prst="rect">
            <a:avLst/>
          </a:prstGeom>
          <a:noFill/>
          <a:ln w="9525">
            <a:noFill/>
            <a:miter lim="800000"/>
            <a:headEnd/>
            <a:tailEnd/>
          </a:ln>
        </p:spPr>
      </p:pic>
      <p:sp>
        <p:nvSpPr>
          <p:cNvPr id="3" name="Rectangle 2">
            <a:extLst>
              <a:ext uri="{FF2B5EF4-FFF2-40B4-BE49-F238E27FC236}">
                <a16:creationId xmlns:a16="http://schemas.microsoft.com/office/drawing/2014/main" id="{C5AB38FD-C4C7-465E-9FB5-B7A92A3DFE9F}"/>
              </a:ext>
            </a:extLst>
          </p:cNvPr>
          <p:cNvSpPr txBox="1">
            <a:spLocks noChangeArrowheads="1"/>
          </p:cNvSpPr>
          <p:nvPr/>
        </p:nvSpPr>
        <p:spPr>
          <a:xfrm>
            <a:off x="457200" y="274638"/>
            <a:ext cx="8229600" cy="1143000"/>
          </a:xfrm>
          <a:prstGeom prst="rect">
            <a:avLst/>
          </a:prstGeom>
        </p:spPr>
        <p:txBody>
          <a:bodyPr>
            <a:normAutofit/>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案例：石墨烯</a:t>
            </a:r>
          </a:p>
        </p:txBody>
      </p:sp>
      <p:sp>
        <p:nvSpPr>
          <p:cNvPr id="4" name="Rectangle 3">
            <a:extLst>
              <a:ext uri="{FF2B5EF4-FFF2-40B4-BE49-F238E27FC236}">
                <a16:creationId xmlns:a16="http://schemas.microsoft.com/office/drawing/2014/main" id="{D8982E38-5F85-4FC3-A367-156BF18DDF05}"/>
              </a:ext>
            </a:extLst>
          </p:cNvPr>
          <p:cNvSpPr txBox="1">
            <a:spLocks noChangeArrowheads="1"/>
          </p:cNvSpPr>
          <p:nvPr/>
        </p:nvSpPr>
        <p:spPr>
          <a:xfrm>
            <a:off x="457201" y="888167"/>
            <a:ext cx="4142095" cy="3515655"/>
          </a:xfrm>
          <a:prstGeom prst="rect">
            <a:avLst/>
          </a:prstGeom>
        </p:spPr>
        <p:txBody>
          <a:bodyPr>
            <a:normAutofit fontScale="92500" lnSpcReduction="10000"/>
          </a:bodyPr>
          <a:lst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a:lstStyle>
          <a:p>
            <a:pPr marL="0" indent="0" algn="just" defTabSz="914400">
              <a:lnSpc>
                <a:spcPct val="125000"/>
              </a:lnSpc>
            </a:pPr>
            <a:r>
              <a:rPr lang="zh-CN" altLang="en-US" sz="2600" kern="0">
                <a:latin typeface="微软雅黑" pitchFamily="34" charset="-122"/>
                <a:ea typeface="微软雅黑" pitchFamily="34" charset="-122"/>
              </a:rPr>
              <a:t> </a:t>
            </a:r>
            <a:r>
              <a:rPr lang="zh-CN" altLang="en-US" sz="2000" kern="0">
                <a:latin typeface="微软雅黑" pitchFamily="34" charset="-122"/>
                <a:ea typeface="微软雅黑" pitchFamily="34" charset="-122"/>
              </a:rPr>
              <a:t>石墨烯（</a:t>
            </a:r>
            <a:r>
              <a:rPr lang="en-US" altLang="zh-CN" sz="2000" kern="0">
                <a:latin typeface="微软雅黑" pitchFamily="34" charset="-122"/>
                <a:ea typeface="微软雅黑" pitchFamily="34" charset="-122"/>
              </a:rPr>
              <a:t>Graphene</a:t>
            </a:r>
            <a:r>
              <a:rPr lang="zh-CN" altLang="en-US" sz="2000" kern="0">
                <a:latin typeface="微软雅黑" pitchFamily="34" charset="-122"/>
                <a:ea typeface="微软雅黑" pitchFamily="34" charset="-122"/>
              </a:rPr>
              <a:t>）， 是一种由碳原子构成的单层片状结构的新材料，是已知、能看得见的</a:t>
            </a:r>
            <a:r>
              <a:rPr lang="zh-CN" altLang="en-US" sz="2000" kern="0">
                <a:solidFill>
                  <a:srgbClr val="1AC604"/>
                </a:solidFill>
                <a:latin typeface="微软雅黑" pitchFamily="34" charset="-122"/>
                <a:ea typeface="微软雅黑" pitchFamily="34" charset="-122"/>
              </a:rPr>
              <a:t>最薄纳米级材料</a:t>
            </a:r>
            <a:r>
              <a:rPr lang="zh-CN" altLang="en-US" sz="2000" kern="0">
                <a:latin typeface="微软雅黑" pitchFamily="34" charset="-122"/>
                <a:ea typeface="微软雅黑" pitchFamily="34" charset="-122"/>
              </a:rPr>
              <a:t>。这种特殊结构让它从被发现之初，就获得多个世界之最：有史以来</a:t>
            </a:r>
            <a:r>
              <a:rPr lang="zh-CN" altLang="en-US" sz="2000" kern="0">
                <a:solidFill>
                  <a:srgbClr val="1AC604"/>
                </a:solidFill>
                <a:latin typeface="微软雅黑" pitchFamily="34" charset="-122"/>
                <a:ea typeface="微软雅黑" pitchFamily="34" charset="-122"/>
              </a:rPr>
              <a:t>最结实的材料</a:t>
            </a:r>
            <a:r>
              <a:rPr lang="zh-CN" altLang="en-US" sz="2000" kern="0">
                <a:latin typeface="微软雅黑" pitchFamily="34" charset="-122"/>
                <a:ea typeface="微软雅黑" pitchFamily="34" charset="-122"/>
              </a:rPr>
              <a:t>，其强度是钢的</a:t>
            </a:r>
            <a:r>
              <a:rPr lang="en-US" altLang="zh-CN" sz="2000" kern="0">
                <a:latin typeface="微软雅黑" pitchFamily="34" charset="-122"/>
                <a:ea typeface="微软雅黑" pitchFamily="34" charset="-122"/>
              </a:rPr>
              <a:t>100</a:t>
            </a:r>
            <a:r>
              <a:rPr lang="zh-CN" altLang="en-US" sz="2000" kern="0">
                <a:latin typeface="微软雅黑" pitchFamily="34" charset="-122"/>
                <a:ea typeface="微软雅黑" pitchFamily="34" charset="-122"/>
              </a:rPr>
              <a:t>多倍；</a:t>
            </a:r>
            <a:r>
              <a:rPr lang="zh-CN" altLang="en-US" sz="2000" kern="0">
                <a:solidFill>
                  <a:srgbClr val="1AC604"/>
                </a:solidFill>
                <a:latin typeface="微软雅黑" pitchFamily="34" charset="-122"/>
                <a:ea typeface="微软雅黑" pitchFamily="34" charset="-122"/>
              </a:rPr>
              <a:t>电子传导率最快</a:t>
            </a:r>
            <a:r>
              <a:rPr lang="zh-CN" altLang="en-US" sz="2000" kern="0">
                <a:latin typeface="微软雅黑" pitchFamily="34" charset="-122"/>
                <a:ea typeface="微软雅黑" pitchFamily="34" charset="-122"/>
              </a:rPr>
              <a:t>的材料，比硅材料快</a:t>
            </a:r>
            <a:r>
              <a:rPr lang="en-US" altLang="zh-CN" sz="2000" kern="0">
                <a:latin typeface="微软雅黑" pitchFamily="34" charset="-122"/>
                <a:ea typeface="微软雅黑" pitchFamily="34" charset="-122"/>
              </a:rPr>
              <a:t>140</a:t>
            </a:r>
            <a:r>
              <a:rPr lang="zh-CN" altLang="en-US" sz="2000" kern="0">
                <a:latin typeface="微软雅黑" pitchFamily="34" charset="-122"/>
                <a:ea typeface="微软雅黑" pitchFamily="34" charset="-122"/>
              </a:rPr>
              <a:t>倍</a:t>
            </a:r>
            <a:r>
              <a:rPr lang="en-US" altLang="zh-CN" sz="2000" kern="0">
                <a:latin typeface="微软雅黑" pitchFamily="34" charset="-122"/>
                <a:ea typeface="微软雅黑" pitchFamily="34" charset="-122"/>
              </a:rPr>
              <a:t>;</a:t>
            </a:r>
            <a:r>
              <a:rPr lang="zh-CN" altLang="en-US" sz="2000" kern="0">
                <a:latin typeface="微软雅黑" pitchFamily="34" charset="-122"/>
                <a:ea typeface="微软雅黑" pitchFamily="34" charset="-122"/>
              </a:rPr>
              <a:t>它还是最轻的固体物质、室温下导电性能最好的材料、具有</a:t>
            </a:r>
            <a:r>
              <a:rPr lang="en-US" altLang="zh-CN" sz="2000" kern="0">
                <a:latin typeface="微软雅黑" pitchFamily="34" charset="-122"/>
                <a:ea typeface="微软雅黑" pitchFamily="34" charset="-122"/>
              </a:rPr>
              <a:t>97.7%</a:t>
            </a:r>
            <a:r>
              <a:rPr lang="zh-CN" altLang="en-US" sz="2000" kern="0">
                <a:latin typeface="微软雅黑" pitchFamily="34" charset="-122"/>
                <a:ea typeface="微软雅黑" pitchFamily="34" charset="-122"/>
              </a:rPr>
              <a:t>的透光率</a:t>
            </a:r>
            <a:r>
              <a:rPr lang="en-US" altLang="zh-CN" sz="2000" kern="0">
                <a:latin typeface="微软雅黑" pitchFamily="34" charset="-122"/>
                <a:ea typeface="微软雅黑" pitchFamily="34" charset="-122"/>
              </a:rPr>
              <a:t>……</a:t>
            </a:r>
            <a:endParaRPr lang="zh-CN" altLang="en-US" sz="2000" kern="0">
              <a:latin typeface="微软雅黑" pitchFamily="34" charset="-122"/>
              <a:ea typeface="微软雅黑" pitchFamily="34" charset="-122"/>
            </a:endParaRPr>
          </a:p>
          <a:p>
            <a:pPr marL="0" indent="0" defTabSz="914400">
              <a:lnSpc>
                <a:spcPct val="125000"/>
              </a:lnSpc>
              <a:buFontTx/>
              <a:buNone/>
            </a:pPr>
            <a:endParaRPr lang="zh-CN" altLang="en-US" sz="2000" kern="0" dirty="0">
              <a:latin typeface="微软雅黑" pitchFamily="34" charset="-122"/>
              <a:ea typeface="微软雅黑" pitchFamily="34" charset="-122"/>
            </a:endParaRPr>
          </a:p>
        </p:txBody>
      </p:sp>
      <p:sp>
        <p:nvSpPr>
          <p:cNvPr id="5" name="Text Box 8">
            <a:extLst>
              <a:ext uri="{FF2B5EF4-FFF2-40B4-BE49-F238E27FC236}">
                <a16:creationId xmlns:a16="http://schemas.microsoft.com/office/drawing/2014/main" id="{399BDA0A-B5D6-491A-9FF8-4EE5239CF24B}"/>
              </a:ext>
            </a:extLst>
          </p:cNvPr>
          <p:cNvSpPr txBox="1">
            <a:spLocks noChangeArrowheads="1"/>
          </p:cNvSpPr>
          <p:nvPr/>
        </p:nvSpPr>
        <p:spPr bwMode="auto">
          <a:xfrm>
            <a:off x="611188" y="1640802"/>
            <a:ext cx="4537075" cy="366712"/>
          </a:xfrm>
          <a:prstGeom prst="rect">
            <a:avLst/>
          </a:prstGeom>
          <a:noFill/>
          <a:ln w="9525">
            <a:noFill/>
            <a:miter lim="800000"/>
            <a:headEnd/>
            <a:tailEnd/>
          </a:ln>
        </p:spPr>
        <p:txBody>
          <a:bodyPr>
            <a:spAutoFit/>
          </a:bodyPr>
          <a:lstStyle/>
          <a:p>
            <a:pPr>
              <a:spcBef>
                <a:spcPct val="50000"/>
              </a:spcBef>
            </a:pPr>
            <a:r>
              <a:rPr lang="en-US" altLang="zh-CN">
                <a:solidFill>
                  <a:srgbClr val="000000"/>
                </a:solidFill>
                <a:ea typeface="华文新魏" panose="02010800040101010101" pitchFamily="2" charset="-122"/>
              </a:rPr>
              <a:t>      </a:t>
            </a:r>
          </a:p>
        </p:txBody>
      </p:sp>
      <p:pic>
        <p:nvPicPr>
          <p:cNvPr id="6" name="Picture 17">
            <a:extLst>
              <a:ext uri="{FF2B5EF4-FFF2-40B4-BE49-F238E27FC236}">
                <a16:creationId xmlns:a16="http://schemas.microsoft.com/office/drawing/2014/main" id="{723FDCE9-4539-4B02-942A-3537A756EF63}"/>
              </a:ext>
            </a:extLst>
          </p:cNvPr>
          <p:cNvPicPr>
            <a:picLocks noChangeAspect="1" noChangeArrowheads="1"/>
          </p:cNvPicPr>
          <p:nvPr/>
        </p:nvPicPr>
        <p:blipFill>
          <a:blip r:embed="rId4" cstate="print"/>
          <a:srcRect/>
          <a:stretch>
            <a:fillRect/>
          </a:stretch>
        </p:blipFill>
        <p:spPr bwMode="auto">
          <a:xfrm>
            <a:off x="5148263" y="670216"/>
            <a:ext cx="3819523" cy="3314244"/>
          </a:xfrm>
          <a:prstGeom prst="rect">
            <a:avLst/>
          </a:prstGeom>
          <a:noFill/>
          <a:ln w="9525">
            <a:noFill/>
            <a:miter lim="800000"/>
            <a:headEnd/>
            <a:tailEnd/>
          </a:ln>
        </p:spPr>
      </p:pic>
    </p:spTree>
    <p:extLst>
      <p:ext uri="{BB962C8B-B14F-4D97-AF65-F5344CB8AC3E}">
        <p14:creationId xmlns:p14="http://schemas.microsoft.com/office/powerpoint/2010/main" val="3508273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8BA83A-F1BE-4DA3-821A-A866CACFB0E9}"/>
              </a:ext>
            </a:extLst>
          </p:cNvPr>
          <p:cNvPicPr>
            <a:picLocks noChangeAspect="1"/>
          </p:cNvPicPr>
          <p:nvPr/>
        </p:nvPicPr>
        <p:blipFill>
          <a:blip r:embed="rId3"/>
          <a:stretch>
            <a:fillRect/>
          </a:stretch>
        </p:blipFill>
        <p:spPr>
          <a:xfrm>
            <a:off x="0" y="517845"/>
            <a:ext cx="9144000" cy="6155910"/>
          </a:xfrm>
          <a:prstGeom prst="rect">
            <a:avLst/>
          </a:prstGeom>
        </p:spPr>
      </p:pic>
      <p:sp>
        <p:nvSpPr>
          <p:cNvPr id="5" name="Line Callout 1 3">
            <a:extLst>
              <a:ext uri="{FF2B5EF4-FFF2-40B4-BE49-F238E27FC236}">
                <a16:creationId xmlns:a16="http://schemas.microsoft.com/office/drawing/2014/main" id="{0CC913CD-CB2E-4162-8BFA-6F49C53753A9}"/>
              </a:ext>
            </a:extLst>
          </p:cNvPr>
          <p:cNvSpPr/>
          <p:nvPr/>
        </p:nvSpPr>
        <p:spPr>
          <a:xfrm>
            <a:off x="3187202" y="3597578"/>
            <a:ext cx="3324678" cy="843080"/>
          </a:xfrm>
          <a:prstGeom prst="borderCallout1">
            <a:avLst>
              <a:gd name="adj1" fmla="val 35404"/>
              <a:gd name="adj2" fmla="val 1134"/>
              <a:gd name="adj3" fmla="val 124990"/>
              <a:gd name="adj4" fmla="val -24455"/>
            </a:avLst>
          </a:prstGeom>
          <a:solidFill>
            <a:srgbClr val="1AC604"/>
          </a:solidFill>
          <a:ln w="25400" cap="flat" cmpd="sng" algn="ctr">
            <a:noFill/>
            <a:prstDash val="solid"/>
          </a:ln>
          <a:effectLst/>
        </p:spPr>
        <p:txBody>
          <a:bodyPr rtlCol="0" anchor="ctr"/>
          <a:lstStyle/>
          <a:p>
            <a:pPr marL="0" marR="0" lvl="0" indent="0" defTabSz="914400" eaLnBrk="0" fontAlgn="auto" latinLnBrk="0" hangingPunct="0">
              <a:lnSpc>
                <a:spcPct val="10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rPr>
              <a:t>主题：</a:t>
            </a:r>
            <a:r>
              <a:rPr kumimoji="0" lang="en-US" altLang="zh-CN" sz="20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rPr>
              <a:t> Graphen</a:t>
            </a:r>
            <a:r>
              <a:rPr kumimoji="0" lang="zh-CN" altLang="en-US" sz="20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rPr>
              <a:t>*</a:t>
            </a:r>
            <a:endParaRPr kumimoji="0" lang="en-US" altLang="zh-CN" sz="20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a:p>
            <a:pPr marL="0" marR="0" lvl="0" indent="0" defTabSz="914400" eaLnBrk="0" fontAlgn="auto" latinLnBrk="0" hangingPunct="0">
              <a:lnSpc>
                <a:spcPct val="10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rPr>
              <a:t>数据库：</a:t>
            </a:r>
            <a:r>
              <a:rPr kumimoji="0" lang="en-US" altLang="zh-CN" sz="20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rPr>
              <a:t>SCI-EXPANDED</a:t>
            </a:r>
            <a:endParaRPr kumimoji="0" lang="en-US" sz="20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6" name="Rectangle 5">
            <a:extLst>
              <a:ext uri="{FF2B5EF4-FFF2-40B4-BE49-F238E27FC236}">
                <a16:creationId xmlns:a16="http://schemas.microsoft.com/office/drawing/2014/main" id="{9DBA481B-B088-4032-9BFC-9510E268187B}"/>
              </a:ext>
            </a:extLst>
          </p:cNvPr>
          <p:cNvSpPr>
            <a:spLocks noChangeArrowheads="1"/>
          </p:cNvSpPr>
          <p:nvPr/>
        </p:nvSpPr>
        <p:spPr bwMode="auto">
          <a:xfrm>
            <a:off x="196070" y="3112064"/>
            <a:ext cx="1985869" cy="295815"/>
          </a:xfrm>
          <a:prstGeom prst="rect">
            <a:avLst/>
          </a:prstGeom>
          <a:noFill/>
          <a:ln w="28575">
            <a:solidFill>
              <a:srgbClr val="1DC806"/>
            </a:solidFill>
            <a:round/>
            <a:headEnd/>
            <a:tailEnd type="triangle" w="med" len="med"/>
          </a:ln>
        </p:spPr>
        <p:txBody>
          <a:bodyPr/>
          <a:lstStyle/>
          <a:p>
            <a:pPr>
              <a:defRPr/>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7" name="Rectangle 4">
            <a:extLst>
              <a:ext uri="{FF2B5EF4-FFF2-40B4-BE49-F238E27FC236}">
                <a16:creationId xmlns:a16="http://schemas.microsoft.com/office/drawing/2014/main" id="{CB67E225-B908-412E-9F28-D0B9A1038C48}"/>
              </a:ext>
            </a:extLst>
          </p:cNvPr>
          <p:cNvSpPr>
            <a:spLocks noChangeArrowheads="1"/>
          </p:cNvSpPr>
          <p:nvPr/>
        </p:nvSpPr>
        <p:spPr bwMode="auto">
          <a:xfrm>
            <a:off x="196070" y="4096419"/>
            <a:ext cx="1558166" cy="230411"/>
          </a:xfrm>
          <a:prstGeom prst="rect">
            <a:avLst/>
          </a:prstGeom>
          <a:noFill/>
          <a:ln w="28575">
            <a:solidFill>
              <a:srgbClr val="1DC806"/>
            </a:solidFill>
            <a:round/>
            <a:headEnd/>
            <a:tailEnd type="triangle" w="med" len="med"/>
          </a:ln>
        </p:spPr>
        <p:txBody>
          <a:bodyPr/>
          <a:lstStyle/>
          <a:p>
            <a:pPr>
              <a:defRPr/>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8" name="Rectangle 4">
            <a:extLst>
              <a:ext uri="{FF2B5EF4-FFF2-40B4-BE49-F238E27FC236}">
                <a16:creationId xmlns:a16="http://schemas.microsoft.com/office/drawing/2014/main" id="{2D4541D1-F981-43F1-9704-00A422243E1F}"/>
              </a:ext>
            </a:extLst>
          </p:cNvPr>
          <p:cNvSpPr>
            <a:spLocks noChangeArrowheads="1"/>
          </p:cNvSpPr>
          <p:nvPr/>
        </p:nvSpPr>
        <p:spPr bwMode="auto">
          <a:xfrm>
            <a:off x="870729" y="1933187"/>
            <a:ext cx="1558166" cy="295815"/>
          </a:xfrm>
          <a:prstGeom prst="rect">
            <a:avLst/>
          </a:prstGeom>
          <a:noFill/>
          <a:ln w="28575">
            <a:solidFill>
              <a:srgbClr val="1DC806"/>
            </a:solidFill>
            <a:round/>
            <a:headEnd/>
            <a:tailEnd type="triangle" w="med" len="med"/>
          </a:ln>
        </p:spPr>
        <p:txBody>
          <a:bodyPr/>
          <a:lstStyle/>
          <a:p>
            <a:pPr>
              <a:defRPr/>
            </a:pP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9" name="Rectangle 4">
            <a:extLst>
              <a:ext uri="{FF2B5EF4-FFF2-40B4-BE49-F238E27FC236}">
                <a16:creationId xmlns:a16="http://schemas.microsoft.com/office/drawing/2014/main" id="{7093B70D-632D-4D52-8FD8-50B589A8E064}"/>
              </a:ext>
            </a:extLst>
          </p:cNvPr>
          <p:cNvSpPr>
            <a:spLocks noChangeArrowheads="1"/>
          </p:cNvSpPr>
          <p:nvPr/>
        </p:nvSpPr>
        <p:spPr bwMode="auto">
          <a:xfrm>
            <a:off x="144321" y="4949125"/>
            <a:ext cx="3010982" cy="295815"/>
          </a:xfrm>
          <a:prstGeom prst="rect">
            <a:avLst/>
          </a:prstGeom>
          <a:noFill/>
          <a:ln w="28575">
            <a:solidFill>
              <a:srgbClr val="1DC806"/>
            </a:solidFill>
            <a:round/>
            <a:headEnd/>
            <a:tailEnd type="triangle" w="med" len="med"/>
          </a:ln>
        </p:spPr>
        <p:txBody>
          <a:bodyPr/>
          <a:lstStyle/>
          <a:p>
            <a:pPr>
              <a:defRPr/>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4" name="Rectangle 3">
            <a:extLst>
              <a:ext uri="{FF2B5EF4-FFF2-40B4-BE49-F238E27FC236}">
                <a16:creationId xmlns:a16="http://schemas.microsoft.com/office/drawing/2014/main" id="{108EDE41-951B-4752-B785-CFFF2D5E3F20}"/>
              </a:ext>
            </a:extLst>
          </p:cNvPr>
          <p:cNvSpPr/>
          <p:nvPr/>
        </p:nvSpPr>
        <p:spPr>
          <a:xfrm>
            <a:off x="72342" y="0"/>
            <a:ext cx="902811" cy="523220"/>
          </a:xfrm>
          <a:prstGeom prst="rect">
            <a:avLst/>
          </a:prstGeom>
        </p:spPr>
        <p:txBody>
          <a:bodyPr wrap="none">
            <a:spAutoFit/>
          </a:bodyPr>
          <a:lstStyle/>
          <a:p>
            <a:r>
              <a:rPr lang="zh-CN" altLang="en-US" sz="2800" b="1" dirty="0">
                <a:solidFill>
                  <a:srgbClr val="6817FF"/>
                </a:solidFill>
                <a:latin typeface="微软雅黑" pitchFamily="34" charset="-122"/>
                <a:ea typeface="微软雅黑" pitchFamily="34" charset="-122"/>
              </a:rPr>
              <a:t>检索</a:t>
            </a:r>
            <a:endParaRPr lang="en-US" dirty="0"/>
          </a:p>
        </p:txBody>
      </p:sp>
    </p:spTree>
    <p:extLst>
      <p:ext uri="{BB962C8B-B14F-4D97-AF65-F5344CB8AC3E}">
        <p14:creationId xmlns:p14="http://schemas.microsoft.com/office/powerpoint/2010/main" val="199652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25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50"/>
                            </p:stCondLst>
                            <p:childTnLst>
                              <p:par>
                                <p:cTn id="20" presetID="1" presetClass="entr" presetSubtype="0" fill="hold" grpId="0" nodeType="afterEffect">
                                  <p:stCondLst>
                                    <p:cond delay="25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6573AB-70C7-4841-BA22-A8A7A3B64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 y="732392"/>
            <a:ext cx="9144000" cy="6036898"/>
          </a:xfrm>
          <a:prstGeom prst="rect">
            <a:avLst/>
          </a:prstGeom>
        </p:spPr>
      </p:pic>
      <p:sp>
        <p:nvSpPr>
          <p:cNvPr id="4" name="Rounded Rectangle 8">
            <a:extLst>
              <a:ext uri="{FF2B5EF4-FFF2-40B4-BE49-F238E27FC236}">
                <a16:creationId xmlns:a16="http://schemas.microsoft.com/office/drawing/2014/main" id="{3A5F9A5E-B9BE-4FE6-8154-BF0588BF27A7}"/>
              </a:ext>
            </a:extLst>
          </p:cNvPr>
          <p:cNvSpPr/>
          <p:nvPr/>
        </p:nvSpPr>
        <p:spPr>
          <a:xfrm>
            <a:off x="86566" y="1556505"/>
            <a:ext cx="1884217" cy="527613"/>
          </a:xfrm>
          <a:prstGeom prst="roundRect">
            <a:avLst>
              <a:gd name="adj" fmla="val 7374"/>
            </a:avLst>
          </a:prstGeom>
          <a:noFill/>
          <a:ln>
            <a:solidFill>
              <a:srgbClr val="1AC60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5" name="TextBox 4">
            <a:extLst>
              <a:ext uri="{FF2B5EF4-FFF2-40B4-BE49-F238E27FC236}">
                <a16:creationId xmlns:a16="http://schemas.microsoft.com/office/drawing/2014/main" id="{C99AEEC8-EBBE-4058-9725-CF59B037479A}"/>
              </a:ext>
            </a:extLst>
          </p:cNvPr>
          <p:cNvSpPr txBox="1"/>
          <p:nvPr/>
        </p:nvSpPr>
        <p:spPr>
          <a:xfrm>
            <a:off x="2165931" y="1556506"/>
            <a:ext cx="1994457" cy="523220"/>
          </a:xfrm>
          <a:prstGeom prst="rect">
            <a:avLst/>
          </a:prstGeom>
          <a:solidFill>
            <a:srgbClr val="1AC604"/>
          </a:solidFill>
        </p:spPr>
        <p:txBody>
          <a:bodyPr wrap="none" rtlCol="0">
            <a:spAutoFit/>
          </a:bodyPr>
          <a:lstStyle/>
          <a:p>
            <a:r>
              <a:rPr lang="en-US" altLang="zh-CN" sz="2800" dirty="0">
                <a:solidFill>
                  <a:schemeClr val="bg1"/>
                </a:solidFill>
              </a:rPr>
              <a:t>149000+ !!!</a:t>
            </a:r>
            <a:endParaRPr lang="zh-CN" altLang="en-US" sz="2800" dirty="0">
              <a:solidFill>
                <a:schemeClr val="bg1"/>
              </a:solidFill>
            </a:endParaRPr>
          </a:p>
        </p:txBody>
      </p:sp>
      <p:sp>
        <p:nvSpPr>
          <p:cNvPr id="9" name="Title 1">
            <a:extLst>
              <a:ext uri="{FF2B5EF4-FFF2-40B4-BE49-F238E27FC236}">
                <a16:creationId xmlns:a16="http://schemas.microsoft.com/office/drawing/2014/main" id="{479ED712-4F23-419C-A4F8-48F35643750F}"/>
              </a:ext>
            </a:extLst>
          </p:cNvPr>
          <p:cNvSpPr txBox="1">
            <a:spLocks/>
          </p:cNvSpPr>
          <p:nvPr/>
        </p:nvSpPr>
        <p:spPr>
          <a:xfrm>
            <a:off x="86566" y="-170121"/>
            <a:ext cx="8229600" cy="1143000"/>
          </a:xfrm>
          <a:prstGeom prst="rect">
            <a:avLst/>
          </a:prstGeom>
        </p:spPr>
        <p:txBody>
          <a:bodyPr anchor="ct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Results </a:t>
            </a:r>
            <a:r>
              <a:rPr kumimoji="0" lang="zh-CN" alt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检索结果</a:t>
            </a:r>
            <a:endParaRPr kumimoji="0" 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Tree>
    <p:extLst>
      <p:ext uri="{BB962C8B-B14F-4D97-AF65-F5344CB8AC3E}">
        <p14:creationId xmlns:p14="http://schemas.microsoft.com/office/powerpoint/2010/main" val="141373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9A4A9A53-319A-4A6F-98F3-85CD908711A9}"/>
              </a:ext>
            </a:extLst>
          </p:cNvPr>
          <p:cNvPicPr>
            <a:picLocks noChangeAspect="1"/>
          </p:cNvPicPr>
          <p:nvPr/>
        </p:nvPicPr>
        <p:blipFill rotWithShape="1">
          <a:blip r:embed="rId2"/>
          <a:srcRect l="3798" t="1684" b="2975"/>
          <a:stretch/>
        </p:blipFill>
        <p:spPr>
          <a:xfrm>
            <a:off x="0" y="2"/>
            <a:ext cx="9144000" cy="5978019"/>
          </a:xfrm>
          <a:prstGeom prst="rect">
            <a:avLst/>
          </a:prstGeom>
        </p:spPr>
      </p:pic>
    </p:spTree>
    <p:extLst>
      <p:ext uri="{BB962C8B-B14F-4D97-AF65-F5344CB8AC3E}">
        <p14:creationId xmlns:p14="http://schemas.microsoft.com/office/powerpoint/2010/main" val="1609785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85B7C5-CCB7-41B7-B4E1-F0730D124367}"/>
              </a:ext>
            </a:extLst>
          </p:cNvPr>
          <p:cNvSpPr txBox="1">
            <a:spLocks/>
          </p:cNvSpPr>
          <p:nvPr/>
        </p:nvSpPr>
        <p:spPr>
          <a:xfrm>
            <a:off x="616901" y="732583"/>
            <a:ext cx="4806688" cy="679419"/>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3600" b="1" i="0" u="none" strike="noStrike" kern="1200" cap="none" spc="0" normalizeH="0" baseline="0" noProof="0">
                <a:ln>
                  <a:noFill/>
                </a:ln>
                <a:solidFill>
                  <a:srgbClr val="6817FF"/>
                </a:solidFill>
                <a:effectLst/>
                <a:uLnTx/>
                <a:uFillTx/>
                <a:latin typeface="Microsoft YaHei" pitchFamily="34" charset="-122"/>
                <a:ea typeface="Microsoft YaHei" pitchFamily="34" charset="-122"/>
                <a:cs typeface="+mj-cs"/>
              </a:rPr>
              <a:t>我该先读哪些文章？</a:t>
            </a:r>
            <a:endParaRPr kumimoji="0" lang="en-US" sz="3600" b="1" i="0" u="none" strike="noStrike" kern="1200" cap="none" spc="0" normalizeH="0" baseline="0" noProof="0" dirty="0">
              <a:ln>
                <a:noFill/>
              </a:ln>
              <a:solidFill>
                <a:srgbClr val="6817FF"/>
              </a:solidFill>
              <a:effectLst/>
              <a:uLnTx/>
              <a:uFillTx/>
              <a:latin typeface="Microsoft YaHei" pitchFamily="34" charset="-122"/>
              <a:ea typeface="Microsoft YaHei" pitchFamily="34" charset="-122"/>
              <a:cs typeface="+mj-cs"/>
            </a:endParaRPr>
          </a:p>
        </p:txBody>
      </p:sp>
      <p:sp>
        <p:nvSpPr>
          <p:cNvPr id="6" name="Title 1">
            <a:extLst>
              <a:ext uri="{FF2B5EF4-FFF2-40B4-BE49-F238E27FC236}">
                <a16:creationId xmlns:a16="http://schemas.microsoft.com/office/drawing/2014/main" id="{A2386519-44EF-45D5-8AA3-3871054C0C8C}"/>
              </a:ext>
            </a:extLst>
          </p:cNvPr>
          <p:cNvSpPr txBox="1">
            <a:spLocks/>
          </p:cNvSpPr>
          <p:nvPr/>
        </p:nvSpPr>
        <p:spPr bwMode="auto">
          <a:xfrm>
            <a:off x="4323935" y="2306602"/>
            <a:ext cx="4298413" cy="193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0" marR="0" lvl="0" indent="0" algn="l" defTabSz="457200" rtl="0" eaLnBrk="0" fontAlgn="auto" latinLnBrk="0" hangingPunct="0">
              <a:lnSpc>
                <a:spcPct val="15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000000"/>
              </a:solidFill>
              <a:effectLst/>
              <a:uLnTx/>
              <a:uFillTx/>
              <a:latin typeface="Microsoft YaHei" pitchFamily="34" charset="-122"/>
              <a:ea typeface="Microsoft YaHei" pitchFamily="34" charset="-122"/>
              <a:cs typeface="+mn-cs"/>
            </a:endParaRPr>
          </a:p>
          <a:p>
            <a:pPr marL="0" marR="0" lvl="0" indent="0" algn="l" defTabSz="457200" rtl="0" eaLnBrk="0" fontAlgn="auto" latinLnBrk="0" hangingPunct="0">
              <a:lnSpc>
                <a:spcPct val="15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000000"/>
              </a:solidFill>
              <a:effectLst/>
              <a:uLnTx/>
              <a:uFillTx/>
              <a:latin typeface="Microsoft YaHei" pitchFamily="34" charset="-122"/>
              <a:ea typeface="Microsoft YaHei" pitchFamily="34" charset="-122"/>
              <a:cs typeface="+mn-cs"/>
            </a:endParaRPr>
          </a:p>
          <a:p>
            <a:pPr marL="0" marR="0" lvl="0" indent="0" algn="l" defTabSz="457200" rtl="0" eaLnBrk="0" fontAlgn="auto" latinLnBrk="0" hangingPunct="0">
              <a:lnSpc>
                <a:spcPct val="15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pitchFamily="34" charset="-122"/>
                <a:ea typeface="Microsoft YaHei" pitchFamily="34" charset="-122"/>
                <a:cs typeface="+mn-cs"/>
              </a:rPr>
              <a:t>高影响力论文？</a:t>
            </a:r>
            <a:endParaRPr kumimoji="0" lang="en-US" altLang="zh-CN" sz="2400" b="1" i="0" u="none" strike="noStrike" kern="1200" cap="none" spc="0" normalizeH="0" baseline="0" noProof="0" dirty="0">
              <a:ln>
                <a:noFill/>
              </a:ln>
              <a:solidFill>
                <a:srgbClr val="000000"/>
              </a:solidFill>
              <a:effectLst/>
              <a:uLnTx/>
              <a:uFillTx/>
              <a:latin typeface="Microsoft YaHei" pitchFamily="34" charset="-122"/>
              <a:ea typeface="Microsoft YaHei" pitchFamily="34" charset="-122"/>
              <a:cs typeface="+mn-cs"/>
            </a:endParaRPr>
          </a:p>
          <a:p>
            <a:pPr marL="0" marR="0" lvl="0" indent="0" algn="l" defTabSz="457200" rtl="0" eaLnBrk="0" fontAlgn="auto" latinLnBrk="0" hangingPunct="0">
              <a:lnSpc>
                <a:spcPct val="15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pitchFamily="34" charset="-122"/>
                <a:ea typeface="Microsoft YaHei" pitchFamily="34" charset="-122"/>
                <a:cs typeface="+mn-cs"/>
              </a:rPr>
              <a:t>综述文章？</a:t>
            </a:r>
            <a:endParaRPr kumimoji="0" lang="en-US" altLang="zh-CN" sz="2400" b="1" i="0" u="none" strike="noStrike" kern="1200" cap="none" spc="0" normalizeH="0" baseline="0" noProof="0" dirty="0">
              <a:ln>
                <a:noFill/>
              </a:ln>
              <a:solidFill>
                <a:srgbClr val="000000"/>
              </a:solidFill>
              <a:effectLst/>
              <a:uLnTx/>
              <a:uFillTx/>
              <a:latin typeface="Microsoft YaHei" pitchFamily="34" charset="-122"/>
              <a:ea typeface="Microsoft YaHei" pitchFamily="34" charset="-122"/>
              <a:cs typeface="+mn-cs"/>
            </a:endParaRPr>
          </a:p>
          <a:p>
            <a:pPr marL="0" marR="0" lvl="0" indent="0" algn="l" defTabSz="457200" rtl="0" eaLnBrk="0" fontAlgn="auto" latinLnBrk="0" hangingPunct="0">
              <a:lnSpc>
                <a:spcPct val="15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pitchFamily="34" charset="-122"/>
                <a:ea typeface="Microsoft YaHei" pitchFamily="34" charset="-122"/>
                <a:cs typeface="+mn-cs"/>
              </a:rPr>
              <a:t>锁定相关领域的论文？</a:t>
            </a:r>
            <a:endParaRPr kumimoji="0" lang="en-US" altLang="zh-CN" sz="2400" b="1" i="0" u="none" strike="noStrike" kern="1200" cap="none" spc="0" normalizeH="0" baseline="0" noProof="0" dirty="0">
              <a:ln>
                <a:noFill/>
              </a:ln>
              <a:solidFill>
                <a:srgbClr val="000000"/>
              </a:solidFill>
              <a:effectLst/>
              <a:uLnTx/>
              <a:uFillTx/>
              <a:latin typeface="Microsoft YaHei" pitchFamily="34" charset="-122"/>
              <a:ea typeface="Microsoft YaHei" pitchFamily="34" charset="-122"/>
              <a:cs typeface="+mn-cs"/>
            </a:endParaRPr>
          </a:p>
          <a:p>
            <a:pPr marL="0" marR="0" lvl="0" indent="0" algn="l" defTabSz="457200" rtl="0" eaLnBrk="0" fontAlgn="auto" latinLnBrk="0" hangingPunct="0">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Microsoft YaHei" pitchFamily="34" charset="-122"/>
                <a:ea typeface="Microsoft YaHei" pitchFamily="34" charset="-122"/>
                <a:cs typeface="+mn-cs"/>
              </a:rPr>
              <a:t>……</a:t>
            </a:r>
          </a:p>
        </p:txBody>
      </p:sp>
      <p:pic>
        <p:nvPicPr>
          <p:cNvPr id="7" name="Picture 6">
            <a:extLst>
              <a:ext uri="{FF2B5EF4-FFF2-40B4-BE49-F238E27FC236}">
                <a16:creationId xmlns:a16="http://schemas.microsoft.com/office/drawing/2014/main" id="{4ED6D61F-941C-4A8C-B282-61AACE6D40BC}"/>
              </a:ext>
            </a:extLst>
          </p:cNvPr>
          <p:cNvPicPr>
            <a:picLocks noChangeAspect="1"/>
          </p:cNvPicPr>
          <p:nvPr/>
        </p:nvPicPr>
        <p:blipFill>
          <a:blip r:embed="rId3"/>
          <a:stretch>
            <a:fillRect/>
          </a:stretch>
        </p:blipFill>
        <p:spPr>
          <a:xfrm>
            <a:off x="788351" y="2001802"/>
            <a:ext cx="2755364" cy="2647075"/>
          </a:xfrm>
          <a:prstGeom prst="rect">
            <a:avLst/>
          </a:prstGeom>
        </p:spPr>
      </p:pic>
    </p:spTree>
    <p:extLst>
      <p:ext uri="{BB962C8B-B14F-4D97-AF65-F5344CB8AC3E}">
        <p14:creationId xmlns:p14="http://schemas.microsoft.com/office/powerpoint/2010/main" val="295026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761E8-4E23-4C56-9E6F-3E4387E101FD}"/>
              </a:ext>
            </a:extLst>
          </p:cNvPr>
          <p:cNvSpPr txBox="1">
            <a:spLocks/>
          </p:cNvSpPr>
          <p:nvPr/>
        </p:nvSpPr>
        <p:spPr>
          <a:xfrm>
            <a:off x="23972" y="112569"/>
            <a:ext cx="8735017" cy="679419"/>
          </a:xfrm>
          <a:prstGeom prst="rect">
            <a:avLst/>
          </a:prstGeom>
        </p:spPr>
        <p:txBody>
          <a:bodyPr anchor="ct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快速锁定高影响力的论文</a:t>
            </a:r>
            <a:r>
              <a:rPr kumimoji="0" lang="en-US" altLang="zh-CN"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a:t>
            </a: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被引频次（降序）</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pic>
        <p:nvPicPr>
          <p:cNvPr id="6" name="Picture 5">
            <a:extLst>
              <a:ext uri="{FF2B5EF4-FFF2-40B4-BE49-F238E27FC236}">
                <a16:creationId xmlns:a16="http://schemas.microsoft.com/office/drawing/2014/main" id="{82B84FCF-5E33-4610-BF16-08D5D21A3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1987"/>
            <a:ext cx="9144000" cy="5953443"/>
          </a:xfrm>
          <a:prstGeom prst="rect">
            <a:avLst/>
          </a:prstGeom>
        </p:spPr>
      </p:pic>
      <p:sp>
        <p:nvSpPr>
          <p:cNvPr id="8" name="Title 1">
            <a:extLst>
              <a:ext uri="{FF2B5EF4-FFF2-40B4-BE49-F238E27FC236}">
                <a16:creationId xmlns:a16="http://schemas.microsoft.com/office/drawing/2014/main" id="{B35974A0-D0CC-46B7-A6A7-DD18512E4B8F}"/>
              </a:ext>
            </a:extLst>
          </p:cNvPr>
          <p:cNvSpPr txBox="1">
            <a:spLocks/>
          </p:cNvSpPr>
          <p:nvPr/>
        </p:nvSpPr>
        <p:spPr bwMode="auto">
          <a:xfrm>
            <a:off x="3472999" y="938463"/>
            <a:ext cx="1099001" cy="468752"/>
          </a:xfrm>
          <a:prstGeom prst="rect">
            <a:avLst/>
          </a:prstGeom>
          <a:solidFill>
            <a:srgbClr val="3213ED"/>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gn="just">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被引频次</a:t>
            </a:r>
            <a:endParaRPr kumimoji="0" 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 name="Rectangle 8">
            <a:extLst>
              <a:ext uri="{FF2B5EF4-FFF2-40B4-BE49-F238E27FC236}">
                <a16:creationId xmlns:a16="http://schemas.microsoft.com/office/drawing/2014/main" id="{53A3B42F-771C-4F0C-A018-31205DFD0E91}"/>
              </a:ext>
            </a:extLst>
          </p:cNvPr>
          <p:cNvSpPr/>
          <p:nvPr/>
        </p:nvSpPr>
        <p:spPr>
          <a:xfrm>
            <a:off x="2839453" y="1669163"/>
            <a:ext cx="633546" cy="297689"/>
          </a:xfrm>
          <a:prstGeom prst="rect">
            <a:avLst/>
          </a:prstGeom>
          <a:noFill/>
          <a:ln w="38100" cap="flat" cmpd="sng" algn="ctr">
            <a:solidFill>
              <a:srgbClr val="1AC604"/>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0" name="Arrow: Right 9">
            <a:extLst>
              <a:ext uri="{FF2B5EF4-FFF2-40B4-BE49-F238E27FC236}">
                <a16:creationId xmlns:a16="http://schemas.microsoft.com/office/drawing/2014/main" id="{E7145AFB-22CD-413A-9E0F-46930EB41363}"/>
              </a:ext>
            </a:extLst>
          </p:cNvPr>
          <p:cNvSpPr/>
          <p:nvPr/>
        </p:nvSpPr>
        <p:spPr>
          <a:xfrm rot="5400000">
            <a:off x="6899361" y="4494142"/>
            <a:ext cx="4076870" cy="221021"/>
          </a:xfrm>
          <a:prstGeom prst="rightArrow">
            <a:avLst/>
          </a:prstGeom>
          <a:solidFill>
            <a:srgbClr val="1AC604"/>
          </a:solidFill>
          <a:ln w="9525" cap="flat" cmpd="sng" algn="ctr">
            <a:solidFill>
              <a:srgbClr val="1AC604"/>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 name="Rectangle 10">
            <a:extLst>
              <a:ext uri="{FF2B5EF4-FFF2-40B4-BE49-F238E27FC236}">
                <a16:creationId xmlns:a16="http://schemas.microsoft.com/office/drawing/2014/main" id="{F59F878D-FA86-454C-BDB6-58D1CF4A5BDB}"/>
              </a:ext>
            </a:extLst>
          </p:cNvPr>
          <p:cNvSpPr/>
          <p:nvPr/>
        </p:nvSpPr>
        <p:spPr>
          <a:xfrm>
            <a:off x="2839453" y="2932502"/>
            <a:ext cx="1099000" cy="185810"/>
          </a:xfrm>
          <a:prstGeom prst="rect">
            <a:avLst/>
          </a:prstGeom>
          <a:noFill/>
          <a:ln w="38100" cap="flat" cmpd="sng" algn="ctr">
            <a:solidFill>
              <a:srgbClr val="1AC604"/>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6" name="Rectangle 15">
            <a:extLst>
              <a:ext uri="{FF2B5EF4-FFF2-40B4-BE49-F238E27FC236}">
                <a16:creationId xmlns:a16="http://schemas.microsoft.com/office/drawing/2014/main" id="{98B57700-B585-4B40-AB54-9DE1C7F151E7}"/>
              </a:ext>
            </a:extLst>
          </p:cNvPr>
          <p:cNvSpPr/>
          <p:nvPr/>
        </p:nvSpPr>
        <p:spPr>
          <a:xfrm>
            <a:off x="2827061" y="3890856"/>
            <a:ext cx="1319053" cy="185810"/>
          </a:xfrm>
          <a:prstGeom prst="rect">
            <a:avLst/>
          </a:prstGeom>
          <a:noFill/>
          <a:ln w="38100" cap="flat" cmpd="sng" algn="ctr">
            <a:solidFill>
              <a:srgbClr val="1AC604"/>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23" name="Picture 22">
            <a:extLst>
              <a:ext uri="{FF2B5EF4-FFF2-40B4-BE49-F238E27FC236}">
                <a16:creationId xmlns:a16="http://schemas.microsoft.com/office/drawing/2014/main" id="{8F6FEFC4-D2E0-488F-860B-9DD354F1A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1735" y="4794518"/>
            <a:ext cx="2105319" cy="200053"/>
          </a:xfrm>
          <a:prstGeom prst="rect">
            <a:avLst/>
          </a:prstGeom>
        </p:spPr>
      </p:pic>
      <p:sp>
        <p:nvSpPr>
          <p:cNvPr id="24" name="Rectangle 23">
            <a:extLst>
              <a:ext uri="{FF2B5EF4-FFF2-40B4-BE49-F238E27FC236}">
                <a16:creationId xmlns:a16="http://schemas.microsoft.com/office/drawing/2014/main" id="{E6A38EFE-D19F-4685-8F15-C81E0334BF77}"/>
              </a:ext>
            </a:extLst>
          </p:cNvPr>
          <p:cNvSpPr/>
          <p:nvPr/>
        </p:nvSpPr>
        <p:spPr>
          <a:xfrm>
            <a:off x="2827062" y="6109639"/>
            <a:ext cx="1111392" cy="185810"/>
          </a:xfrm>
          <a:prstGeom prst="rect">
            <a:avLst/>
          </a:prstGeom>
          <a:noFill/>
          <a:ln w="38100" cap="flat" cmpd="sng" algn="ctr">
            <a:solidFill>
              <a:srgbClr val="1AC604"/>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5" name="Rectangle 24">
            <a:extLst>
              <a:ext uri="{FF2B5EF4-FFF2-40B4-BE49-F238E27FC236}">
                <a16:creationId xmlns:a16="http://schemas.microsoft.com/office/drawing/2014/main" id="{CC4848A0-9847-448E-95F0-65F733367EEE}"/>
              </a:ext>
            </a:extLst>
          </p:cNvPr>
          <p:cNvSpPr/>
          <p:nvPr/>
        </p:nvSpPr>
        <p:spPr>
          <a:xfrm>
            <a:off x="4638054" y="4783709"/>
            <a:ext cx="2164052" cy="198335"/>
          </a:xfrm>
          <a:prstGeom prst="rect">
            <a:avLst/>
          </a:prstGeom>
          <a:noFill/>
          <a:ln w="38100" cap="flat" cmpd="sng" algn="ctr">
            <a:solidFill>
              <a:srgbClr val="1AC604"/>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26" name="Picture 3">
            <a:extLst>
              <a:ext uri="{FF2B5EF4-FFF2-40B4-BE49-F238E27FC236}">
                <a16:creationId xmlns:a16="http://schemas.microsoft.com/office/drawing/2014/main" id="{356C8966-27A9-4919-A73F-6055BBA3F183}"/>
              </a:ext>
            </a:extLst>
          </p:cNvPr>
          <p:cNvPicPr>
            <a:picLocks noChangeAspect="1" noChangeArrowheads="1"/>
          </p:cNvPicPr>
          <p:nvPr/>
        </p:nvPicPr>
        <p:blipFill>
          <a:blip r:embed="rId5" cstate="print"/>
          <a:srcRect/>
          <a:stretch>
            <a:fillRect/>
          </a:stretch>
        </p:blipFill>
        <p:spPr bwMode="auto">
          <a:xfrm>
            <a:off x="4192601" y="2865210"/>
            <a:ext cx="3355843" cy="3314328"/>
          </a:xfrm>
          <a:prstGeom prst="rect">
            <a:avLst/>
          </a:prstGeom>
          <a:noFill/>
          <a:ln w="9525">
            <a:noFill/>
            <a:miter lim="800000"/>
            <a:headEnd/>
            <a:tailEnd/>
          </a:ln>
          <a:effectLst>
            <a:outerShdw blurRad="800100" dist="38100" dir="2700000" sx="98000" sy="98000" algn="tl" rotWithShape="0">
              <a:prstClr val="black">
                <a:alpha val="40000"/>
              </a:prstClr>
            </a:outerShdw>
          </a:effectLst>
        </p:spPr>
      </p:pic>
      <p:sp>
        <p:nvSpPr>
          <p:cNvPr id="27" name="TextBox 26">
            <a:extLst>
              <a:ext uri="{FF2B5EF4-FFF2-40B4-BE49-F238E27FC236}">
                <a16:creationId xmlns:a16="http://schemas.microsoft.com/office/drawing/2014/main" id="{8E79E58A-372B-4CB4-879B-236196CEFDCD}"/>
              </a:ext>
            </a:extLst>
          </p:cNvPr>
          <p:cNvSpPr txBox="1"/>
          <p:nvPr/>
        </p:nvSpPr>
        <p:spPr>
          <a:xfrm>
            <a:off x="4146114" y="5341243"/>
            <a:ext cx="3448816" cy="830997"/>
          </a:xfrm>
          <a:prstGeom prst="rect">
            <a:avLst/>
          </a:prstGeom>
          <a:solidFill>
            <a:srgbClr val="1AC604"/>
          </a:solidFill>
        </p:spPr>
        <p:txBody>
          <a:bodyPr wrap="square" rtlCol="0">
            <a:spAutoFit/>
          </a:bodyPr>
          <a:lstStyle/>
          <a:p>
            <a:pPr algn="just"/>
            <a:r>
              <a:rPr lang="zh-CN" altLang="en-US" sz="1200" b="1" dirty="0">
                <a:solidFill>
                  <a:srgbClr val="FFFFFF"/>
                </a:solidFill>
                <a:latin typeface="微软雅黑" panose="020B0503020204020204" pitchFamily="34" charset="-122"/>
                <a:ea typeface="微软雅黑" panose="020B0503020204020204" pitchFamily="34" charset="-122"/>
              </a:rPr>
              <a:t>英国曼彻斯特大学</a:t>
            </a:r>
            <a:r>
              <a:rPr lang="en-US" altLang="zh-CN" sz="1200" b="1" dirty="0">
                <a:solidFill>
                  <a:srgbClr val="FFFFFF"/>
                </a:solidFill>
                <a:latin typeface="微软雅黑" panose="020B0503020204020204" pitchFamily="34" charset="-122"/>
                <a:ea typeface="微软雅黑" panose="020B0503020204020204" pitchFamily="34" charset="-122"/>
              </a:rPr>
              <a:t>2</a:t>
            </a:r>
            <a:r>
              <a:rPr lang="zh-CN" altLang="en-US" sz="1200" b="1" dirty="0">
                <a:solidFill>
                  <a:srgbClr val="FFFFFF"/>
                </a:solidFill>
                <a:latin typeface="微软雅黑" panose="020B0503020204020204" pitchFamily="34" charset="-122"/>
                <a:ea typeface="微软雅黑" panose="020B0503020204020204" pitchFamily="34" charset="-122"/>
              </a:rPr>
              <a:t>位科学家安德烈</a:t>
            </a:r>
            <a:r>
              <a:rPr lang="en-US" altLang="zh-CN" sz="1200" b="1" dirty="0">
                <a:solidFill>
                  <a:srgbClr val="FFFFFF"/>
                </a:solidFill>
                <a:latin typeface="微软雅黑" panose="020B0503020204020204" pitchFamily="34" charset="-122"/>
                <a:ea typeface="微软雅黑" panose="020B0503020204020204" pitchFamily="34" charset="-122"/>
              </a:rPr>
              <a:t>·</a:t>
            </a:r>
            <a:r>
              <a:rPr lang="zh-CN" altLang="en-US" sz="1200" b="1" dirty="0">
                <a:solidFill>
                  <a:srgbClr val="FFFFFF"/>
                </a:solidFill>
                <a:latin typeface="微软雅黑" panose="020B0503020204020204" pitchFamily="34" charset="-122"/>
                <a:ea typeface="微软雅黑" panose="020B0503020204020204" pitchFamily="34" charset="-122"/>
              </a:rPr>
              <a:t>盖姆（</a:t>
            </a:r>
            <a:r>
              <a:rPr lang="en-US" altLang="zh-CN" sz="1200" b="1" dirty="0">
                <a:solidFill>
                  <a:srgbClr val="FFFFFF"/>
                </a:solidFill>
                <a:latin typeface="微软雅黑" panose="020B0503020204020204" pitchFamily="34" charset="-122"/>
                <a:ea typeface="微软雅黑" panose="020B0503020204020204" pitchFamily="34" charset="-122"/>
              </a:rPr>
              <a:t>Andre </a:t>
            </a:r>
            <a:r>
              <a:rPr lang="en-US" altLang="zh-CN" sz="1200" b="1" dirty="0" err="1">
                <a:solidFill>
                  <a:srgbClr val="FFFFFF"/>
                </a:solidFill>
                <a:latin typeface="微软雅黑" panose="020B0503020204020204" pitchFamily="34" charset="-122"/>
                <a:ea typeface="微软雅黑" panose="020B0503020204020204" pitchFamily="34" charset="-122"/>
              </a:rPr>
              <a:t>Geim</a:t>
            </a:r>
            <a:r>
              <a:rPr lang="zh-CN" altLang="en-US" sz="1200" b="1" dirty="0">
                <a:solidFill>
                  <a:srgbClr val="FFFFFF"/>
                </a:solidFill>
                <a:latin typeface="微软雅黑" panose="020B0503020204020204" pitchFamily="34" charset="-122"/>
                <a:ea typeface="微软雅黑" panose="020B0503020204020204" pitchFamily="34" charset="-122"/>
              </a:rPr>
              <a:t>）和康斯坦丁</a:t>
            </a:r>
            <a:r>
              <a:rPr lang="en-US" altLang="zh-CN" sz="1200" b="1" dirty="0">
                <a:solidFill>
                  <a:srgbClr val="FFFFFF"/>
                </a:solidFill>
                <a:latin typeface="微软雅黑" panose="020B0503020204020204" pitchFamily="34" charset="-122"/>
                <a:ea typeface="微软雅黑" panose="020B0503020204020204" pitchFamily="34" charset="-122"/>
              </a:rPr>
              <a:t>·</a:t>
            </a:r>
            <a:r>
              <a:rPr lang="zh-CN" altLang="en-US" sz="1200" b="1" dirty="0">
                <a:solidFill>
                  <a:srgbClr val="FFFFFF"/>
                </a:solidFill>
                <a:latin typeface="微软雅黑" panose="020B0503020204020204" pitchFamily="34" charset="-122"/>
                <a:ea typeface="微软雅黑" panose="020B0503020204020204" pitchFamily="34" charset="-122"/>
              </a:rPr>
              <a:t>诺沃肖罗夫（</a:t>
            </a:r>
            <a:r>
              <a:rPr lang="en-US" altLang="zh-CN" sz="1200" b="1" dirty="0">
                <a:solidFill>
                  <a:srgbClr val="FFFFFF"/>
                </a:solidFill>
                <a:latin typeface="微软雅黑" panose="020B0503020204020204" pitchFamily="34" charset="-122"/>
                <a:ea typeface="微软雅黑" panose="020B0503020204020204" pitchFamily="34" charset="-122"/>
              </a:rPr>
              <a:t>Konstantin </a:t>
            </a:r>
            <a:r>
              <a:rPr lang="en-US" altLang="zh-CN" sz="1200" b="1" dirty="0" err="1">
                <a:solidFill>
                  <a:srgbClr val="FFFFFF"/>
                </a:solidFill>
                <a:latin typeface="微软雅黑" panose="020B0503020204020204" pitchFamily="34" charset="-122"/>
                <a:ea typeface="微软雅黑" panose="020B0503020204020204" pitchFamily="34" charset="-122"/>
              </a:rPr>
              <a:t>Novoselov</a:t>
            </a:r>
            <a:r>
              <a:rPr lang="zh-CN" altLang="en-US" sz="1200" b="1" dirty="0">
                <a:solidFill>
                  <a:srgbClr val="FFFFFF"/>
                </a:solidFill>
                <a:latin typeface="微软雅黑" panose="020B0503020204020204" pitchFamily="34" charset="-122"/>
                <a:ea typeface="微软雅黑" panose="020B0503020204020204" pitchFamily="34" charset="-122"/>
              </a:rPr>
              <a:t>）因在二维空间材料石墨烯（</a:t>
            </a:r>
            <a:r>
              <a:rPr lang="en-US" altLang="zh-CN" sz="1200" b="1" dirty="0">
                <a:solidFill>
                  <a:srgbClr val="FFFFFF"/>
                </a:solidFill>
                <a:latin typeface="微软雅黑" panose="020B0503020204020204" pitchFamily="34" charset="-122"/>
                <a:ea typeface="微软雅黑" panose="020B0503020204020204" pitchFamily="34" charset="-122"/>
              </a:rPr>
              <a:t>graphene</a:t>
            </a:r>
            <a:r>
              <a:rPr lang="zh-CN" altLang="en-US" sz="1200" b="1" dirty="0">
                <a:solidFill>
                  <a:srgbClr val="FFFFFF"/>
                </a:solidFill>
                <a:latin typeface="微软雅黑" panose="020B0503020204020204" pitchFamily="34" charset="-122"/>
                <a:ea typeface="微软雅黑" panose="020B0503020204020204" pitchFamily="34" charset="-122"/>
              </a:rPr>
              <a:t>）方面的开创性实验而获奖。</a:t>
            </a:r>
            <a:endParaRPr lang="en-US" sz="1200"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8362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6" grpId="0" animBg="1"/>
      <p:bldP spid="24" grpId="0" animBg="1"/>
      <p:bldP spid="25"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C9F430-2785-4079-8C79-AE9EA13A4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6300"/>
            <a:ext cx="9144000" cy="5957159"/>
          </a:xfrm>
          <a:prstGeom prst="rect">
            <a:avLst/>
          </a:prstGeom>
        </p:spPr>
      </p:pic>
      <p:sp>
        <p:nvSpPr>
          <p:cNvPr id="2" name="Title 1">
            <a:extLst>
              <a:ext uri="{FF2B5EF4-FFF2-40B4-BE49-F238E27FC236}">
                <a16:creationId xmlns:a16="http://schemas.microsoft.com/office/drawing/2014/main" id="{4EBBE601-6C0F-4535-AA15-41714B4E3ADD}"/>
              </a:ext>
            </a:extLst>
          </p:cNvPr>
          <p:cNvSpPr txBox="1">
            <a:spLocks/>
          </p:cNvSpPr>
          <p:nvPr/>
        </p:nvSpPr>
        <p:spPr>
          <a:xfrm>
            <a:off x="0" y="102761"/>
            <a:ext cx="8229600"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全记录页面</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cxnSp>
        <p:nvCxnSpPr>
          <p:cNvPr id="13" name="Straight Connector 12">
            <a:extLst>
              <a:ext uri="{FF2B5EF4-FFF2-40B4-BE49-F238E27FC236}">
                <a16:creationId xmlns:a16="http://schemas.microsoft.com/office/drawing/2014/main" id="{BD425613-D355-4FB6-93B2-BC9530EF3181}"/>
              </a:ext>
            </a:extLst>
          </p:cNvPr>
          <p:cNvCxnSpPr>
            <a:cxnSpLocks/>
          </p:cNvCxnSpPr>
          <p:nvPr/>
        </p:nvCxnSpPr>
        <p:spPr bwMode="auto">
          <a:xfrm>
            <a:off x="350730" y="3308187"/>
            <a:ext cx="814191" cy="12526"/>
          </a:xfrm>
          <a:prstGeom prst="line">
            <a:avLst/>
          </a:prstGeom>
          <a:noFill/>
          <a:ln w="38100" cap="flat" cmpd="sng" algn="ctr">
            <a:solidFill>
              <a:srgbClr val="FF0000"/>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8EE545AB-AF31-45FE-8303-86C60E0C75AB}"/>
              </a:ext>
            </a:extLst>
          </p:cNvPr>
          <p:cNvCxnSpPr>
            <a:cxnSpLocks/>
          </p:cNvCxnSpPr>
          <p:nvPr/>
        </p:nvCxnSpPr>
        <p:spPr bwMode="auto">
          <a:xfrm>
            <a:off x="615864" y="2445979"/>
            <a:ext cx="2277648" cy="0"/>
          </a:xfrm>
          <a:prstGeom prst="line">
            <a:avLst/>
          </a:prstGeom>
          <a:noFill/>
          <a:ln w="38100" cap="flat" cmpd="sng" algn="ctr">
            <a:solidFill>
              <a:srgbClr val="FF0000"/>
            </a:solidFill>
            <a:prstDash val="solid"/>
            <a:round/>
            <a:headEnd type="none" w="med" len="med"/>
            <a:tailEnd type="none" w="med" len="med"/>
          </a:ln>
          <a:effectLst/>
        </p:spPr>
      </p:cxnSp>
      <p:sp>
        <p:nvSpPr>
          <p:cNvPr id="18" name="Rectangle 17">
            <a:extLst>
              <a:ext uri="{FF2B5EF4-FFF2-40B4-BE49-F238E27FC236}">
                <a16:creationId xmlns:a16="http://schemas.microsoft.com/office/drawing/2014/main" id="{AB09CA2F-E457-42EC-8244-348EDF76D731}"/>
              </a:ext>
            </a:extLst>
          </p:cNvPr>
          <p:cNvSpPr/>
          <p:nvPr/>
        </p:nvSpPr>
        <p:spPr>
          <a:xfrm>
            <a:off x="7236089" y="2551705"/>
            <a:ext cx="1047940" cy="548649"/>
          </a:xfrm>
          <a:prstGeom prst="rect">
            <a:avLst/>
          </a:prstGeom>
          <a:noFill/>
          <a:ln w="38100" cap="flat" cmpd="sng" algn="ctr">
            <a:solidFill>
              <a:srgbClr val="1AC604"/>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9" name="TextBox 18">
            <a:extLst>
              <a:ext uri="{FF2B5EF4-FFF2-40B4-BE49-F238E27FC236}">
                <a16:creationId xmlns:a16="http://schemas.microsoft.com/office/drawing/2014/main" id="{AC11AB4B-6F29-4B3B-9E7A-E111F059D76B}"/>
              </a:ext>
            </a:extLst>
          </p:cNvPr>
          <p:cNvSpPr txBox="1"/>
          <p:nvPr/>
        </p:nvSpPr>
        <p:spPr>
          <a:xfrm>
            <a:off x="5320265" y="2529006"/>
            <a:ext cx="1620957" cy="523220"/>
          </a:xfrm>
          <a:prstGeom prst="rect">
            <a:avLst/>
          </a:prstGeom>
          <a:solidFill>
            <a:srgbClr val="1AC604"/>
          </a:solidFill>
        </p:spPr>
        <p:txBody>
          <a:bodyPr wrap="none" rtlCol="0">
            <a:spAutoFit/>
          </a:bodyPr>
          <a:lstStyle/>
          <a:p>
            <a:r>
              <a:rPr lang="zh-CN" altLang="en-US" sz="2800" dirty="0">
                <a:solidFill>
                  <a:schemeClr val="bg1"/>
                </a:solidFill>
                <a:latin typeface="微软雅黑" panose="020B0503020204020204" pitchFamily="34" charset="-122"/>
                <a:ea typeface="微软雅黑" panose="020B0503020204020204" pitchFamily="34" charset="-122"/>
              </a:rPr>
              <a:t>施引文献</a:t>
            </a:r>
          </a:p>
        </p:txBody>
      </p:sp>
      <p:sp>
        <p:nvSpPr>
          <p:cNvPr id="20" name="Rectangle 19">
            <a:extLst>
              <a:ext uri="{FF2B5EF4-FFF2-40B4-BE49-F238E27FC236}">
                <a16:creationId xmlns:a16="http://schemas.microsoft.com/office/drawing/2014/main" id="{F430AF16-29CE-4220-9D5A-5110B5067E12}"/>
              </a:ext>
            </a:extLst>
          </p:cNvPr>
          <p:cNvSpPr/>
          <p:nvPr/>
        </p:nvSpPr>
        <p:spPr>
          <a:xfrm>
            <a:off x="7236088" y="5432572"/>
            <a:ext cx="1907911" cy="1225052"/>
          </a:xfrm>
          <a:prstGeom prst="rect">
            <a:avLst/>
          </a:prstGeom>
          <a:noFill/>
          <a:ln w="38100" cap="flat" cmpd="sng" algn="ctr">
            <a:solidFill>
              <a:srgbClr val="1AC604"/>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8987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406AEA-DFB1-4AB3-B5E1-16C17C051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3766"/>
            <a:ext cx="9144000" cy="5470467"/>
          </a:xfrm>
          <a:prstGeom prst="rect">
            <a:avLst/>
          </a:prstGeom>
        </p:spPr>
      </p:pic>
      <p:sp>
        <p:nvSpPr>
          <p:cNvPr id="9" name="Title 1">
            <a:extLst>
              <a:ext uri="{FF2B5EF4-FFF2-40B4-BE49-F238E27FC236}">
                <a16:creationId xmlns:a16="http://schemas.microsoft.com/office/drawing/2014/main" id="{BB71CB74-EF6F-46A3-8159-DA1B3FF8B507}"/>
              </a:ext>
            </a:extLst>
          </p:cNvPr>
          <p:cNvSpPr txBox="1">
            <a:spLocks/>
          </p:cNvSpPr>
          <p:nvPr/>
        </p:nvSpPr>
        <p:spPr>
          <a:xfrm>
            <a:off x="-6262" y="161904"/>
            <a:ext cx="8229600" cy="1143000"/>
          </a:xfrm>
          <a:prstGeom prst="rect">
            <a:avLst/>
          </a:prstGeom>
        </p:spPr>
        <p:txBody>
          <a:bodyPr anchor="t"/>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全记录页面（施引文献）</a:t>
            </a:r>
            <a:endParaRPr kumimoji="0" 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
        <p:nvSpPr>
          <p:cNvPr id="12" name="TextBox 11">
            <a:extLst>
              <a:ext uri="{FF2B5EF4-FFF2-40B4-BE49-F238E27FC236}">
                <a16:creationId xmlns:a16="http://schemas.microsoft.com/office/drawing/2014/main" id="{9AD98356-2D45-46EF-BAE7-E344A7EC1AFC}"/>
              </a:ext>
            </a:extLst>
          </p:cNvPr>
          <p:cNvSpPr txBox="1"/>
          <p:nvPr/>
        </p:nvSpPr>
        <p:spPr>
          <a:xfrm>
            <a:off x="3982976" y="1048306"/>
            <a:ext cx="3377381" cy="369332"/>
          </a:xfrm>
          <a:prstGeom prst="rect">
            <a:avLst/>
          </a:prstGeom>
          <a:solidFill>
            <a:srgbClr val="3213ED"/>
          </a:solidFill>
        </p:spPr>
        <p:txBody>
          <a:bodyPr wrap="square" rtlCol="0">
            <a:spAutoFit/>
          </a:bodyPr>
          <a:lstStyle/>
          <a:p>
            <a:r>
              <a:rPr lang="zh-CN" altLang="en-US" dirty="0">
                <a:solidFill>
                  <a:srgbClr val="FFFFFF"/>
                </a:solidFill>
                <a:latin typeface="微软雅黑" panose="020B0503020204020204" pitchFamily="34" charset="-122"/>
                <a:ea typeface="微软雅黑" panose="020B0503020204020204" pitchFamily="34" charset="-122"/>
              </a:rPr>
              <a:t>追踪最新的研究进展与成果</a:t>
            </a:r>
            <a:r>
              <a:rPr lang="en-US" altLang="zh-CN" dirty="0">
                <a:solidFill>
                  <a:srgbClr val="FFFFFF"/>
                </a:solidFill>
                <a:latin typeface="微软雅黑" panose="020B0503020204020204" pitchFamily="34" charset="-122"/>
                <a:ea typeface="微软雅黑" panose="020B0503020204020204" pitchFamily="34" charset="-122"/>
              </a:rPr>
              <a:t>…</a:t>
            </a:r>
            <a:endParaRPr lang="en-US" dirty="0">
              <a:solidFill>
                <a:srgbClr val="FFFFFF"/>
              </a:solidFill>
              <a:latin typeface="微软雅黑" panose="020B0503020204020204" pitchFamily="34" charset="-122"/>
              <a:ea typeface="微软雅黑" panose="020B0503020204020204" pitchFamily="34" charset="-122"/>
            </a:endParaRPr>
          </a:p>
        </p:txBody>
      </p:sp>
      <p:sp>
        <p:nvSpPr>
          <p:cNvPr id="13" name="圆角矩形 21">
            <a:extLst>
              <a:ext uri="{FF2B5EF4-FFF2-40B4-BE49-F238E27FC236}">
                <a16:creationId xmlns:a16="http://schemas.microsoft.com/office/drawing/2014/main" id="{3C50C738-0D02-4A36-B6B2-AFE3E1B54D5B}"/>
              </a:ext>
            </a:extLst>
          </p:cNvPr>
          <p:cNvSpPr>
            <a:spLocks noChangeArrowheads="1"/>
          </p:cNvSpPr>
          <p:nvPr/>
        </p:nvSpPr>
        <p:spPr bwMode="auto">
          <a:xfrm>
            <a:off x="106628" y="1528176"/>
            <a:ext cx="1783080" cy="410717"/>
          </a:xfrm>
          <a:prstGeom prst="roundRect">
            <a:avLst>
              <a:gd name="adj" fmla="val 16667"/>
            </a:avLst>
          </a:prstGeom>
          <a:noFill/>
          <a:ln w="38100" algn="ctr">
            <a:solidFill>
              <a:srgbClr val="1AC604"/>
            </a:solidFill>
            <a:round/>
            <a:headEnd/>
            <a:tailEnd/>
          </a:ln>
        </p:spPr>
        <p:txBody>
          <a:bodyPr lIns="0" tIns="0" rIns="182880" bIns="0"/>
          <a:lstStyle/>
          <a:p>
            <a:pPr>
              <a:spcBef>
                <a:spcPct val="50000"/>
              </a:spcBef>
            </a:pPr>
            <a:endParaRPr lang="zh-CN" altLang="en-US" sz="2400"/>
          </a:p>
        </p:txBody>
      </p:sp>
      <p:sp>
        <p:nvSpPr>
          <p:cNvPr id="14" name="圆角矩形 21">
            <a:extLst>
              <a:ext uri="{FF2B5EF4-FFF2-40B4-BE49-F238E27FC236}">
                <a16:creationId xmlns:a16="http://schemas.microsoft.com/office/drawing/2014/main" id="{C20D122D-7FEB-40CD-900D-F91A286F1B8B}"/>
              </a:ext>
            </a:extLst>
          </p:cNvPr>
          <p:cNvSpPr>
            <a:spLocks noChangeArrowheads="1"/>
          </p:cNvSpPr>
          <p:nvPr/>
        </p:nvSpPr>
        <p:spPr bwMode="auto">
          <a:xfrm>
            <a:off x="2870380" y="1517679"/>
            <a:ext cx="655554" cy="319087"/>
          </a:xfrm>
          <a:prstGeom prst="roundRect">
            <a:avLst>
              <a:gd name="adj" fmla="val 16667"/>
            </a:avLst>
          </a:prstGeom>
          <a:noFill/>
          <a:ln w="38100" algn="ctr">
            <a:solidFill>
              <a:srgbClr val="1AC604"/>
            </a:solidFill>
            <a:round/>
            <a:headEnd/>
            <a:tailEnd/>
          </a:ln>
        </p:spPr>
        <p:txBody>
          <a:bodyPr lIns="0" tIns="0" rIns="182880" bIns="0"/>
          <a:lstStyle/>
          <a:p>
            <a:pPr>
              <a:spcBef>
                <a:spcPct val="50000"/>
              </a:spcBef>
            </a:pPr>
            <a:endParaRPr lang="zh-CN" altLang="en-US" sz="2400"/>
          </a:p>
        </p:txBody>
      </p:sp>
    </p:spTree>
    <p:extLst>
      <p:ext uri="{BB962C8B-B14F-4D97-AF65-F5344CB8AC3E}">
        <p14:creationId xmlns:p14="http://schemas.microsoft.com/office/powerpoint/2010/main" val="388224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D245FC-4473-4D22-B2B2-BF31EE0CF164}"/>
              </a:ext>
            </a:extLst>
          </p:cNvPr>
          <p:cNvGrpSpPr/>
          <p:nvPr/>
        </p:nvGrpSpPr>
        <p:grpSpPr>
          <a:xfrm rot="5400000">
            <a:off x="480174" y="767354"/>
            <a:ext cx="1811373" cy="1668733"/>
            <a:chOff x="-525626" y="1595971"/>
            <a:chExt cx="2707938" cy="872056"/>
          </a:xfrm>
        </p:grpSpPr>
        <p:sp>
          <p:nvSpPr>
            <p:cNvPr id="12" name="Arrow: Pentagon 11">
              <a:extLst>
                <a:ext uri="{FF2B5EF4-FFF2-40B4-BE49-F238E27FC236}">
                  <a16:creationId xmlns:a16="http://schemas.microsoft.com/office/drawing/2014/main" id="{CAD214A5-3373-45C8-B551-08164AE44D98}"/>
                </a:ext>
              </a:extLst>
            </p:cNvPr>
            <p:cNvSpPr/>
            <p:nvPr/>
          </p:nvSpPr>
          <p:spPr>
            <a:xfrm>
              <a:off x="2172" y="1595971"/>
              <a:ext cx="2180140" cy="872056"/>
            </a:xfrm>
            <a:prstGeom prst="homePlate">
              <a:avLst/>
            </a:prstGeom>
            <a:gradFill rotWithShape="0">
              <a:gsLst>
                <a:gs pos="0">
                  <a:srgbClr val="666AAC">
                    <a:hueOff val="0"/>
                    <a:satOff val="0"/>
                    <a:lumOff val="0"/>
                    <a:alphaOff val="0"/>
                    <a:tint val="100000"/>
                    <a:shade val="100000"/>
                    <a:satMod val="130000"/>
                  </a:srgbClr>
                </a:gs>
                <a:gs pos="100000">
                  <a:srgbClr val="666AAC">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sp>
        <p:sp>
          <p:nvSpPr>
            <p:cNvPr id="13" name="Arrow: Pentagon 4">
              <a:extLst>
                <a:ext uri="{FF2B5EF4-FFF2-40B4-BE49-F238E27FC236}">
                  <a16:creationId xmlns:a16="http://schemas.microsoft.com/office/drawing/2014/main" id="{DA16994D-FA8D-491E-905E-F48D501D27B3}"/>
                </a:ext>
              </a:extLst>
            </p:cNvPr>
            <p:cNvSpPr txBox="1"/>
            <p:nvPr/>
          </p:nvSpPr>
          <p:spPr>
            <a:xfrm rot="16200000">
              <a:off x="266701" y="862330"/>
              <a:ext cx="789137" cy="23737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42672" rIns="21336" bIns="4267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a:ea typeface="宋体" panose="02010600030101010101" pitchFamily="2" charset="-122"/>
                  <a:cs typeface="+mn-cs"/>
                </a:rPr>
                <a:t>Questions &amp; Hypotheses</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3" name="Group 2">
            <a:extLst>
              <a:ext uri="{FF2B5EF4-FFF2-40B4-BE49-F238E27FC236}">
                <a16:creationId xmlns:a16="http://schemas.microsoft.com/office/drawing/2014/main" id="{0F9086E0-FDF2-410F-8FE7-DEF93E2E4026}"/>
              </a:ext>
            </a:extLst>
          </p:cNvPr>
          <p:cNvGrpSpPr/>
          <p:nvPr/>
        </p:nvGrpSpPr>
        <p:grpSpPr>
          <a:xfrm rot="5400000">
            <a:off x="260103" y="1935859"/>
            <a:ext cx="2251515" cy="1668733"/>
            <a:chOff x="1746285" y="1595971"/>
            <a:chExt cx="2180140" cy="872056"/>
          </a:xfrm>
        </p:grpSpPr>
        <p:sp>
          <p:nvSpPr>
            <p:cNvPr id="10" name="Arrow: Chevron 9">
              <a:extLst>
                <a:ext uri="{FF2B5EF4-FFF2-40B4-BE49-F238E27FC236}">
                  <a16:creationId xmlns:a16="http://schemas.microsoft.com/office/drawing/2014/main" id="{7B18AFC2-D7CB-4EC1-8F90-7455959C1907}"/>
                </a:ext>
              </a:extLst>
            </p:cNvPr>
            <p:cNvSpPr/>
            <p:nvPr/>
          </p:nvSpPr>
          <p:spPr>
            <a:xfrm>
              <a:off x="1746285" y="1595971"/>
              <a:ext cx="2180140" cy="872056"/>
            </a:xfrm>
            <a:prstGeom prst="chevron">
              <a:avLst/>
            </a:prstGeom>
            <a:gradFill rotWithShape="0">
              <a:gsLst>
                <a:gs pos="0">
                  <a:srgbClr val="666AAC">
                    <a:hueOff val="-1131429"/>
                    <a:satOff val="23446"/>
                    <a:lumOff val="-9543"/>
                    <a:alphaOff val="0"/>
                    <a:tint val="100000"/>
                    <a:shade val="100000"/>
                    <a:satMod val="130000"/>
                  </a:srgbClr>
                </a:gs>
                <a:gs pos="100000">
                  <a:srgbClr val="666AAC">
                    <a:hueOff val="-1131429"/>
                    <a:satOff val="23446"/>
                    <a:lumOff val="-9543"/>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sp>
        <p:sp>
          <p:nvSpPr>
            <p:cNvPr id="11" name="Arrow: Chevron 6">
              <a:extLst>
                <a:ext uri="{FF2B5EF4-FFF2-40B4-BE49-F238E27FC236}">
                  <a16:creationId xmlns:a16="http://schemas.microsoft.com/office/drawing/2014/main" id="{6E10E0BF-8B2D-42F7-A66D-58D714DDB7A7}"/>
                </a:ext>
              </a:extLst>
            </p:cNvPr>
            <p:cNvSpPr txBox="1"/>
            <p:nvPr/>
          </p:nvSpPr>
          <p:spPr>
            <a:xfrm rot="16200000">
              <a:off x="2412682" y="1084264"/>
              <a:ext cx="767162" cy="19165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42672" rIns="21336" bIns="4267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a:ea typeface="宋体" panose="02010600030101010101" pitchFamily="2" charset="-122"/>
                  <a:cs typeface="+mn-cs"/>
                </a:rPr>
                <a:t>Experiments</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4" name="Group 3">
            <a:extLst>
              <a:ext uri="{FF2B5EF4-FFF2-40B4-BE49-F238E27FC236}">
                <a16:creationId xmlns:a16="http://schemas.microsoft.com/office/drawing/2014/main" id="{F69B5BB1-59AA-44FA-B774-A44CA2B528D0}"/>
              </a:ext>
            </a:extLst>
          </p:cNvPr>
          <p:cNvGrpSpPr/>
          <p:nvPr/>
        </p:nvGrpSpPr>
        <p:grpSpPr>
          <a:xfrm rot="5400000">
            <a:off x="192548" y="3313779"/>
            <a:ext cx="2362745" cy="1692602"/>
            <a:chOff x="3490397" y="1595971"/>
            <a:chExt cx="2180140" cy="884528"/>
          </a:xfrm>
        </p:grpSpPr>
        <p:sp>
          <p:nvSpPr>
            <p:cNvPr id="8" name="Arrow: Chevron 7">
              <a:extLst>
                <a:ext uri="{FF2B5EF4-FFF2-40B4-BE49-F238E27FC236}">
                  <a16:creationId xmlns:a16="http://schemas.microsoft.com/office/drawing/2014/main" id="{9DFE7B6F-E926-4A4D-AF83-3AC48B6F3D29}"/>
                </a:ext>
              </a:extLst>
            </p:cNvPr>
            <p:cNvSpPr/>
            <p:nvPr/>
          </p:nvSpPr>
          <p:spPr>
            <a:xfrm>
              <a:off x="3490397" y="1595971"/>
              <a:ext cx="2180140" cy="872056"/>
            </a:xfrm>
            <a:prstGeom prst="chevron">
              <a:avLst/>
            </a:prstGeom>
            <a:gradFill rotWithShape="0">
              <a:gsLst>
                <a:gs pos="0">
                  <a:srgbClr val="666AAC">
                    <a:hueOff val="-2262857"/>
                    <a:satOff val="46893"/>
                    <a:lumOff val="-19085"/>
                    <a:alphaOff val="0"/>
                    <a:tint val="100000"/>
                    <a:shade val="100000"/>
                    <a:satMod val="130000"/>
                  </a:srgbClr>
                </a:gs>
                <a:gs pos="100000">
                  <a:srgbClr val="666AAC">
                    <a:hueOff val="-2262857"/>
                    <a:satOff val="46893"/>
                    <a:lumOff val="-19085"/>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sp>
        <p:sp>
          <p:nvSpPr>
            <p:cNvPr id="9" name="Arrow: Chevron 8">
              <a:extLst>
                <a:ext uri="{FF2B5EF4-FFF2-40B4-BE49-F238E27FC236}">
                  <a16:creationId xmlns:a16="http://schemas.microsoft.com/office/drawing/2014/main" id="{CDF247C2-E7EE-44DF-9E91-D10B4D102E76}"/>
                </a:ext>
              </a:extLst>
            </p:cNvPr>
            <p:cNvSpPr txBox="1"/>
            <p:nvPr/>
          </p:nvSpPr>
          <p:spPr>
            <a:xfrm rot="16200000">
              <a:off x="4054882" y="1086209"/>
              <a:ext cx="872055" cy="19165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42672" rIns="21336" bIns="4267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a:ea typeface="宋体" panose="02010600030101010101" pitchFamily="2" charset="-122"/>
                  <a:cs typeface="+mn-cs"/>
                </a:rPr>
                <a:t>Data Analysis</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5" name="Group 4">
            <a:extLst>
              <a:ext uri="{FF2B5EF4-FFF2-40B4-BE49-F238E27FC236}">
                <a16:creationId xmlns:a16="http://schemas.microsoft.com/office/drawing/2014/main" id="{C723CA39-2C87-447A-BE04-44E28D22A159}"/>
              </a:ext>
            </a:extLst>
          </p:cNvPr>
          <p:cNvGrpSpPr/>
          <p:nvPr/>
        </p:nvGrpSpPr>
        <p:grpSpPr>
          <a:xfrm rot="5400000">
            <a:off x="397253" y="4372194"/>
            <a:ext cx="1977215" cy="1668733"/>
            <a:chOff x="5202668" y="1595971"/>
            <a:chExt cx="2180140" cy="872056"/>
          </a:xfrm>
        </p:grpSpPr>
        <p:sp>
          <p:nvSpPr>
            <p:cNvPr id="6" name="Arrow: Chevron 5">
              <a:extLst>
                <a:ext uri="{FF2B5EF4-FFF2-40B4-BE49-F238E27FC236}">
                  <a16:creationId xmlns:a16="http://schemas.microsoft.com/office/drawing/2014/main" id="{9CA43CDD-3ACE-4BF7-B40A-B092A5263C27}"/>
                </a:ext>
              </a:extLst>
            </p:cNvPr>
            <p:cNvSpPr/>
            <p:nvPr/>
          </p:nvSpPr>
          <p:spPr>
            <a:xfrm>
              <a:off x="5202668" y="1595971"/>
              <a:ext cx="2180140" cy="872056"/>
            </a:xfrm>
            <a:prstGeom prst="chevron">
              <a:avLst/>
            </a:prstGeom>
            <a:gradFill rotWithShape="0">
              <a:gsLst>
                <a:gs pos="0">
                  <a:srgbClr val="666AAC">
                    <a:hueOff val="-3394286"/>
                    <a:satOff val="70339"/>
                    <a:lumOff val="-28628"/>
                    <a:alphaOff val="0"/>
                    <a:tint val="100000"/>
                    <a:shade val="100000"/>
                    <a:satMod val="130000"/>
                  </a:srgbClr>
                </a:gs>
                <a:gs pos="100000">
                  <a:srgbClr val="666AAC">
                    <a:hueOff val="-3394286"/>
                    <a:satOff val="70339"/>
                    <a:lumOff val="-28628"/>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sp>
        <p:sp>
          <p:nvSpPr>
            <p:cNvPr id="7" name="Arrow: Chevron 10">
              <a:extLst>
                <a:ext uri="{FF2B5EF4-FFF2-40B4-BE49-F238E27FC236}">
                  <a16:creationId xmlns:a16="http://schemas.microsoft.com/office/drawing/2014/main" id="{2EC7ABD0-DD7C-4688-8D8F-A74151D2C5D5}"/>
                </a:ext>
              </a:extLst>
            </p:cNvPr>
            <p:cNvSpPr txBox="1"/>
            <p:nvPr/>
          </p:nvSpPr>
          <p:spPr>
            <a:xfrm rot="16200000">
              <a:off x="5975338" y="1080075"/>
              <a:ext cx="691713" cy="191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42672" rIns="21336" bIns="4267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D</a:t>
              </a:r>
              <a:r>
                <a:rPr kumimoji="0" lang="en-US" altLang="zh-CN" sz="1800" b="1" i="0" u="none" strike="noStrike" kern="1200" cap="none" spc="0" normalizeH="0" baseline="0" noProof="0" dirty="0">
                  <a:ln>
                    <a:noFill/>
                  </a:ln>
                  <a:solidFill>
                    <a:srgbClr val="FFFFFF"/>
                  </a:solidFill>
                  <a:effectLst/>
                  <a:uLnTx/>
                  <a:uFillTx/>
                  <a:latin typeface="Arial"/>
                  <a:ea typeface="宋体" panose="02010600030101010101" pitchFamily="2" charset="-122"/>
                  <a:cs typeface="+mn-cs"/>
                </a:rPr>
                <a:t>iscovery </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8" name="标题 1">
            <a:extLst>
              <a:ext uri="{FF2B5EF4-FFF2-40B4-BE49-F238E27FC236}">
                <a16:creationId xmlns:a16="http://schemas.microsoft.com/office/drawing/2014/main" id="{6BBCE180-CAE8-4AEF-8965-3854DFAC42C9}"/>
              </a:ext>
            </a:extLst>
          </p:cNvPr>
          <p:cNvSpPr txBox="1">
            <a:spLocks/>
          </p:cNvSpPr>
          <p:nvPr/>
        </p:nvSpPr>
        <p:spPr>
          <a:xfrm>
            <a:off x="477556" y="282610"/>
            <a:ext cx="7997825" cy="400051"/>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Research Workflow </a:t>
            </a:r>
            <a:r>
              <a:rPr kumimoji="0" lang="zh-CN" alt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科研的基本工作流程</a:t>
            </a:r>
          </a:p>
        </p:txBody>
      </p:sp>
      <p:sp>
        <p:nvSpPr>
          <p:cNvPr id="19" name="标题 1">
            <a:extLst>
              <a:ext uri="{FF2B5EF4-FFF2-40B4-BE49-F238E27FC236}">
                <a16:creationId xmlns:a16="http://schemas.microsoft.com/office/drawing/2014/main" id="{949D8251-FE51-46F5-A70F-E9A4A0419D33}"/>
              </a:ext>
            </a:extLst>
          </p:cNvPr>
          <p:cNvSpPr txBox="1">
            <a:spLocks/>
          </p:cNvSpPr>
          <p:nvPr/>
        </p:nvSpPr>
        <p:spPr bwMode="auto">
          <a:xfrm>
            <a:off x="2482243" y="890929"/>
            <a:ext cx="8610450" cy="5240003"/>
          </a:xfrm>
          <a:prstGeom prst="rect">
            <a:avLst/>
          </a:prstGeom>
          <a:extLst/>
        </p:spPr>
        <p:txBody>
          <a:bodyPr/>
          <a:lstStyle>
            <a:lvl1pPr defTabSz="457200" eaLnBrk="1" latinLnBrk="0" hangingPunct="1">
              <a:buNone/>
              <a:defRPr sz="2800" b="1">
                <a:solidFill>
                  <a:schemeClr val="accent1"/>
                </a:solidFill>
                <a:ea typeface="微软雅黑" pitchFamily="34" charset="-122"/>
                <a:cs typeface="Arial" panose="020B0604020202020204" pitchFamily="34" charset="0"/>
              </a:defRPr>
            </a:lvl1pPr>
          </a:lstStyle>
          <a:p>
            <a:pPr lvl="0">
              <a:lnSpc>
                <a:spcPct val="180000"/>
              </a:lnSpc>
              <a:defRPr/>
            </a:pPr>
            <a:r>
              <a:rPr lang="zh-CN" altLang="en-US" sz="2200" dirty="0">
                <a:solidFill>
                  <a:srgbClr val="000000"/>
                </a:solidFill>
                <a:latin typeface="微软雅黑" panose="020B0503020204020204" pitchFamily="34" charset="-122"/>
              </a:rPr>
              <a:t>如何把握研究热点与前沿？</a:t>
            </a:r>
            <a:endParaRPr lang="en-US" altLang="zh-CN" sz="2200" dirty="0">
              <a:solidFill>
                <a:srgbClr val="000000"/>
              </a:solidFill>
              <a:latin typeface="微软雅黑" panose="020B0503020204020204" pitchFamily="34" charset="-122"/>
            </a:endParaRPr>
          </a:p>
          <a:p>
            <a:pPr lvl="0">
              <a:lnSpc>
                <a:spcPct val="180000"/>
              </a:lnSpc>
              <a:defRPr/>
            </a:pPr>
            <a:r>
              <a:rPr lang="zh-CN" altLang="en-US" sz="2200" dirty="0">
                <a:solidFill>
                  <a:srgbClr val="000000"/>
                </a:solidFill>
                <a:latin typeface="微软雅黑" panose="020B0503020204020204" pitchFamily="34" charset="-122"/>
              </a:rPr>
              <a:t>如何快速检索到高影响力的文献？ </a:t>
            </a:r>
            <a:endParaRPr lang="en-US" altLang="zh-CN" sz="2200" dirty="0">
              <a:solidFill>
                <a:srgbClr val="000000"/>
              </a:solidFill>
              <a:latin typeface="微软雅黑" panose="020B0503020204020204" pitchFamily="34" charset="-122"/>
            </a:endParaRPr>
          </a:p>
          <a:p>
            <a:pPr lvl="0">
              <a:lnSpc>
                <a:spcPct val="180000"/>
              </a:lnSpc>
              <a:defRPr/>
            </a:pPr>
            <a:r>
              <a:rPr lang="zh-CN" altLang="en-US" sz="2200" dirty="0">
                <a:solidFill>
                  <a:srgbClr val="000000"/>
                </a:solidFill>
                <a:latin typeface="微软雅黑" panose="020B0503020204020204" pitchFamily="34" charset="-122"/>
              </a:rPr>
              <a:t>如何准确分析研究领域大环境？</a:t>
            </a:r>
            <a:endParaRPr lang="en-US" altLang="zh-CN" sz="2200" dirty="0">
              <a:solidFill>
                <a:srgbClr val="000000"/>
              </a:solidFill>
              <a:latin typeface="微软雅黑" panose="020B0503020204020204" pitchFamily="34" charset="-122"/>
            </a:endParaRPr>
          </a:p>
          <a:p>
            <a:pPr lvl="0">
              <a:lnSpc>
                <a:spcPct val="180000"/>
              </a:lnSpc>
              <a:defRPr/>
            </a:pPr>
            <a:r>
              <a:rPr lang="zh-CN" altLang="en-US" sz="2200" dirty="0">
                <a:solidFill>
                  <a:srgbClr val="000000"/>
                </a:solidFill>
                <a:latin typeface="微软雅黑" panose="020B0503020204020204" pitchFamily="34" charset="-122"/>
              </a:rPr>
              <a:t>如何定期追踪最新研究进展？</a:t>
            </a:r>
            <a:endParaRPr lang="en-US" altLang="zh-CN" sz="2200" dirty="0">
              <a:solidFill>
                <a:srgbClr val="000000"/>
              </a:solidFill>
              <a:latin typeface="微软雅黑" panose="020B0503020204020204" pitchFamily="34" charset="-122"/>
            </a:endParaRPr>
          </a:p>
          <a:p>
            <a:pPr lvl="0">
              <a:lnSpc>
                <a:spcPct val="180000"/>
              </a:lnSpc>
              <a:defRPr/>
            </a:pPr>
            <a:r>
              <a:rPr lang="zh-CN" altLang="en-US" sz="2200" dirty="0">
                <a:solidFill>
                  <a:srgbClr val="000000"/>
                </a:solidFill>
                <a:latin typeface="微软雅黑" panose="020B0503020204020204" pitchFamily="34" charset="-122"/>
              </a:rPr>
              <a:t>如何有效地管理文献？</a:t>
            </a:r>
            <a:endParaRPr lang="en-US" altLang="zh-CN" sz="2200" dirty="0">
              <a:solidFill>
                <a:srgbClr val="000000"/>
              </a:solidFill>
              <a:latin typeface="微软雅黑" panose="020B0503020204020204" pitchFamily="34" charset="-122"/>
            </a:endParaRPr>
          </a:p>
          <a:p>
            <a:pPr lvl="0">
              <a:lnSpc>
                <a:spcPct val="180000"/>
              </a:lnSpc>
              <a:defRPr/>
            </a:pPr>
            <a:r>
              <a:rPr lang="zh-CN" altLang="en-US" sz="2200" dirty="0">
                <a:solidFill>
                  <a:srgbClr val="000000"/>
                </a:solidFill>
                <a:latin typeface="微软雅黑" panose="020B0503020204020204" pitchFamily="34" charset="-122"/>
              </a:rPr>
              <a:t>如何规范参考文献的格式</a:t>
            </a:r>
            <a:r>
              <a:rPr lang="en-US" altLang="zh-CN" sz="2200" dirty="0">
                <a:solidFill>
                  <a:srgbClr val="000000"/>
                </a:solidFill>
                <a:latin typeface="微软雅黑" panose="020B0503020204020204" pitchFamily="34" charset="-122"/>
              </a:rPr>
              <a:t>?</a:t>
            </a:r>
          </a:p>
          <a:p>
            <a:pPr lvl="0">
              <a:lnSpc>
                <a:spcPct val="180000"/>
              </a:lnSpc>
              <a:defRPr/>
            </a:pPr>
            <a:r>
              <a:rPr lang="zh-CN" altLang="en-US" sz="2200" dirty="0">
                <a:solidFill>
                  <a:srgbClr val="000000"/>
                </a:solidFill>
                <a:latin typeface="微软雅黑" panose="020B0503020204020204" pitchFamily="34" charset="-122"/>
              </a:rPr>
              <a:t>如何投稿选刊？</a:t>
            </a:r>
            <a:endParaRPr lang="en-US" altLang="zh-CN" sz="2200" dirty="0">
              <a:solidFill>
                <a:srgbClr val="000000"/>
              </a:solidFill>
              <a:latin typeface="微软雅黑" panose="020B0503020204020204" pitchFamily="34" charset="-122"/>
            </a:endParaRPr>
          </a:p>
          <a:p>
            <a:pPr lvl="0">
              <a:lnSpc>
                <a:spcPct val="180000"/>
              </a:lnSpc>
              <a:defRPr/>
            </a:pPr>
            <a:r>
              <a:rPr lang="zh-CN" altLang="en-US" sz="2200" dirty="0">
                <a:solidFill>
                  <a:srgbClr val="000000"/>
                </a:solidFill>
                <a:latin typeface="微软雅黑" panose="020B0503020204020204" pitchFamily="34" charset="-122"/>
              </a:rPr>
              <a:t>如何推荐审稿人？</a:t>
            </a:r>
            <a:endParaRPr lang="en-US" altLang="zh-CN" sz="2200" dirty="0">
              <a:solidFill>
                <a:srgbClr val="000000"/>
              </a:solidFill>
              <a:latin typeface="微软雅黑" panose="020B0503020204020204" pitchFamily="34" charset="-122"/>
            </a:endParaRPr>
          </a:p>
        </p:txBody>
      </p:sp>
      <p:pic>
        <p:nvPicPr>
          <p:cNvPr id="24" name="Picture 23">
            <a:extLst>
              <a:ext uri="{FF2B5EF4-FFF2-40B4-BE49-F238E27FC236}">
                <a16:creationId xmlns:a16="http://schemas.microsoft.com/office/drawing/2014/main" id="{C51BEE54-B64D-42C3-B010-CC18AAE2A7DB}"/>
              </a:ext>
            </a:extLst>
          </p:cNvPr>
          <p:cNvPicPr>
            <a:picLocks noChangeAspect="1"/>
          </p:cNvPicPr>
          <p:nvPr/>
        </p:nvPicPr>
        <p:blipFill>
          <a:blip r:embed="rId3"/>
          <a:stretch>
            <a:fillRect/>
          </a:stretch>
        </p:blipFill>
        <p:spPr>
          <a:xfrm>
            <a:off x="6462515" y="3678948"/>
            <a:ext cx="2428652" cy="2291974"/>
          </a:xfrm>
          <a:prstGeom prst="rect">
            <a:avLst/>
          </a:prstGeom>
        </p:spPr>
      </p:pic>
    </p:spTree>
    <p:extLst>
      <p:ext uri="{BB962C8B-B14F-4D97-AF65-F5344CB8AC3E}">
        <p14:creationId xmlns:p14="http://schemas.microsoft.com/office/powerpoint/2010/main" val="19883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B3397EF-4207-454F-83F9-FE9134F9DE02}"/>
              </a:ext>
            </a:extLst>
          </p:cNvPr>
          <p:cNvSpPr txBox="1">
            <a:spLocks/>
          </p:cNvSpPr>
          <p:nvPr/>
        </p:nvSpPr>
        <p:spPr>
          <a:xfrm>
            <a:off x="0" y="188068"/>
            <a:ext cx="8229600"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lvl="0">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全记录页</a:t>
            </a:r>
            <a:r>
              <a:rPr lang="zh-CN" altLang="en-US" dirty="0"/>
              <a:t>面（参考文献）</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pic>
        <p:nvPicPr>
          <p:cNvPr id="6" name="Picture 5">
            <a:extLst>
              <a:ext uri="{FF2B5EF4-FFF2-40B4-BE49-F238E27FC236}">
                <a16:creationId xmlns:a16="http://schemas.microsoft.com/office/drawing/2014/main" id="{EABB5F1C-B3BE-48DA-A76A-3FCFF11492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9568"/>
            <a:ext cx="9144000" cy="6098432"/>
          </a:xfrm>
          <a:prstGeom prst="rect">
            <a:avLst/>
          </a:prstGeom>
        </p:spPr>
      </p:pic>
      <p:sp>
        <p:nvSpPr>
          <p:cNvPr id="7" name="Rectangle 6">
            <a:extLst>
              <a:ext uri="{FF2B5EF4-FFF2-40B4-BE49-F238E27FC236}">
                <a16:creationId xmlns:a16="http://schemas.microsoft.com/office/drawing/2014/main" id="{0B087F5B-4B52-42D7-B6C0-F3D2C88F6C9A}"/>
              </a:ext>
            </a:extLst>
          </p:cNvPr>
          <p:cNvSpPr/>
          <p:nvPr/>
        </p:nvSpPr>
        <p:spPr>
          <a:xfrm>
            <a:off x="7181660" y="4361554"/>
            <a:ext cx="1047940" cy="573701"/>
          </a:xfrm>
          <a:prstGeom prst="rect">
            <a:avLst/>
          </a:prstGeom>
          <a:noFill/>
          <a:ln w="38100" cap="flat" cmpd="sng" algn="ctr">
            <a:solidFill>
              <a:srgbClr val="1AC604"/>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 name="TextBox 7">
            <a:extLst>
              <a:ext uri="{FF2B5EF4-FFF2-40B4-BE49-F238E27FC236}">
                <a16:creationId xmlns:a16="http://schemas.microsoft.com/office/drawing/2014/main" id="{DD1A65AF-4E4C-4DC2-A7B0-D068C3AA9C7E}"/>
              </a:ext>
            </a:extLst>
          </p:cNvPr>
          <p:cNvSpPr txBox="1"/>
          <p:nvPr/>
        </p:nvSpPr>
        <p:spPr>
          <a:xfrm>
            <a:off x="5456781" y="4361554"/>
            <a:ext cx="1620957" cy="523220"/>
          </a:xfrm>
          <a:prstGeom prst="rect">
            <a:avLst/>
          </a:prstGeom>
          <a:solidFill>
            <a:srgbClr val="1AC604"/>
          </a:solidFill>
        </p:spPr>
        <p:txBody>
          <a:bodyPr wrap="none" rtlCol="0">
            <a:spAutoFit/>
          </a:bodyPr>
          <a:lstStyle/>
          <a:p>
            <a:r>
              <a:rPr lang="zh-CN" altLang="en-US" sz="2800" dirty="0">
                <a:solidFill>
                  <a:schemeClr val="bg1"/>
                </a:solidFill>
                <a:latin typeface="微软雅黑" panose="020B0503020204020204" pitchFamily="34" charset="-122"/>
                <a:ea typeface="微软雅黑" panose="020B0503020204020204" pitchFamily="34" charset="-122"/>
              </a:rPr>
              <a:t>参考文献</a:t>
            </a:r>
          </a:p>
        </p:txBody>
      </p:sp>
    </p:spTree>
    <p:extLst>
      <p:ext uri="{BB962C8B-B14F-4D97-AF65-F5344CB8AC3E}">
        <p14:creationId xmlns:p14="http://schemas.microsoft.com/office/powerpoint/2010/main" val="257931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190E72-2495-4EE3-B1DC-2340BF366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6405"/>
            <a:ext cx="9144000" cy="6181595"/>
          </a:xfrm>
          <a:prstGeom prst="rect">
            <a:avLst/>
          </a:prstGeom>
        </p:spPr>
      </p:pic>
      <p:sp>
        <p:nvSpPr>
          <p:cNvPr id="4" name="Title 1">
            <a:extLst>
              <a:ext uri="{FF2B5EF4-FFF2-40B4-BE49-F238E27FC236}">
                <a16:creationId xmlns:a16="http://schemas.microsoft.com/office/drawing/2014/main" id="{9A487018-3EF9-4543-B328-BCA0E05A220F}"/>
              </a:ext>
            </a:extLst>
          </p:cNvPr>
          <p:cNvSpPr txBox="1">
            <a:spLocks/>
          </p:cNvSpPr>
          <p:nvPr/>
        </p:nvSpPr>
        <p:spPr>
          <a:xfrm>
            <a:off x="0" y="188068"/>
            <a:ext cx="8229600"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lvl="0">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全记录页</a:t>
            </a:r>
            <a:r>
              <a:rPr lang="zh-CN" altLang="en-US" dirty="0"/>
              <a:t>面（参考文献）</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
        <p:nvSpPr>
          <p:cNvPr id="5" name="TextBox 4">
            <a:extLst>
              <a:ext uri="{FF2B5EF4-FFF2-40B4-BE49-F238E27FC236}">
                <a16:creationId xmlns:a16="http://schemas.microsoft.com/office/drawing/2014/main" id="{E58D133E-CAF8-4ACB-90FC-4D80BDB34E5D}"/>
              </a:ext>
            </a:extLst>
          </p:cNvPr>
          <p:cNvSpPr txBox="1"/>
          <p:nvPr/>
        </p:nvSpPr>
        <p:spPr>
          <a:xfrm>
            <a:off x="2320749" y="1544732"/>
            <a:ext cx="3377381" cy="369332"/>
          </a:xfrm>
          <a:prstGeom prst="rect">
            <a:avLst/>
          </a:prstGeom>
          <a:solidFill>
            <a:srgbClr val="3213ED"/>
          </a:solidFill>
        </p:spPr>
        <p:txBody>
          <a:bodyPr wrap="square" rtlCol="0">
            <a:spAutoFit/>
          </a:bodyPr>
          <a:lstStyle/>
          <a:p>
            <a:r>
              <a:rPr lang="zh-CN" altLang="en-US" dirty="0">
                <a:solidFill>
                  <a:srgbClr val="FFFFFF"/>
                </a:solidFill>
                <a:latin typeface="微软雅黑" panose="020B0503020204020204" pitchFamily="34" charset="-122"/>
                <a:ea typeface="微软雅黑" panose="020B0503020204020204" pitchFamily="34" charset="-122"/>
              </a:rPr>
              <a:t>追溯研究的起源与参考依据</a:t>
            </a:r>
            <a:r>
              <a:rPr lang="en-US" altLang="zh-CN" dirty="0">
                <a:solidFill>
                  <a:srgbClr val="FFFFFF"/>
                </a:solidFill>
                <a:latin typeface="微软雅黑" panose="020B0503020204020204" pitchFamily="34" charset="-122"/>
                <a:ea typeface="微软雅黑" panose="020B0503020204020204" pitchFamily="34" charset="-122"/>
              </a:rPr>
              <a:t>…</a:t>
            </a:r>
            <a:endParaRPr lang="en-US" dirty="0">
              <a:solidFill>
                <a:srgbClr val="FFFFFF"/>
              </a:solidFill>
              <a:latin typeface="微软雅黑" panose="020B0503020204020204" pitchFamily="34" charset="-122"/>
              <a:ea typeface="微软雅黑" panose="020B0503020204020204" pitchFamily="34" charset="-122"/>
            </a:endParaRPr>
          </a:p>
        </p:txBody>
      </p:sp>
      <p:sp>
        <p:nvSpPr>
          <p:cNvPr id="6" name="Rectangle 5">
            <a:extLst>
              <a:ext uri="{FF2B5EF4-FFF2-40B4-BE49-F238E27FC236}">
                <a16:creationId xmlns:a16="http://schemas.microsoft.com/office/drawing/2014/main" id="{9399F2BC-27DE-4336-B6F9-363075865B95}"/>
              </a:ext>
            </a:extLst>
          </p:cNvPr>
          <p:cNvSpPr/>
          <p:nvPr/>
        </p:nvSpPr>
        <p:spPr>
          <a:xfrm>
            <a:off x="160010" y="1544269"/>
            <a:ext cx="1253613" cy="442451"/>
          </a:xfrm>
          <a:prstGeom prst="rect">
            <a:avLst/>
          </a:prstGeom>
          <a:noFill/>
          <a:ln w="28575" cap="flat" cmpd="sng" algn="ctr">
            <a:solidFill>
              <a:srgbClr val="1AC704"/>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774530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D4B34D-A542-4AC2-8CFD-9481BCB41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376"/>
            <a:ext cx="9144000" cy="5910364"/>
          </a:xfrm>
          <a:prstGeom prst="rect">
            <a:avLst/>
          </a:prstGeom>
        </p:spPr>
      </p:pic>
      <p:sp>
        <p:nvSpPr>
          <p:cNvPr id="3" name="Title 1">
            <a:extLst>
              <a:ext uri="{FF2B5EF4-FFF2-40B4-BE49-F238E27FC236}">
                <a16:creationId xmlns:a16="http://schemas.microsoft.com/office/drawing/2014/main" id="{7889084D-BCFE-4155-ACBD-194C442AA9B0}"/>
              </a:ext>
            </a:extLst>
          </p:cNvPr>
          <p:cNvSpPr txBox="1">
            <a:spLocks/>
          </p:cNvSpPr>
          <p:nvPr/>
        </p:nvSpPr>
        <p:spPr>
          <a:xfrm>
            <a:off x="0" y="164004"/>
            <a:ext cx="8229600"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lvl="0">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全记录页</a:t>
            </a:r>
            <a:r>
              <a:rPr lang="zh-CN" altLang="en-US" dirty="0"/>
              <a:t>面（相关记录）</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
        <p:nvSpPr>
          <p:cNvPr id="4" name="Rectangle 3">
            <a:extLst>
              <a:ext uri="{FF2B5EF4-FFF2-40B4-BE49-F238E27FC236}">
                <a16:creationId xmlns:a16="http://schemas.microsoft.com/office/drawing/2014/main" id="{D62715F2-D926-4B95-9D09-64F563484BED}"/>
              </a:ext>
            </a:extLst>
          </p:cNvPr>
          <p:cNvSpPr/>
          <p:nvPr/>
        </p:nvSpPr>
        <p:spPr>
          <a:xfrm>
            <a:off x="7181660" y="4958822"/>
            <a:ext cx="1047940" cy="300625"/>
          </a:xfrm>
          <a:prstGeom prst="rect">
            <a:avLst/>
          </a:prstGeom>
          <a:noFill/>
          <a:ln w="38100" cap="flat" cmpd="sng" algn="ctr">
            <a:solidFill>
              <a:srgbClr val="1AC604"/>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 name="TextBox 4">
            <a:extLst>
              <a:ext uri="{FF2B5EF4-FFF2-40B4-BE49-F238E27FC236}">
                <a16:creationId xmlns:a16="http://schemas.microsoft.com/office/drawing/2014/main" id="{F03376F4-E102-4024-972C-14153253DE5C}"/>
              </a:ext>
            </a:extLst>
          </p:cNvPr>
          <p:cNvSpPr txBox="1"/>
          <p:nvPr/>
        </p:nvSpPr>
        <p:spPr>
          <a:xfrm>
            <a:off x="5456781" y="4847524"/>
            <a:ext cx="1620957" cy="523220"/>
          </a:xfrm>
          <a:prstGeom prst="rect">
            <a:avLst/>
          </a:prstGeom>
          <a:solidFill>
            <a:srgbClr val="1AC604"/>
          </a:solidFill>
        </p:spPr>
        <p:txBody>
          <a:bodyPr wrap="none" rtlCol="0">
            <a:spAutoFit/>
          </a:bodyPr>
          <a:lstStyle/>
          <a:p>
            <a:r>
              <a:rPr lang="zh-CN" altLang="en-US" sz="2800" dirty="0">
                <a:solidFill>
                  <a:schemeClr val="bg1"/>
                </a:solidFill>
                <a:latin typeface="微软雅黑" panose="020B0503020204020204" pitchFamily="34" charset="-122"/>
                <a:ea typeface="微软雅黑" panose="020B0503020204020204" pitchFamily="34" charset="-122"/>
              </a:rPr>
              <a:t>相关记录</a:t>
            </a:r>
          </a:p>
        </p:txBody>
      </p:sp>
    </p:spTree>
    <p:extLst>
      <p:ext uri="{BB962C8B-B14F-4D97-AF65-F5344CB8AC3E}">
        <p14:creationId xmlns:p14="http://schemas.microsoft.com/office/powerpoint/2010/main" val="317839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EF47350-4559-4DBB-B2E8-5F84EEB882BE}"/>
              </a:ext>
            </a:extLst>
          </p:cNvPr>
          <p:cNvSpPr txBox="1">
            <a:spLocks/>
          </p:cNvSpPr>
          <p:nvPr/>
        </p:nvSpPr>
        <p:spPr>
          <a:xfrm>
            <a:off x="0" y="188068"/>
            <a:ext cx="8229600"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lvl="0">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全记录页</a:t>
            </a:r>
            <a:r>
              <a:rPr lang="zh-CN" altLang="en-US" dirty="0"/>
              <a:t>面（相关记录）</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pic>
        <p:nvPicPr>
          <p:cNvPr id="6" name="Picture 5">
            <a:extLst>
              <a:ext uri="{FF2B5EF4-FFF2-40B4-BE49-F238E27FC236}">
                <a16:creationId xmlns:a16="http://schemas.microsoft.com/office/drawing/2014/main" id="{3D7B040C-077C-42BB-A67C-1DF5C48DEF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23503"/>
            <a:ext cx="9144000" cy="5826110"/>
          </a:xfrm>
          <a:prstGeom prst="rect">
            <a:avLst/>
          </a:prstGeom>
        </p:spPr>
      </p:pic>
      <p:sp>
        <p:nvSpPr>
          <p:cNvPr id="8" name="Rectangle 7">
            <a:extLst>
              <a:ext uri="{FF2B5EF4-FFF2-40B4-BE49-F238E27FC236}">
                <a16:creationId xmlns:a16="http://schemas.microsoft.com/office/drawing/2014/main" id="{5826A168-05F6-4259-9101-33814259D67A}"/>
              </a:ext>
            </a:extLst>
          </p:cNvPr>
          <p:cNvSpPr/>
          <p:nvPr/>
        </p:nvSpPr>
        <p:spPr>
          <a:xfrm>
            <a:off x="7705630" y="4827461"/>
            <a:ext cx="1263006" cy="300625"/>
          </a:xfrm>
          <a:prstGeom prst="rect">
            <a:avLst/>
          </a:prstGeom>
          <a:noFill/>
          <a:ln w="38100" cap="flat" cmpd="sng" algn="ctr">
            <a:solidFill>
              <a:srgbClr val="1AC604"/>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 name="Rectangle 8">
            <a:extLst>
              <a:ext uri="{FF2B5EF4-FFF2-40B4-BE49-F238E27FC236}">
                <a16:creationId xmlns:a16="http://schemas.microsoft.com/office/drawing/2014/main" id="{BBF77019-B910-4AAD-803E-C20E50FF0C50}"/>
              </a:ext>
            </a:extLst>
          </p:cNvPr>
          <p:cNvSpPr/>
          <p:nvPr/>
        </p:nvSpPr>
        <p:spPr>
          <a:xfrm>
            <a:off x="7632599" y="3380882"/>
            <a:ext cx="1263005" cy="300625"/>
          </a:xfrm>
          <a:prstGeom prst="rect">
            <a:avLst/>
          </a:prstGeom>
          <a:noFill/>
          <a:ln w="38100" cap="flat" cmpd="sng" algn="ctr">
            <a:solidFill>
              <a:srgbClr val="1AC604"/>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0" name="TextBox 9">
            <a:extLst>
              <a:ext uri="{FF2B5EF4-FFF2-40B4-BE49-F238E27FC236}">
                <a16:creationId xmlns:a16="http://schemas.microsoft.com/office/drawing/2014/main" id="{4620D8CD-04F8-40B9-9C4A-5998FA35312F}"/>
              </a:ext>
            </a:extLst>
          </p:cNvPr>
          <p:cNvSpPr txBox="1"/>
          <p:nvPr/>
        </p:nvSpPr>
        <p:spPr>
          <a:xfrm>
            <a:off x="3590852" y="1026083"/>
            <a:ext cx="3092499" cy="369332"/>
          </a:xfrm>
          <a:prstGeom prst="rect">
            <a:avLst/>
          </a:prstGeom>
          <a:solidFill>
            <a:srgbClr val="3213ED"/>
          </a:solidFill>
        </p:spPr>
        <p:txBody>
          <a:bodyPr wrap="square" rtlCol="0">
            <a:spAutoFit/>
          </a:bodyPr>
          <a:lstStyle/>
          <a:p>
            <a:r>
              <a:rPr lang="zh-CN" altLang="en-US" dirty="0">
                <a:solidFill>
                  <a:srgbClr val="FFFFFF"/>
                </a:solidFill>
                <a:latin typeface="微软雅黑" panose="020B0503020204020204" pitchFamily="34" charset="-122"/>
                <a:ea typeface="微软雅黑" panose="020B0503020204020204" pitchFamily="34" charset="-122"/>
              </a:rPr>
              <a:t>了解交叉学科的研究成果</a:t>
            </a:r>
            <a:r>
              <a:rPr lang="en-US" altLang="zh-CN" dirty="0">
                <a:solidFill>
                  <a:srgbClr val="FFFFFF"/>
                </a:solidFill>
                <a:latin typeface="微软雅黑" panose="020B0503020204020204" pitchFamily="34" charset="-122"/>
                <a:ea typeface="微软雅黑" panose="020B0503020204020204" pitchFamily="34" charset="-122"/>
              </a:rPr>
              <a:t>…</a:t>
            </a:r>
            <a:endParaRPr lang="en-US"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2129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A09C-8B05-4D75-BA9A-E6EA12D87E56}"/>
              </a:ext>
            </a:extLst>
          </p:cNvPr>
          <p:cNvSpPr txBox="1">
            <a:spLocks/>
          </p:cNvSpPr>
          <p:nvPr/>
        </p:nvSpPr>
        <p:spPr>
          <a:xfrm>
            <a:off x="628650" y="365129"/>
            <a:ext cx="4972050" cy="679419"/>
          </a:xfrm>
          <a:prstGeom prst="rect">
            <a:avLst/>
          </a:prstGeom>
        </p:spPr>
        <p:txBody>
          <a:bodyPr/>
          <a:lstStyle>
            <a:lvl1pPr algn="ctr" defTabSz="457189" rtl="0" eaLnBrk="1" latinLnBrk="0" hangingPunct="1">
              <a:spcBef>
                <a:spcPct val="0"/>
              </a:spcBef>
              <a:buNone/>
              <a:defRPr sz="2800" b="1" kern="1200">
                <a:solidFill>
                  <a:schemeClr val="bg2"/>
                </a:solidFill>
                <a:latin typeface="微软雅黑" panose="020B0503020204020204" pitchFamily="34" charset="-122"/>
                <a:ea typeface="微软雅黑" panose="020B0503020204020204" pitchFamily="34" charset="-122"/>
                <a:cs typeface="+mj-cs"/>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三维度检索</a:t>
            </a:r>
            <a:r>
              <a:rPr kumimoji="0" lang="en-US" altLang="zh-CN" sz="28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a:t>
            </a:r>
            <a:r>
              <a:rPr kumimoji="0" lang="zh-CN" altLang="en-US" sz="28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把握课题脉络</a:t>
            </a:r>
            <a:endParaRPr kumimoji="0" lang="en-US" sz="28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endParaRPr>
          </a:p>
        </p:txBody>
      </p:sp>
      <p:grpSp>
        <p:nvGrpSpPr>
          <p:cNvPr id="3" name="组合 2">
            <a:extLst>
              <a:ext uri="{FF2B5EF4-FFF2-40B4-BE49-F238E27FC236}">
                <a16:creationId xmlns:a16="http://schemas.microsoft.com/office/drawing/2014/main" id="{50B392BA-CE74-49B1-8710-C2AC4BB18433}"/>
              </a:ext>
            </a:extLst>
          </p:cNvPr>
          <p:cNvGrpSpPr/>
          <p:nvPr/>
        </p:nvGrpSpPr>
        <p:grpSpPr>
          <a:xfrm>
            <a:off x="1245342" y="1298030"/>
            <a:ext cx="6790924" cy="4284104"/>
            <a:chOff x="1115351" y="1458657"/>
            <a:chExt cx="6790924" cy="4284105"/>
          </a:xfrm>
        </p:grpSpPr>
        <p:grpSp>
          <p:nvGrpSpPr>
            <p:cNvPr id="4" name="Group 56">
              <a:extLst>
                <a:ext uri="{FF2B5EF4-FFF2-40B4-BE49-F238E27FC236}">
                  <a16:creationId xmlns:a16="http://schemas.microsoft.com/office/drawing/2014/main" id="{1740DBE1-4DE2-4BB0-B713-F12BCEB26C91}"/>
                </a:ext>
              </a:extLst>
            </p:cNvPr>
            <p:cNvGrpSpPr>
              <a:grpSpLocks/>
            </p:cNvGrpSpPr>
            <p:nvPr/>
          </p:nvGrpSpPr>
          <p:grpSpPr bwMode="auto">
            <a:xfrm>
              <a:off x="2547275" y="2932887"/>
              <a:ext cx="4452938" cy="2809875"/>
              <a:chOff x="3107634" y="3372678"/>
              <a:chExt cx="4452731" cy="2809461"/>
            </a:xfrm>
          </p:grpSpPr>
          <p:grpSp>
            <p:nvGrpSpPr>
              <p:cNvPr id="33" name="Group 48">
                <a:extLst>
                  <a:ext uri="{FF2B5EF4-FFF2-40B4-BE49-F238E27FC236}">
                    <a16:creationId xmlns:a16="http://schemas.microsoft.com/office/drawing/2014/main" id="{5804DC20-2291-4B66-B39B-CB9952612F79}"/>
                  </a:ext>
                </a:extLst>
              </p:cNvPr>
              <p:cNvGrpSpPr>
                <a:grpSpLocks/>
              </p:cNvGrpSpPr>
              <p:nvPr/>
            </p:nvGrpSpPr>
            <p:grpSpPr bwMode="auto">
              <a:xfrm>
                <a:off x="3107634" y="3372678"/>
                <a:ext cx="4452731" cy="2809461"/>
                <a:chOff x="2345634" y="3525078"/>
                <a:chExt cx="4452731" cy="2809461"/>
              </a:xfrm>
            </p:grpSpPr>
            <p:pic>
              <p:nvPicPr>
                <p:cNvPr id="35" name="Picture 31" descr="WoSfullrec">
                  <a:extLst>
                    <a:ext uri="{FF2B5EF4-FFF2-40B4-BE49-F238E27FC236}">
                      <a16:creationId xmlns:a16="http://schemas.microsoft.com/office/drawing/2014/main" id="{2CDA0BD3-CA2E-49B1-A0CB-98B103106643}"/>
                    </a:ext>
                  </a:extLst>
                </p:cNvPr>
                <p:cNvPicPr>
                  <a:picLocks noChangeAspect="1" noChangeArrowheads="1"/>
                </p:cNvPicPr>
                <p:nvPr/>
              </p:nvPicPr>
              <p:blipFill>
                <a:blip r:embed="rId2" cstate="print"/>
                <a:srcRect/>
                <a:stretch>
                  <a:fillRect/>
                </a:stretch>
              </p:blipFill>
              <p:spPr bwMode="auto">
                <a:xfrm>
                  <a:off x="5631607" y="5539319"/>
                  <a:ext cx="695293" cy="795220"/>
                </a:xfrm>
                <a:prstGeom prst="rect">
                  <a:avLst/>
                </a:prstGeom>
                <a:ln>
                  <a:noFill/>
                </a:ln>
                <a:effectLst>
                  <a:outerShdw blurRad="292100" dist="139700" dir="2700000" algn="tl" rotWithShape="0">
                    <a:srgbClr val="333333">
                      <a:alpha val="65000"/>
                    </a:srgbClr>
                  </a:outerShdw>
                </a:effectLst>
              </p:spPr>
            </p:pic>
            <p:pic>
              <p:nvPicPr>
                <p:cNvPr id="36" name="Picture 35" descr="WoSfullrec">
                  <a:extLst>
                    <a:ext uri="{FF2B5EF4-FFF2-40B4-BE49-F238E27FC236}">
                      <a16:creationId xmlns:a16="http://schemas.microsoft.com/office/drawing/2014/main" id="{F2B2A4C4-8B23-42E7-A4E2-49B92E7CD2B8}"/>
                    </a:ext>
                  </a:extLst>
                </p:cNvPr>
                <p:cNvPicPr>
                  <a:picLocks noChangeAspect="1" noChangeArrowheads="1"/>
                </p:cNvPicPr>
                <p:nvPr/>
              </p:nvPicPr>
              <p:blipFill>
                <a:blip r:embed="rId2" cstate="print"/>
                <a:srcRect/>
                <a:stretch>
                  <a:fillRect/>
                </a:stretch>
              </p:blipFill>
              <p:spPr bwMode="auto">
                <a:xfrm>
                  <a:off x="4953458" y="5089329"/>
                  <a:ext cx="695293" cy="795221"/>
                </a:xfrm>
                <a:prstGeom prst="rect">
                  <a:avLst/>
                </a:prstGeom>
                <a:ln>
                  <a:noFill/>
                </a:ln>
                <a:effectLst>
                  <a:outerShdw blurRad="292100" dist="139700" dir="2700000" algn="tl" rotWithShape="0">
                    <a:srgbClr val="333333">
                      <a:alpha val="65000"/>
                    </a:srgbClr>
                  </a:outerShdw>
                </a:effectLst>
              </p:spPr>
            </p:pic>
            <p:pic>
              <p:nvPicPr>
                <p:cNvPr id="37" name="Picture 36" descr="WoSfullrec">
                  <a:extLst>
                    <a:ext uri="{FF2B5EF4-FFF2-40B4-BE49-F238E27FC236}">
                      <a16:creationId xmlns:a16="http://schemas.microsoft.com/office/drawing/2014/main" id="{798815AB-AFEA-4D76-8B3B-77E8F9367978}"/>
                    </a:ext>
                  </a:extLst>
                </p:cNvPr>
                <p:cNvPicPr>
                  <a:picLocks noChangeAspect="1" noChangeArrowheads="1"/>
                </p:cNvPicPr>
                <p:nvPr/>
              </p:nvPicPr>
              <p:blipFill>
                <a:blip r:embed="rId2" cstate="print"/>
                <a:srcRect/>
                <a:stretch>
                  <a:fillRect/>
                </a:stretch>
              </p:blipFill>
              <p:spPr bwMode="auto">
                <a:xfrm>
                  <a:off x="5468102" y="4691719"/>
                  <a:ext cx="693706" cy="795220"/>
                </a:xfrm>
                <a:prstGeom prst="rect">
                  <a:avLst/>
                </a:prstGeom>
                <a:ln>
                  <a:noFill/>
                </a:ln>
                <a:effectLst>
                  <a:outerShdw blurRad="292100" dist="139700" dir="2700000" algn="tl" rotWithShape="0">
                    <a:srgbClr val="333333">
                      <a:alpha val="65000"/>
                    </a:srgbClr>
                  </a:outerShdw>
                </a:effectLst>
              </p:spPr>
            </p:pic>
            <p:sp>
              <p:nvSpPr>
                <p:cNvPr id="38" name="Line 21">
                  <a:extLst>
                    <a:ext uri="{FF2B5EF4-FFF2-40B4-BE49-F238E27FC236}">
                      <a16:creationId xmlns:a16="http://schemas.microsoft.com/office/drawing/2014/main" id="{406064B0-5ACD-46D0-A652-9508DC56EDC7}"/>
                    </a:ext>
                  </a:extLst>
                </p:cNvPr>
                <p:cNvSpPr>
                  <a:spLocks noChangeShapeType="1"/>
                </p:cNvSpPr>
                <p:nvPr/>
              </p:nvSpPr>
              <p:spPr bwMode="auto">
                <a:xfrm flipH="1" flipV="1">
                  <a:off x="4201336" y="3525078"/>
                  <a:ext cx="1006428" cy="1325368"/>
                </a:xfrm>
                <a:prstGeom prst="line">
                  <a:avLst/>
                </a:prstGeom>
                <a:noFill/>
                <a:ln w="76200">
                  <a:solidFill>
                    <a:srgbClr val="1DC806"/>
                  </a:solidFill>
                  <a:round/>
                  <a:headEnd type="triangle" w="med" len="me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ea typeface="方正黑体简体"/>
                    <a:cs typeface="Arial" pitchFamily="34" charset="0"/>
                  </a:endParaRPr>
                </a:p>
              </p:txBody>
            </p:sp>
            <p:sp>
              <p:nvSpPr>
                <p:cNvPr id="39" name="Text Box 22">
                  <a:extLst>
                    <a:ext uri="{FF2B5EF4-FFF2-40B4-BE49-F238E27FC236}">
                      <a16:creationId xmlns:a16="http://schemas.microsoft.com/office/drawing/2014/main" id="{2EB789CE-463A-4CB7-9B91-71B8EDA9E766}"/>
                    </a:ext>
                  </a:extLst>
                </p:cNvPr>
                <p:cNvSpPr txBox="1">
                  <a:spLocks noChangeArrowheads="1"/>
                </p:cNvSpPr>
                <p:nvPr/>
              </p:nvSpPr>
              <p:spPr bwMode="auto">
                <a:xfrm>
                  <a:off x="4726404" y="3816555"/>
                  <a:ext cx="769901" cy="264649"/>
                </a:xfrm>
                <a:prstGeom prst="rect">
                  <a:avLst/>
                </a:prstGeom>
                <a:solidFill>
                  <a:srgbClr val="1DC806"/>
                </a:solidFill>
                <a:ln w="28575">
                  <a:solidFill>
                    <a:srgbClr val="1DC806"/>
                  </a:solidFill>
                  <a:miter lim="800000"/>
                  <a:headEnd/>
                  <a:tailEnd/>
                </a:ln>
              </p:spPr>
              <p:txBody>
                <a:bodyPr wrap="square" lIns="0" rIns="0">
                  <a:spAutoFit/>
                </a:bodyPr>
                <a:lstStyle>
                  <a:defPPr>
                    <a:defRPr lang="en-US"/>
                  </a:defPPr>
                  <a:lvl1pPr algn="ctr" eaLnBrk="0" hangingPunct="0">
                    <a:lnSpc>
                      <a:spcPct val="80000"/>
                    </a:lnSpc>
                    <a:spcBef>
                      <a:spcPct val="50000"/>
                    </a:spcBef>
                    <a:defRPr sz="1400" b="1">
                      <a:solidFill>
                        <a:schemeClr val="bg1"/>
                      </a:solidFill>
                      <a:latin typeface="微软雅黑" panose="020B0503020204020204" pitchFamily="34" charset="-122"/>
                      <a:ea typeface="微软雅黑" panose="020B0503020204020204" pitchFamily="34" charset="-122"/>
                      <a:cs typeface="Times New Roman" pitchFamily="18" charset="0"/>
                    </a:defRPr>
                  </a:lvl1pPr>
                </a:lstStyle>
                <a:p>
                  <a:pPr marL="0" marR="0" lvl="0" indent="0" algn="ctr" defTabSz="914400" eaLnBrk="0" fontAlgn="auto" latinLnBrk="0" hangingPunct="0">
                    <a:lnSpc>
                      <a:spcPct val="80000"/>
                    </a:lnSpc>
                    <a:spcBef>
                      <a:spcPct val="50000"/>
                    </a:spcBef>
                    <a:spcAft>
                      <a:spcPts val="0"/>
                    </a:spcAft>
                    <a:buClrTx/>
                    <a:buSzTx/>
                    <a:buFontTx/>
                    <a:buNone/>
                    <a:tabLst/>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Times New Roman" pitchFamily="18" charset="0"/>
                    </a:rPr>
                    <a:t>相关记录</a:t>
                  </a:r>
                  <a:endParaRPr kumimoji="0" lang="en-US" altLang="zh-CN"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Times New Roman" pitchFamily="18" charset="0"/>
                  </a:endParaRPr>
                </a:p>
              </p:txBody>
            </p:sp>
            <p:sp>
              <p:nvSpPr>
                <p:cNvPr id="40" name="Text Box 25">
                  <a:extLst>
                    <a:ext uri="{FF2B5EF4-FFF2-40B4-BE49-F238E27FC236}">
                      <a16:creationId xmlns:a16="http://schemas.microsoft.com/office/drawing/2014/main" id="{220780C7-EB35-4DE5-89EE-C31C662AA2E0}"/>
                    </a:ext>
                  </a:extLst>
                </p:cNvPr>
                <p:cNvSpPr txBox="1">
                  <a:spLocks noChangeArrowheads="1"/>
                </p:cNvSpPr>
                <p:nvPr/>
              </p:nvSpPr>
              <p:spPr bwMode="auto">
                <a:xfrm>
                  <a:off x="5626844" y="4850446"/>
                  <a:ext cx="317485" cy="161687"/>
                </a:xfrm>
                <a:prstGeom prst="rect">
                  <a:avLst/>
                </a:prstGeom>
                <a:solidFill>
                  <a:srgbClr val="FFFFFF"/>
                </a:solidFill>
                <a:ln w="3175">
                  <a:noFill/>
                  <a:miter lim="800000"/>
                  <a:headEnd/>
                  <a:tailEnd/>
                </a:ln>
              </p:spPr>
              <p:txBody>
                <a:bodyPr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dirty="0">
                      <a:ln>
                        <a:noFill/>
                      </a:ln>
                      <a:solidFill>
                        <a:srgbClr val="4B4B4B"/>
                      </a:solidFill>
                      <a:effectLst/>
                      <a:uLnTx/>
                      <a:uFillTx/>
                      <a:ea typeface="方正黑体简体"/>
                      <a:cs typeface="Arial" pitchFamily="34" charset="0"/>
                    </a:rPr>
                    <a:t>2004</a:t>
                  </a:r>
                </a:p>
              </p:txBody>
            </p:sp>
            <p:sp>
              <p:nvSpPr>
                <p:cNvPr id="41" name="Text Box 26">
                  <a:extLst>
                    <a:ext uri="{FF2B5EF4-FFF2-40B4-BE49-F238E27FC236}">
                      <a16:creationId xmlns:a16="http://schemas.microsoft.com/office/drawing/2014/main" id="{61061CE8-2515-482A-BC99-A905230E8D05}"/>
                    </a:ext>
                  </a:extLst>
                </p:cNvPr>
                <p:cNvSpPr txBox="1">
                  <a:spLocks noChangeArrowheads="1"/>
                </p:cNvSpPr>
                <p:nvPr/>
              </p:nvSpPr>
              <p:spPr bwMode="auto">
                <a:xfrm>
                  <a:off x="5170935" y="5597253"/>
                  <a:ext cx="317485" cy="161687"/>
                </a:xfrm>
                <a:prstGeom prst="rect">
                  <a:avLst/>
                </a:prstGeom>
                <a:solidFill>
                  <a:srgbClr val="FFFFFF"/>
                </a:solidFill>
                <a:ln w="3175">
                  <a:noFill/>
                  <a:miter lim="800000"/>
                  <a:headEnd/>
                  <a:tailEnd/>
                </a:ln>
              </p:spPr>
              <p:txBody>
                <a:bodyPr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dirty="0">
                      <a:ln>
                        <a:noFill/>
                      </a:ln>
                      <a:solidFill>
                        <a:srgbClr val="4B4B4B"/>
                      </a:solidFill>
                      <a:effectLst/>
                      <a:uLnTx/>
                      <a:uFillTx/>
                      <a:ea typeface="方正黑体简体"/>
                      <a:cs typeface="Arial" pitchFamily="34" charset="0"/>
                    </a:rPr>
                    <a:t>1999</a:t>
                  </a:r>
                </a:p>
              </p:txBody>
            </p:sp>
            <p:pic>
              <p:nvPicPr>
                <p:cNvPr id="42" name="Picture 27" descr="WoSfullrec">
                  <a:extLst>
                    <a:ext uri="{FF2B5EF4-FFF2-40B4-BE49-F238E27FC236}">
                      <a16:creationId xmlns:a16="http://schemas.microsoft.com/office/drawing/2014/main" id="{AC91B148-EBD9-48B4-B8CD-7C3D80C2B52E}"/>
                    </a:ext>
                  </a:extLst>
                </p:cNvPr>
                <p:cNvPicPr>
                  <a:picLocks noChangeAspect="1" noChangeArrowheads="1"/>
                </p:cNvPicPr>
                <p:nvPr/>
              </p:nvPicPr>
              <p:blipFill>
                <a:blip r:embed="rId2" cstate="print"/>
                <a:srcRect/>
                <a:stretch>
                  <a:fillRect/>
                </a:stretch>
              </p:blipFill>
              <p:spPr bwMode="auto">
                <a:xfrm>
                  <a:off x="6103072" y="4798065"/>
                  <a:ext cx="695293" cy="793633"/>
                </a:xfrm>
                <a:prstGeom prst="rect">
                  <a:avLst/>
                </a:prstGeom>
                <a:ln>
                  <a:noFill/>
                </a:ln>
                <a:effectLst>
                  <a:outerShdw blurRad="292100" dist="139700" dir="2700000" algn="tl" rotWithShape="0">
                    <a:srgbClr val="333333">
                      <a:alpha val="65000"/>
                    </a:srgbClr>
                  </a:outerShdw>
                </a:effectLst>
              </p:spPr>
            </p:pic>
            <p:sp>
              <p:nvSpPr>
                <p:cNvPr id="43" name="Text Box 28">
                  <a:extLst>
                    <a:ext uri="{FF2B5EF4-FFF2-40B4-BE49-F238E27FC236}">
                      <a16:creationId xmlns:a16="http://schemas.microsoft.com/office/drawing/2014/main" id="{B8E5DEE5-148F-4080-91F5-765C582BC839}"/>
                    </a:ext>
                  </a:extLst>
                </p:cNvPr>
                <p:cNvSpPr txBox="1">
                  <a:spLocks noChangeArrowheads="1"/>
                </p:cNvSpPr>
                <p:nvPr/>
              </p:nvSpPr>
              <p:spPr bwMode="auto">
                <a:xfrm>
                  <a:off x="6263403" y="5094886"/>
                  <a:ext cx="317485" cy="161687"/>
                </a:xfrm>
                <a:prstGeom prst="rect">
                  <a:avLst/>
                </a:prstGeom>
                <a:solidFill>
                  <a:srgbClr val="FFFFFF"/>
                </a:solidFill>
                <a:ln w="3175">
                  <a:noFill/>
                  <a:miter lim="800000"/>
                  <a:headEnd/>
                  <a:tailEnd/>
                </a:ln>
              </p:spPr>
              <p:txBody>
                <a:bodyPr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dirty="0">
                      <a:ln>
                        <a:noFill/>
                      </a:ln>
                      <a:solidFill>
                        <a:srgbClr val="4B4B4B"/>
                      </a:solidFill>
                      <a:effectLst/>
                      <a:uLnTx/>
                      <a:uFillTx/>
                      <a:ea typeface="方正黑体简体"/>
                      <a:cs typeface="Arial" pitchFamily="34" charset="0"/>
                    </a:rPr>
                    <a:t>2002</a:t>
                  </a:r>
                </a:p>
              </p:txBody>
            </p:sp>
            <p:sp>
              <p:nvSpPr>
                <p:cNvPr id="44" name="Line 29">
                  <a:extLst>
                    <a:ext uri="{FF2B5EF4-FFF2-40B4-BE49-F238E27FC236}">
                      <a16:creationId xmlns:a16="http://schemas.microsoft.com/office/drawing/2014/main" id="{68EB5CCA-E11C-4128-907B-2428C15874FD}"/>
                    </a:ext>
                  </a:extLst>
                </p:cNvPr>
                <p:cNvSpPr>
                  <a:spLocks noChangeShapeType="1"/>
                </p:cNvSpPr>
                <p:nvPr/>
              </p:nvSpPr>
              <p:spPr bwMode="auto">
                <a:xfrm flipH="1" flipV="1">
                  <a:off x="2345634" y="5009171"/>
                  <a:ext cx="1754105" cy="396824"/>
                </a:xfrm>
                <a:prstGeom prst="line">
                  <a:avLst/>
                </a:prstGeom>
                <a:noFill/>
                <a:ln w="28575">
                  <a:solidFill>
                    <a:srgbClr val="1DC806"/>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ea typeface="方正黑体简体"/>
                    <a:cs typeface="Arial" pitchFamily="34" charset="0"/>
                  </a:endParaRPr>
                </a:p>
              </p:txBody>
            </p:sp>
            <p:sp>
              <p:nvSpPr>
                <p:cNvPr id="45" name="Line 30">
                  <a:extLst>
                    <a:ext uri="{FF2B5EF4-FFF2-40B4-BE49-F238E27FC236}">
                      <a16:creationId xmlns:a16="http://schemas.microsoft.com/office/drawing/2014/main" id="{C94512E3-D943-46DB-9C8E-8ACF48AEA451}"/>
                    </a:ext>
                  </a:extLst>
                </p:cNvPr>
                <p:cNvSpPr>
                  <a:spLocks noChangeShapeType="1"/>
                </p:cNvSpPr>
                <p:nvPr/>
              </p:nvSpPr>
              <p:spPr bwMode="auto">
                <a:xfrm flipH="1" flipV="1">
                  <a:off x="2558350" y="4585371"/>
                  <a:ext cx="1541390" cy="795220"/>
                </a:xfrm>
                <a:prstGeom prst="line">
                  <a:avLst/>
                </a:prstGeom>
                <a:noFill/>
                <a:ln w="28575">
                  <a:solidFill>
                    <a:srgbClr val="1DC806"/>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ea typeface="方正黑体简体"/>
                    <a:cs typeface="Arial" pitchFamily="34" charset="0"/>
                  </a:endParaRPr>
                </a:p>
              </p:txBody>
            </p:sp>
            <p:sp>
              <p:nvSpPr>
                <p:cNvPr id="46" name="Text Box 32">
                  <a:extLst>
                    <a:ext uri="{FF2B5EF4-FFF2-40B4-BE49-F238E27FC236}">
                      <a16:creationId xmlns:a16="http://schemas.microsoft.com/office/drawing/2014/main" id="{298ABA08-2289-47F8-8CFC-D4BFED230148}"/>
                    </a:ext>
                  </a:extLst>
                </p:cNvPr>
                <p:cNvSpPr txBox="1">
                  <a:spLocks noChangeArrowheads="1"/>
                </p:cNvSpPr>
                <p:nvPr/>
              </p:nvSpPr>
              <p:spPr bwMode="auto">
                <a:xfrm>
                  <a:off x="5791937" y="5942485"/>
                  <a:ext cx="317485" cy="161687"/>
                </a:xfrm>
                <a:prstGeom prst="rect">
                  <a:avLst/>
                </a:prstGeom>
                <a:solidFill>
                  <a:srgbClr val="FFFFFF"/>
                </a:solidFill>
                <a:ln w="3175">
                  <a:noFill/>
                  <a:miter lim="800000"/>
                  <a:headEnd/>
                  <a:tailEnd/>
                </a:ln>
              </p:spPr>
              <p:txBody>
                <a:bodyPr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a:ln>
                        <a:noFill/>
                      </a:ln>
                      <a:solidFill>
                        <a:srgbClr val="4B4B4B"/>
                      </a:solidFill>
                      <a:effectLst/>
                      <a:uLnTx/>
                      <a:uFillTx/>
                      <a:ea typeface="方正黑体简体"/>
                      <a:cs typeface="Arial" pitchFamily="34" charset="0"/>
                    </a:rPr>
                    <a:t>1994</a:t>
                  </a:r>
                </a:p>
              </p:txBody>
            </p:sp>
            <p:sp>
              <p:nvSpPr>
                <p:cNvPr id="47" name="Text Box 35">
                  <a:extLst>
                    <a:ext uri="{FF2B5EF4-FFF2-40B4-BE49-F238E27FC236}">
                      <a16:creationId xmlns:a16="http://schemas.microsoft.com/office/drawing/2014/main" id="{52A255B0-6CAD-418B-B4C6-6DA66A44F8D9}"/>
                    </a:ext>
                  </a:extLst>
                </p:cNvPr>
                <p:cNvSpPr txBox="1">
                  <a:spLocks noChangeArrowheads="1"/>
                </p:cNvSpPr>
                <p:nvPr/>
              </p:nvSpPr>
              <p:spPr bwMode="auto">
                <a:xfrm>
                  <a:off x="4114028" y="5335579"/>
                  <a:ext cx="815937" cy="227722"/>
                </a:xfrm>
                <a:prstGeom prst="rect">
                  <a:avLst/>
                </a:prstGeom>
                <a:solidFill>
                  <a:srgbClr val="1DC806"/>
                </a:solidFill>
                <a:ln w="28575">
                  <a:solidFill>
                    <a:srgbClr val="1DC806"/>
                  </a:solidFill>
                  <a:miter lim="800000"/>
                  <a:headEnd/>
                  <a:tailEnd/>
                </a:ln>
              </p:spPr>
              <p:txBody>
                <a:bodyPr wrap="square" lIns="0" rIns="0">
                  <a:spAutoFit/>
                </a:bodyPr>
                <a:lstStyle>
                  <a:defPPr>
                    <a:defRPr lang="en-US"/>
                  </a:defPPr>
                  <a:lvl1pPr algn="ctr" eaLnBrk="0" hangingPunct="0">
                    <a:lnSpc>
                      <a:spcPct val="80000"/>
                    </a:lnSpc>
                    <a:spcBef>
                      <a:spcPct val="50000"/>
                    </a:spcBef>
                    <a:defRPr sz="1400" b="1">
                      <a:solidFill>
                        <a:schemeClr val="bg1"/>
                      </a:solidFill>
                      <a:latin typeface="微软雅黑" panose="020B0503020204020204" pitchFamily="34" charset="-122"/>
                      <a:ea typeface="微软雅黑" panose="020B0503020204020204" pitchFamily="34" charset="-122"/>
                      <a:cs typeface="Times New Roman" pitchFamily="18" charset="0"/>
                    </a:defRPr>
                  </a:lvl1pPr>
                </a:lstStyle>
                <a:p>
                  <a:pPr marL="0" marR="0" lvl="0" indent="0" algn="ctr" defTabSz="914400" eaLnBrk="0" fontAlgn="auto" latinLnBrk="0" hangingPunct="0">
                    <a:lnSpc>
                      <a:spcPct val="80000"/>
                    </a:lnSpc>
                    <a:spcBef>
                      <a:spcPct val="50000"/>
                    </a:spcBef>
                    <a:spcAft>
                      <a:spcPts val="0"/>
                    </a:spcAft>
                    <a:buClrTx/>
                    <a:buSzTx/>
                    <a:buFontTx/>
                    <a:buNone/>
                    <a:tabLst/>
                    <a:defRPr/>
                  </a:pPr>
                  <a:r>
                    <a:rPr kumimoji="0" lang="zh-CN" altLang="en-US" sz="14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Times New Roman" pitchFamily="18" charset="0"/>
                    </a:rPr>
                    <a:t>引用</a:t>
                  </a:r>
                  <a:endParaRPr kumimoji="0" lang="en-US" altLang="zh-CN"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Times New Roman" pitchFamily="18" charset="0"/>
                  </a:endParaRPr>
                </a:p>
              </p:txBody>
            </p:sp>
          </p:grpSp>
          <p:sp>
            <p:nvSpPr>
              <p:cNvPr id="34" name="Rectangle 31">
                <a:extLst>
                  <a:ext uri="{FF2B5EF4-FFF2-40B4-BE49-F238E27FC236}">
                    <a16:creationId xmlns:a16="http://schemas.microsoft.com/office/drawing/2014/main" id="{E51CA8AA-761B-472A-AE38-BF51304E7CC6}"/>
                  </a:ext>
                </a:extLst>
              </p:cNvPr>
              <p:cNvSpPr>
                <a:spLocks noChangeArrowheads="1"/>
              </p:cNvSpPr>
              <p:nvPr/>
            </p:nvSpPr>
            <p:spPr bwMode="auto">
              <a:xfrm>
                <a:off x="3574286" y="5482739"/>
                <a:ext cx="1524000" cy="338504"/>
              </a:xfrm>
              <a:prstGeom prst="rect">
                <a:avLst/>
              </a:prstGeom>
              <a:noFill/>
              <a:ln w="9525">
                <a:noFill/>
                <a:miter lim="800000"/>
                <a:headEnd/>
                <a:tailEnd/>
              </a:ln>
            </p:spPr>
            <p:txBody>
              <a:bodyPr>
                <a:spAutoFit/>
              </a:bodyPr>
              <a:lstStyle/>
              <a:p>
                <a:pPr marL="0" marR="0" lvl="0" indent="0" defTabSz="914400" eaLnBrk="0" fontAlgn="auto" latinLnBrk="0" hangingPunct="0">
                  <a:lnSpc>
                    <a:spcPct val="100000"/>
                  </a:lnSpc>
                  <a:spcBef>
                    <a:spcPts val="0"/>
                  </a:spcBef>
                  <a:spcAft>
                    <a:spcPts val="0"/>
                  </a:spcAft>
                  <a:buClr>
                    <a:srgbClr val="1AC604"/>
                  </a:buClr>
                  <a:buSzTx/>
                  <a:buFont typeface="Wingdings" pitchFamily="2" charset="2"/>
                  <a:buChar char="§"/>
                  <a:tabLst/>
                  <a:defRPr/>
                </a:pPr>
                <a:r>
                  <a:rPr kumimoji="0" lang="zh-CN" altLang="en-US" sz="1600" b="0" i="0" u="none" strike="noStrike" kern="0" cap="none" spc="0" normalizeH="0" baseline="0" noProof="0" dirty="0">
                    <a:ln>
                      <a:noFill/>
                    </a:ln>
                    <a:solidFill>
                      <a:srgbClr val="000000"/>
                    </a:solidFill>
                    <a:effectLst/>
                    <a:uLnTx/>
                    <a:uFillTx/>
                    <a:ea typeface="方正黑体简体"/>
                    <a:cs typeface="方正黑体简体"/>
                  </a:rPr>
                  <a:t> </a:t>
                </a:r>
                <a:r>
                  <a:rPr kumimoji="0" lang="zh-CN" altLang="en-US" sz="1600" b="0" i="0" u="none" strike="noStrike" kern="0" cap="none" spc="0" normalizeH="0" baseline="0" noProof="0" dirty="0">
                    <a:ln>
                      <a:noFill/>
                    </a:ln>
                    <a:solidFill>
                      <a:srgbClr val="000000"/>
                    </a:solidFill>
                    <a:effectLst/>
                    <a:uLnTx/>
                    <a:uFillTx/>
                    <a:latin typeface="微软雅黑" pitchFamily="34" charset="-122"/>
                    <a:ea typeface="微软雅黑" pitchFamily="34" charset="-122"/>
                  </a:rPr>
                  <a:t>越查越广</a:t>
                </a:r>
              </a:p>
            </p:txBody>
          </p:sp>
        </p:grpSp>
        <p:grpSp>
          <p:nvGrpSpPr>
            <p:cNvPr id="5" name="Group 55">
              <a:extLst>
                <a:ext uri="{FF2B5EF4-FFF2-40B4-BE49-F238E27FC236}">
                  <a16:creationId xmlns:a16="http://schemas.microsoft.com/office/drawing/2014/main" id="{FAEF80D0-FC56-4516-B6E8-7F8087B2E61D}"/>
                </a:ext>
              </a:extLst>
            </p:cNvPr>
            <p:cNvGrpSpPr>
              <a:grpSpLocks/>
            </p:cNvGrpSpPr>
            <p:nvPr/>
          </p:nvGrpSpPr>
          <p:grpSpPr bwMode="auto">
            <a:xfrm>
              <a:off x="4696753" y="1458657"/>
              <a:ext cx="3209522" cy="2343009"/>
              <a:chOff x="5257800" y="1749587"/>
              <a:chExt cx="3210232" cy="2341368"/>
            </a:xfrm>
          </p:grpSpPr>
          <p:grpSp>
            <p:nvGrpSpPr>
              <p:cNvPr id="21" name="Group 46">
                <a:extLst>
                  <a:ext uri="{FF2B5EF4-FFF2-40B4-BE49-F238E27FC236}">
                    <a16:creationId xmlns:a16="http://schemas.microsoft.com/office/drawing/2014/main" id="{57C35FE8-FB91-4F7E-84E3-921B4DB1DAF9}"/>
                  </a:ext>
                </a:extLst>
              </p:cNvPr>
              <p:cNvGrpSpPr>
                <a:grpSpLocks/>
              </p:cNvGrpSpPr>
              <p:nvPr/>
            </p:nvGrpSpPr>
            <p:grpSpPr bwMode="auto">
              <a:xfrm>
                <a:off x="5257800" y="1749587"/>
                <a:ext cx="3072595" cy="1719645"/>
                <a:chOff x="4495800" y="1845665"/>
                <a:chExt cx="3072595" cy="1719645"/>
              </a:xfrm>
            </p:grpSpPr>
            <p:pic>
              <p:nvPicPr>
                <p:cNvPr id="23" name="Picture 2" descr="WoSfullrec">
                  <a:extLst>
                    <a:ext uri="{FF2B5EF4-FFF2-40B4-BE49-F238E27FC236}">
                      <a16:creationId xmlns:a16="http://schemas.microsoft.com/office/drawing/2014/main" id="{CD8D85C1-C42C-443C-996C-48D5A8F152C9}"/>
                    </a:ext>
                  </a:extLst>
                </p:cNvPr>
                <p:cNvPicPr>
                  <a:picLocks noChangeAspect="1" noChangeArrowheads="1"/>
                </p:cNvPicPr>
                <p:nvPr/>
              </p:nvPicPr>
              <p:blipFill>
                <a:blip r:embed="rId2" cstate="print"/>
                <a:srcRect/>
                <a:stretch>
                  <a:fillRect/>
                </a:stretch>
              </p:blipFill>
              <p:spPr bwMode="auto">
                <a:xfrm>
                  <a:off x="6285411" y="1845665"/>
                  <a:ext cx="692303" cy="796367"/>
                </a:xfrm>
                <a:prstGeom prst="rect">
                  <a:avLst/>
                </a:prstGeom>
                <a:ln>
                  <a:noFill/>
                </a:ln>
                <a:effectLst>
                  <a:outerShdw blurRad="292100" dist="139700" dir="2700000" algn="tl" rotWithShape="0">
                    <a:srgbClr val="333333">
                      <a:alpha val="65000"/>
                    </a:srgbClr>
                  </a:outerShdw>
                </a:effectLst>
              </p:spPr>
            </p:pic>
            <p:sp>
              <p:nvSpPr>
                <p:cNvPr id="24" name="Text Box 3">
                  <a:extLst>
                    <a:ext uri="{FF2B5EF4-FFF2-40B4-BE49-F238E27FC236}">
                      <a16:creationId xmlns:a16="http://schemas.microsoft.com/office/drawing/2014/main" id="{F325BC2B-11F5-4C62-9759-9E55F133F51D}"/>
                    </a:ext>
                  </a:extLst>
                </p:cNvPr>
                <p:cNvSpPr txBox="1">
                  <a:spLocks noChangeArrowheads="1"/>
                </p:cNvSpPr>
                <p:nvPr/>
              </p:nvSpPr>
              <p:spPr bwMode="auto">
                <a:xfrm>
                  <a:off x="6448962" y="2110591"/>
                  <a:ext cx="319159" cy="161598"/>
                </a:xfrm>
                <a:prstGeom prst="rect">
                  <a:avLst/>
                </a:prstGeom>
                <a:solidFill>
                  <a:srgbClr val="FFFFFF"/>
                </a:solidFill>
                <a:ln w="3175">
                  <a:noFill/>
                  <a:miter lim="800000"/>
                  <a:headEnd/>
                  <a:tailEnd/>
                </a:ln>
              </p:spPr>
              <p:txBody>
                <a:bodyPr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dirty="0">
                      <a:ln>
                        <a:noFill/>
                      </a:ln>
                      <a:solidFill>
                        <a:srgbClr val="4B4B4B"/>
                      </a:solidFill>
                      <a:effectLst/>
                      <a:uLnTx/>
                      <a:uFillTx/>
                      <a:ea typeface="方正黑体简体"/>
                      <a:cs typeface="Arial" pitchFamily="34" charset="0"/>
                    </a:rPr>
                    <a:t>2010</a:t>
                  </a:r>
                </a:p>
              </p:txBody>
            </p:sp>
            <p:sp>
              <p:nvSpPr>
                <p:cNvPr id="25" name="Line 4">
                  <a:extLst>
                    <a:ext uri="{FF2B5EF4-FFF2-40B4-BE49-F238E27FC236}">
                      <a16:creationId xmlns:a16="http://schemas.microsoft.com/office/drawing/2014/main" id="{1433990E-1064-4229-8963-40945A34AC1A}"/>
                    </a:ext>
                  </a:extLst>
                </p:cNvPr>
                <p:cNvSpPr>
                  <a:spLocks noChangeShapeType="1"/>
                </p:cNvSpPr>
                <p:nvPr/>
              </p:nvSpPr>
              <p:spPr bwMode="auto">
                <a:xfrm flipV="1">
                  <a:off x="4495800" y="2671616"/>
                  <a:ext cx="1459338" cy="15864"/>
                </a:xfrm>
                <a:prstGeom prst="line">
                  <a:avLst/>
                </a:prstGeom>
                <a:noFill/>
                <a:ln w="76200">
                  <a:solidFill>
                    <a:srgbClr val="1DC806"/>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ea typeface="方正黑体简体"/>
                    <a:cs typeface="Arial" pitchFamily="34" charset="0"/>
                  </a:endParaRPr>
                </a:p>
              </p:txBody>
            </p:sp>
            <p:pic>
              <p:nvPicPr>
                <p:cNvPr id="26" name="Picture 7" descr="WoSfullrec">
                  <a:extLst>
                    <a:ext uri="{FF2B5EF4-FFF2-40B4-BE49-F238E27FC236}">
                      <a16:creationId xmlns:a16="http://schemas.microsoft.com/office/drawing/2014/main" id="{FE28915B-36B6-40F9-AD89-0A2E956A1D0E}"/>
                    </a:ext>
                  </a:extLst>
                </p:cNvPr>
                <p:cNvPicPr>
                  <a:picLocks noChangeAspect="1" noChangeArrowheads="1"/>
                </p:cNvPicPr>
                <p:nvPr/>
              </p:nvPicPr>
              <p:blipFill>
                <a:blip r:embed="rId2" cstate="print"/>
                <a:srcRect/>
                <a:stretch>
                  <a:fillRect/>
                </a:stretch>
              </p:blipFill>
              <p:spPr bwMode="auto">
                <a:xfrm>
                  <a:off x="5955138" y="2324754"/>
                  <a:ext cx="695479" cy="794781"/>
                </a:xfrm>
                <a:prstGeom prst="rect">
                  <a:avLst/>
                </a:prstGeom>
                <a:ln>
                  <a:noFill/>
                </a:ln>
                <a:effectLst>
                  <a:outerShdw blurRad="292100" dist="139700" dir="2700000" algn="tl" rotWithShape="0">
                    <a:srgbClr val="333333">
                      <a:alpha val="65000"/>
                    </a:srgbClr>
                  </a:outerShdw>
                </a:effectLst>
              </p:spPr>
            </p:pic>
            <p:sp>
              <p:nvSpPr>
                <p:cNvPr id="27" name="Text Box 19">
                  <a:extLst>
                    <a:ext uri="{FF2B5EF4-FFF2-40B4-BE49-F238E27FC236}">
                      <a16:creationId xmlns:a16="http://schemas.microsoft.com/office/drawing/2014/main" id="{989A8C51-6E0D-49F6-883C-63EF2A0A741E}"/>
                    </a:ext>
                  </a:extLst>
                </p:cNvPr>
                <p:cNvSpPr txBox="1">
                  <a:spLocks noChangeArrowheads="1"/>
                </p:cNvSpPr>
                <p:nvPr/>
              </p:nvSpPr>
              <p:spPr bwMode="auto">
                <a:xfrm>
                  <a:off x="6072639" y="2854608"/>
                  <a:ext cx="317570" cy="161598"/>
                </a:xfrm>
                <a:prstGeom prst="rect">
                  <a:avLst/>
                </a:prstGeom>
                <a:solidFill>
                  <a:srgbClr val="FFFFFF"/>
                </a:solidFill>
                <a:ln w="3175">
                  <a:noFill/>
                  <a:miter lim="800000"/>
                  <a:headEnd/>
                  <a:tailEnd/>
                </a:ln>
              </p:spPr>
              <p:txBody>
                <a:bodyPr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a:ln>
                        <a:noFill/>
                      </a:ln>
                      <a:solidFill>
                        <a:srgbClr val="4B4B4B"/>
                      </a:solidFill>
                      <a:effectLst/>
                      <a:uLnTx/>
                      <a:uFillTx/>
                      <a:ea typeface="方正黑体简体"/>
                      <a:cs typeface="Arial" pitchFamily="34" charset="0"/>
                    </a:rPr>
                    <a:t>2003</a:t>
                  </a:r>
                </a:p>
              </p:txBody>
            </p:sp>
            <p:sp>
              <p:nvSpPr>
                <p:cNvPr id="28" name="Text Box 20">
                  <a:extLst>
                    <a:ext uri="{FF2B5EF4-FFF2-40B4-BE49-F238E27FC236}">
                      <a16:creationId xmlns:a16="http://schemas.microsoft.com/office/drawing/2014/main" id="{21A202DB-54D0-4742-A2C3-8D6A78324DF1}"/>
                    </a:ext>
                  </a:extLst>
                </p:cNvPr>
                <p:cNvSpPr txBox="1">
                  <a:spLocks noChangeArrowheads="1"/>
                </p:cNvSpPr>
                <p:nvPr/>
              </p:nvSpPr>
              <p:spPr bwMode="auto">
                <a:xfrm>
                  <a:off x="4727199" y="2251249"/>
                  <a:ext cx="900738" cy="264503"/>
                </a:xfrm>
                <a:prstGeom prst="rect">
                  <a:avLst/>
                </a:prstGeom>
                <a:solidFill>
                  <a:srgbClr val="1DC806"/>
                </a:solidFill>
                <a:ln w="28575">
                  <a:solidFill>
                    <a:srgbClr val="1DC806"/>
                  </a:solidFill>
                  <a:miter lim="800000"/>
                  <a:headEnd/>
                  <a:tailEnd/>
                </a:ln>
              </p:spPr>
              <p:txBody>
                <a:bodyPr wrap="square" lIns="0" rIns="0">
                  <a:spAutoFit/>
                </a:bodyPr>
                <a:lstStyle>
                  <a:defPPr>
                    <a:defRPr lang="en-US"/>
                  </a:defPPr>
                  <a:lvl1pPr algn="ctr" eaLnBrk="0" hangingPunct="0">
                    <a:lnSpc>
                      <a:spcPct val="80000"/>
                    </a:lnSpc>
                    <a:spcBef>
                      <a:spcPct val="50000"/>
                    </a:spcBef>
                    <a:defRPr sz="1400" b="1">
                      <a:solidFill>
                        <a:schemeClr val="bg1"/>
                      </a:solidFill>
                      <a:latin typeface="微软雅黑" panose="020B0503020204020204" pitchFamily="34" charset="-122"/>
                      <a:ea typeface="微软雅黑" panose="020B0503020204020204" pitchFamily="34" charset="-122"/>
                      <a:cs typeface="Times New Roman" pitchFamily="18" charset="0"/>
                    </a:defRPr>
                  </a:lvl1pPr>
                </a:lstStyle>
                <a:p>
                  <a:pPr marL="0" marR="0" lvl="0" indent="0" algn="ctr" defTabSz="914400" eaLnBrk="0" fontAlgn="auto" latinLnBrk="0" hangingPunct="0">
                    <a:lnSpc>
                      <a:spcPct val="80000"/>
                    </a:lnSpc>
                    <a:spcBef>
                      <a:spcPct val="50000"/>
                    </a:spcBef>
                    <a:spcAft>
                      <a:spcPts val="0"/>
                    </a:spcAft>
                    <a:buClrTx/>
                    <a:buSzTx/>
                    <a:buFontTx/>
                    <a:buNone/>
                    <a:tabLst/>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Times New Roman" pitchFamily="18" charset="0"/>
                    </a:rPr>
                    <a:t>施引文献</a:t>
                  </a:r>
                  <a:endParaRPr kumimoji="0" lang="en-US" altLang="zh-CN"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Times New Roman" pitchFamily="18" charset="0"/>
                  </a:endParaRPr>
                </a:p>
              </p:txBody>
            </p:sp>
            <p:pic>
              <p:nvPicPr>
                <p:cNvPr id="29" name="Picture 23" descr="WoSfullrec">
                  <a:extLst>
                    <a:ext uri="{FF2B5EF4-FFF2-40B4-BE49-F238E27FC236}">
                      <a16:creationId xmlns:a16="http://schemas.microsoft.com/office/drawing/2014/main" id="{6258348B-33DB-433E-BCFB-99D27E0CED7B}"/>
                    </a:ext>
                  </a:extLst>
                </p:cNvPr>
                <p:cNvPicPr>
                  <a:picLocks noChangeAspect="1" noChangeArrowheads="1"/>
                </p:cNvPicPr>
                <p:nvPr/>
              </p:nvPicPr>
              <p:blipFill>
                <a:blip r:embed="rId2" cstate="print"/>
                <a:srcRect/>
                <a:stretch>
                  <a:fillRect/>
                </a:stretch>
              </p:blipFill>
              <p:spPr bwMode="auto">
                <a:xfrm>
                  <a:off x="6872916" y="2121697"/>
                  <a:ext cx="695479" cy="796367"/>
                </a:xfrm>
                <a:prstGeom prst="rect">
                  <a:avLst/>
                </a:prstGeom>
                <a:ln>
                  <a:noFill/>
                </a:ln>
                <a:effectLst>
                  <a:outerShdw blurRad="292100" dist="139700" dir="2700000" algn="tl" rotWithShape="0">
                    <a:srgbClr val="333333">
                      <a:alpha val="65000"/>
                    </a:srgbClr>
                  </a:outerShdw>
                </a:effectLst>
              </p:spPr>
            </p:pic>
            <p:sp>
              <p:nvSpPr>
                <p:cNvPr id="30" name="Text Box 24">
                  <a:extLst>
                    <a:ext uri="{FF2B5EF4-FFF2-40B4-BE49-F238E27FC236}">
                      <a16:creationId xmlns:a16="http://schemas.microsoft.com/office/drawing/2014/main" id="{39325339-9C58-4D19-90D4-541256627A67}"/>
                    </a:ext>
                  </a:extLst>
                </p:cNvPr>
                <p:cNvSpPr txBox="1">
                  <a:spLocks noChangeArrowheads="1"/>
                </p:cNvSpPr>
                <p:nvPr/>
              </p:nvSpPr>
              <p:spPr bwMode="auto">
                <a:xfrm>
                  <a:off x="7025350" y="2324753"/>
                  <a:ext cx="317570" cy="161598"/>
                </a:xfrm>
                <a:prstGeom prst="rect">
                  <a:avLst/>
                </a:prstGeom>
                <a:solidFill>
                  <a:srgbClr val="FFFFFF"/>
                </a:solidFill>
                <a:ln w="3175">
                  <a:noFill/>
                  <a:miter lim="800000"/>
                  <a:headEnd/>
                  <a:tailEnd/>
                </a:ln>
              </p:spPr>
              <p:txBody>
                <a:bodyPr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dirty="0">
                      <a:ln>
                        <a:noFill/>
                      </a:ln>
                      <a:solidFill>
                        <a:srgbClr val="4B4B4B"/>
                      </a:solidFill>
                      <a:effectLst/>
                      <a:uLnTx/>
                      <a:uFillTx/>
                      <a:ea typeface="方正黑体简体"/>
                      <a:cs typeface="Arial" pitchFamily="34" charset="0"/>
                    </a:rPr>
                    <a:t>2008</a:t>
                  </a:r>
                </a:p>
              </p:txBody>
            </p:sp>
            <p:pic>
              <p:nvPicPr>
                <p:cNvPr id="31" name="Picture 33" descr="WoSfullrec">
                  <a:extLst>
                    <a:ext uri="{FF2B5EF4-FFF2-40B4-BE49-F238E27FC236}">
                      <a16:creationId xmlns:a16="http://schemas.microsoft.com/office/drawing/2014/main" id="{9D8F0404-13B5-4965-8B5D-B3D1183B674D}"/>
                    </a:ext>
                  </a:extLst>
                </p:cNvPr>
                <p:cNvPicPr>
                  <a:picLocks noChangeAspect="1" noChangeArrowheads="1"/>
                </p:cNvPicPr>
                <p:nvPr/>
              </p:nvPicPr>
              <p:blipFill>
                <a:blip r:embed="rId2" cstate="print"/>
                <a:srcRect/>
                <a:stretch>
                  <a:fillRect/>
                </a:stretch>
              </p:blipFill>
              <p:spPr bwMode="auto">
                <a:xfrm>
                  <a:off x="6585516" y="2770530"/>
                  <a:ext cx="695479" cy="794780"/>
                </a:xfrm>
                <a:prstGeom prst="rect">
                  <a:avLst/>
                </a:prstGeom>
                <a:ln>
                  <a:noFill/>
                </a:ln>
                <a:effectLst>
                  <a:outerShdw blurRad="292100" dist="139700" dir="2700000" algn="tl" rotWithShape="0">
                    <a:srgbClr val="333333">
                      <a:alpha val="65000"/>
                    </a:srgbClr>
                  </a:outerShdw>
                </a:effectLst>
              </p:spPr>
            </p:pic>
            <p:sp>
              <p:nvSpPr>
                <p:cNvPr id="32" name="Text Box 34">
                  <a:extLst>
                    <a:ext uri="{FF2B5EF4-FFF2-40B4-BE49-F238E27FC236}">
                      <a16:creationId xmlns:a16="http://schemas.microsoft.com/office/drawing/2014/main" id="{18C76FAD-F4CB-4B55-9C20-E3963C78B246}"/>
                    </a:ext>
                  </a:extLst>
                </p:cNvPr>
                <p:cNvSpPr txBox="1">
                  <a:spLocks noChangeArrowheads="1"/>
                </p:cNvSpPr>
                <p:nvPr/>
              </p:nvSpPr>
              <p:spPr bwMode="auto">
                <a:xfrm>
                  <a:off x="6709368" y="3257551"/>
                  <a:ext cx="315982" cy="161598"/>
                </a:xfrm>
                <a:prstGeom prst="rect">
                  <a:avLst/>
                </a:prstGeom>
                <a:solidFill>
                  <a:srgbClr val="FFFFFF"/>
                </a:solidFill>
                <a:ln w="3175">
                  <a:noFill/>
                  <a:miter lim="800000"/>
                  <a:headEnd/>
                  <a:tailEnd/>
                </a:ln>
              </p:spPr>
              <p:txBody>
                <a:bodyPr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dirty="0">
                      <a:ln>
                        <a:noFill/>
                      </a:ln>
                      <a:solidFill>
                        <a:srgbClr val="4B4B4B"/>
                      </a:solidFill>
                      <a:effectLst/>
                      <a:uLnTx/>
                      <a:uFillTx/>
                      <a:ea typeface="方正黑体简体"/>
                      <a:cs typeface="Arial" pitchFamily="34" charset="0"/>
                    </a:rPr>
                    <a:t>2006</a:t>
                  </a:r>
                </a:p>
              </p:txBody>
            </p:sp>
          </p:grpSp>
          <p:sp>
            <p:nvSpPr>
              <p:cNvPr id="22" name="Rectangle 47">
                <a:extLst>
                  <a:ext uri="{FF2B5EF4-FFF2-40B4-BE49-F238E27FC236}">
                    <a16:creationId xmlns:a16="http://schemas.microsoft.com/office/drawing/2014/main" id="{A34CE48F-0B4E-48F6-82FE-992C6CBD316B}"/>
                  </a:ext>
                </a:extLst>
              </p:cNvPr>
              <p:cNvSpPr>
                <a:spLocks noChangeArrowheads="1"/>
              </p:cNvSpPr>
              <p:nvPr/>
            </p:nvSpPr>
            <p:spPr bwMode="auto">
              <a:xfrm>
                <a:off x="7236872" y="3752638"/>
                <a:ext cx="1231160" cy="338317"/>
              </a:xfrm>
              <a:prstGeom prst="rect">
                <a:avLst/>
              </a:prstGeom>
              <a:noFill/>
              <a:ln w="9525">
                <a:noFill/>
                <a:miter lim="800000"/>
                <a:headEnd/>
                <a:tailEnd/>
              </a:ln>
            </p:spPr>
            <p:txBody>
              <a:bodyPr wrap="square">
                <a:spAutoFit/>
              </a:bodyPr>
              <a:lstStyle/>
              <a:p>
                <a:pPr marL="0" marR="0" lvl="0" indent="0" defTabSz="914400" eaLnBrk="0" fontAlgn="auto" latinLnBrk="0" hangingPunct="0">
                  <a:lnSpc>
                    <a:spcPct val="100000"/>
                  </a:lnSpc>
                  <a:spcBef>
                    <a:spcPts val="0"/>
                  </a:spcBef>
                  <a:spcAft>
                    <a:spcPts val="0"/>
                  </a:spcAft>
                  <a:buClr>
                    <a:srgbClr val="1AC604"/>
                  </a:buClr>
                  <a:buSzTx/>
                  <a:buFont typeface="Wingdings" pitchFamily="2" charset="2"/>
                  <a:buChar char="§"/>
                  <a:tabLst/>
                  <a:defRPr/>
                </a:pPr>
                <a:r>
                  <a:rPr kumimoji="0" lang="zh-CN" altLang="en-US" sz="1600" b="0" i="0" u="none" strike="noStrike" kern="0" cap="none" spc="0" normalizeH="0" baseline="0" noProof="0" dirty="0">
                    <a:ln>
                      <a:noFill/>
                    </a:ln>
                    <a:solidFill>
                      <a:srgbClr val="000000"/>
                    </a:solidFill>
                    <a:effectLst/>
                    <a:uLnTx/>
                    <a:uFillTx/>
                    <a:latin typeface="微软雅黑" pitchFamily="34" charset="-122"/>
                    <a:ea typeface="微软雅黑" pitchFamily="34" charset="-122"/>
                  </a:rPr>
                  <a:t> 越查越新</a:t>
                </a:r>
              </a:p>
            </p:txBody>
          </p:sp>
        </p:grpSp>
        <p:pic>
          <p:nvPicPr>
            <p:cNvPr id="6" name="Picture 18" descr="WoSfullrec">
              <a:extLst>
                <a:ext uri="{FF2B5EF4-FFF2-40B4-BE49-F238E27FC236}">
                  <a16:creationId xmlns:a16="http://schemas.microsoft.com/office/drawing/2014/main" id="{2CF9C4C2-07DA-471E-828D-001C45A04E58}"/>
                </a:ext>
              </a:extLst>
            </p:cNvPr>
            <p:cNvPicPr>
              <a:picLocks noChangeAspect="1" noChangeArrowheads="1"/>
            </p:cNvPicPr>
            <p:nvPr/>
          </p:nvPicPr>
          <p:blipFill>
            <a:blip r:embed="rId3" cstate="print"/>
            <a:srcRect/>
            <a:stretch>
              <a:fillRect/>
            </a:stretch>
          </p:blipFill>
          <p:spPr bwMode="auto">
            <a:xfrm>
              <a:off x="3649001" y="1767662"/>
              <a:ext cx="1019175" cy="1165225"/>
            </a:xfrm>
            <a:prstGeom prst="rect">
              <a:avLst/>
            </a:prstGeom>
            <a:ln>
              <a:noFill/>
            </a:ln>
            <a:effectLst>
              <a:outerShdw blurRad="292100" dist="139700" dir="2700000" algn="tl" rotWithShape="0">
                <a:srgbClr val="333333">
                  <a:alpha val="65000"/>
                </a:srgbClr>
              </a:outerShdw>
            </a:effectLst>
          </p:spPr>
        </p:pic>
        <p:sp>
          <p:nvSpPr>
            <p:cNvPr id="7" name="Text Box 38">
              <a:extLst>
                <a:ext uri="{FF2B5EF4-FFF2-40B4-BE49-F238E27FC236}">
                  <a16:creationId xmlns:a16="http://schemas.microsoft.com/office/drawing/2014/main" id="{0400DFF9-BAB7-4DA0-B7C5-C6266604729A}"/>
                </a:ext>
              </a:extLst>
            </p:cNvPr>
            <p:cNvSpPr txBox="1">
              <a:spLocks noChangeArrowheads="1"/>
            </p:cNvSpPr>
            <p:nvPr/>
          </p:nvSpPr>
          <p:spPr bwMode="auto">
            <a:xfrm>
              <a:off x="3971263" y="2285187"/>
              <a:ext cx="303213" cy="161711"/>
            </a:xfrm>
            <a:prstGeom prst="rect">
              <a:avLst/>
            </a:prstGeom>
            <a:solidFill>
              <a:srgbClr val="FFFFFF"/>
            </a:solidFill>
            <a:ln w="3175">
              <a:noFill/>
              <a:miter lim="800000"/>
              <a:headEnd/>
              <a:tailEnd/>
            </a:ln>
          </p:spPr>
          <p:txBody>
            <a:bodyPr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dirty="0">
                  <a:ln>
                    <a:noFill/>
                  </a:ln>
                  <a:solidFill>
                    <a:srgbClr val="4B4B4B"/>
                  </a:solidFill>
                  <a:effectLst/>
                  <a:uLnTx/>
                  <a:uFillTx/>
                  <a:ea typeface="方正黑体简体"/>
                  <a:cs typeface="Arial" pitchFamily="34" charset="0"/>
                </a:rPr>
                <a:t>2002</a:t>
              </a:r>
            </a:p>
          </p:txBody>
        </p:sp>
        <p:grpSp>
          <p:nvGrpSpPr>
            <p:cNvPr id="8" name="Group 54">
              <a:extLst>
                <a:ext uri="{FF2B5EF4-FFF2-40B4-BE49-F238E27FC236}">
                  <a16:creationId xmlns:a16="http://schemas.microsoft.com/office/drawing/2014/main" id="{5B9116D8-C930-49FC-AB06-738FCFAA596A}"/>
                </a:ext>
              </a:extLst>
            </p:cNvPr>
            <p:cNvGrpSpPr>
              <a:grpSpLocks/>
            </p:cNvGrpSpPr>
            <p:nvPr/>
          </p:nvGrpSpPr>
          <p:grpSpPr bwMode="auto">
            <a:xfrm>
              <a:off x="1115351" y="1841697"/>
              <a:ext cx="2438400" cy="2946978"/>
              <a:chOff x="1676400" y="2280608"/>
              <a:chExt cx="2438400" cy="2947374"/>
            </a:xfrm>
          </p:grpSpPr>
          <p:grpSp>
            <p:nvGrpSpPr>
              <p:cNvPr id="9" name="Group 47">
                <a:extLst>
                  <a:ext uri="{FF2B5EF4-FFF2-40B4-BE49-F238E27FC236}">
                    <a16:creationId xmlns:a16="http://schemas.microsoft.com/office/drawing/2014/main" id="{C743CE60-7837-4EDA-A7DD-9804A924E5FA}"/>
                  </a:ext>
                </a:extLst>
              </p:cNvPr>
              <p:cNvGrpSpPr>
                <a:grpSpLocks/>
              </p:cNvGrpSpPr>
              <p:nvPr/>
            </p:nvGrpSpPr>
            <p:grpSpPr bwMode="auto">
              <a:xfrm>
                <a:off x="1676400" y="2927977"/>
                <a:ext cx="2438400" cy="2300005"/>
                <a:chOff x="914400" y="3080377"/>
                <a:chExt cx="2438400" cy="2300005"/>
              </a:xfrm>
            </p:grpSpPr>
            <p:pic>
              <p:nvPicPr>
                <p:cNvPr id="11" name="Picture 5" descr="WoSfullrec">
                  <a:extLst>
                    <a:ext uri="{FF2B5EF4-FFF2-40B4-BE49-F238E27FC236}">
                      <a16:creationId xmlns:a16="http://schemas.microsoft.com/office/drawing/2014/main" id="{18456BAB-AA0A-42DD-B75E-E140AED404D5}"/>
                    </a:ext>
                  </a:extLst>
                </p:cNvPr>
                <p:cNvPicPr>
                  <a:picLocks noChangeAspect="1" noChangeArrowheads="1"/>
                </p:cNvPicPr>
                <p:nvPr/>
              </p:nvPicPr>
              <p:blipFill>
                <a:blip r:embed="rId2" cstate="print"/>
                <a:srcRect/>
                <a:stretch>
                  <a:fillRect/>
                </a:stretch>
              </p:blipFill>
              <p:spPr bwMode="auto">
                <a:xfrm>
                  <a:off x="914400" y="3748212"/>
                  <a:ext cx="695325" cy="795444"/>
                </a:xfrm>
                <a:prstGeom prst="rect">
                  <a:avLst/>
                </a:prstGeom>
                <a:ln>
                  <a:noFill/>
                </a:ln>
                <a:effectLst>
                  <a:outerShdw blurRad="292100" dist="139700" dir="2700000" algn="tl" rotWithShape="0">
                    <a:srgbClr val="333333">
                      <a:alpha val="65000"/>
                    </a:srgbClr>
                  </a:outerShdw>
                </a:effectLst>
              </p:spPr>
            </p:pic>
            <p:pic>
              <p:nvPicPr>
                <p:cNvPr id="12" name="Picture 6" descr="WoSfullrec">
                  <a:extLst>
                    <a:ext uri="{FF2B5EF4-FFF2-40B4-BE49-F238E27FC236}">
                      <a16:creationId xmlns:a16="http://schemas.microsoft.com/office/drawing/2014/main" id="{DBFD3090-44C8-43B2-AA82-2FC8C0E6DA52}"/>
                    </a:ext>
                  </a:extLst>
                </p:cNvPr>
                <p:cNvPicPr>
                  <a:picLocks noChangeAspect="1" noChangeArrowheads="1"/>
                </p:cNvPicPr>
                <p:nvPr/>
              </p:nvPicPr>
              <p:blipFill>
                <a:blip r:embed="rId2" cstate="print"/>
                <a:srcRect/>
                <a:stretch>
                  <a:fillRect/>
                </a:stretch>
              </p:blipFill>
              <p:spPr bwMode="auto">
                <a:xfrm>
                  <a:off x="1392237" y="3324292"/>
                  <a:ext cx="693738" cy="795445"/>
                </a:xfrm>
                <a:prstGeom prst="rect">
                  <a:avLst/>
                </a:prstGeom>
                <a:ln>
                  <a:noFill/>
                </a:ln>
                <a:effectLst>
                  <a:outerShdw blurRad="292100" dist="139700" dir="2700000" algn="tl" rotWithShape="0">
                    <a:srgbClr val="333333">
                      <a:alpha val="65000"/>
                    </a:srgbClr>
                  </a:outerShdw>
                </a:effectLst>
              </p:spPr>
            </p:pic>
            <p:pic>
              <p:nvPicPr>
                <p:cNvPr id="13" name="Picture 10" descr="WoSfullrec">
                  <a:extLst>
                    <a:ext uri="{FF2B5EF4-FFF2-40B4-BE49-F238E27FC236}">
                      <a16:creationId xmlns:a16="http://schemas.microsoft.com/office/drawing/2014/main" id="{0F73B0AD-EA83-4AFA-860C-63AD87309BF3}"/>
                    </a:ext>
                  </a:extLst>
                </p:cNvPr>
                <p:cNvPicPr>
                  <a:picLocks noChangeAspect="1" noChangeArrowheads="1"/>
                </p:cNvPicPr>
                <p:nvPr/>
              </p:nvPicPr>
              <p:blipFill>
                <a:blip r:embed="rId2" cstate="print"/>
                <a:srcRect/>
                <a:stretch>
                  <a:fillRect/>
                </a:stretch>
              </p:blipFill>
              <p:spPr bwMode="auto">
                <a:xfrm>
                  <a:off x="1709737" y="4065755"/>
                  <a:ext cx="693738" cy="795444"/>
                </a:xfrm>
                <a:prstGeom prst="rect">
                  <a:avLst/>
                </a:prstGeom>
                <a:ln>
                  <a:noFill/>
                </a:ln>
                <a:effectLst>
                  <a:outerShdw blurRad="292100" dist="139700" dir="2700000" algn="tl" rotWithShape="0">
                    <a:srgbClr val="333333">
                      <a:alpha val="65000"/>
                    </a:srgbClr>
                  </a:outerShdw>
                </a:effectLst>
              </p:spPr>
            </p:pic>
            <p:sp>
              <p:nvSpPr>
                <p:cNvPr id="14" name="Line 11">
                  <a:extLst>
                    <a:ext uri="{FF2B5EF4-FFF2-40B4-BE49-F238E27FC236}">
                      <a16:creationId xmlns:a16="http://schemas.microsoft.com/office/drawing/2014/main" id="{BE3B172D-351D-468E-AC79-C0DF2B1BD442}"/>
                    </a:ext>
                  </a:extLst>
                </p:cNvPr>
                <p:cNvSpPr>
                  <a:spLocks noChangeShapeType="1"/>
                </p:cNvSpPr>
                <p:nvPr/>
              </p:nvSpPr>
              <p:spPr bwMode="auto">
                <a:xfrm flipH="1">
                  <a:off x="2292350" y="3352871"/>
                  <a:ext cx="1060450" cy="490604"/>
                </a:xfrm>
                <a:prstGeom prst="line">
                  <a:avLst/>
                </a:prstGeom>
                <a:noFill/>
                <a:ln w="76200">
                  <a:solidFill>
                    <a:srgbClr val="1DC806"/>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ea typeface="方正黑体简体"/>
                    <a:cs typeface="Arial" pitchFamily="34" charset="0"/>
                  </a:endParaRPr>
                </a:p>
              </p:txBody>
            </p:sp>
            <p:sp>
              <p:nvSpPr>
                <p:cNvPr id="15" name="Text Box 12">
                  <a:extLst>
                    <a:ext uri="{FF2B5EF4-FFF2-40B4-BE49-F238E27FC236}">
                      <a16:creationId xmlns:a16="http://schemas.microsoft.com/office/drawing/2014/main" id="{253D1B69-BD25-48ED-848E-846329447F12}"/>
                    </a:ext>
                  </a:extLst>
                </p:cNvPr>
                <p:cNvSpPr txBox="1">
                  <a:spLocks noChangeArrowheads="1"/>
                </p:cNvSpPr>
                <p:nvPr/>
              </p:nvSpPr>
              <p:spPr bwMode="auto">
                <a:xfrm>
                  <a:off x="2281239" y="3080377"/>
                  <a:ext cx="838200" cy="264724"/>
                </a:xfrm>
                <a:prstGeom prst="rect">
                  <a:avLst/>
                </a:prstGeom>
                <a:solidFill>
                  <a:srgbClr val="1DC806"/>
                </a:solidFill>
                <a:ln w="28575">
                  <a:solidFill>
                    <a:srgbClr val="1DC806"/>
                  </a:solidFill>
                  <a:miter lim="800000"/>
                  <a:headEnd/>
                  <a:tailEnd/>
                </a:ln>
              </p:spPr>
              <p:txBody>
                <a:bodyPr lIns="0" rIns="0">
                  <a:spAutoFit/>
                </a:bodyPr>
                <a:lstStyle/>
                <a:p>
                  <a:pPr marL="0" marR="0" lvl="0" indent="0" algn="ctr" defTabSz="914400" eaLnBrk="0" fontAlgn="auto" latinLnBrk="0" hangingPunct="0">
                    <a:lnSpc>
                      <a:spcPct val="80000"/>
                    </a:lnSpc>
                    <a:spcBef>
                      <a:spcPct val="50000"/>
                    </a:spcBef>
                    <a:spcAft>
                      <a:spcPts val="0"/>
                    </a:spcAft>
                    <a:buClrTx/>
                    <a:buSzTx/>
                    <a:buFontTx/>
                    <a:buNone/>
                    <a:tabLst/>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Times New Roman" pitchFamily="18" charset="0"/>
                    </a:rPr>
                    <a:t>参考文献</a:t>
                  </a:r>
                  <a:endParaRPr kumimoji="0" lang="en-US" altLang="zh-CN"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Times New Roman" pitchFamily="18" charset="0"/>
                  </a:endParaRPr>
                </a:p>
              </p:txBody>
            </p:sp>
            <p:sp>
              <p:nvSpPr>
                <p:cNvPr id="16" name="Text Box 13">
                  <a:extLst>
                    <a:ext uri="{FF2B5EF4-FFF2-40B4-BE49-F238E27FC236}">
                      <a16:creationId xmlns:a16="http://schemas.microsoft.com/office/drawing/2014/main" id="{3F51A2C6-6CF7-4D98-A583-E2F2FED22CC3}"/>
                    </a:ext>
                  </a:extLst>
                </p:cNvPr>
                <p:cNvSpPr txBox="1">
                  <a:spLocks noChangeArrowheads="1"/>
                </p:cNvSpPr>
                <p:nvPr/>
              </p:nvSpPr>
              <p:spPr bwMode="auto">
                <a:xfrm>
                  <a:off x="1020763" y="4330903"/>
                  <a:ext cx="317500" cy="161733"/>
                </a:xfrm>
                <a:prstGeom prst="rect">
                  <a:avLst/>
                </a:prstGeom>
                <a:solidFill>
                  <a:srgbClr val="FFFFFF"/>
                </a:solidFill>
                <a:ln w="3175">
                  <a:noFill/>
                  <a:miter lim="800000"/>
                  <a:headEnd/>
                  <a:tailEnd/>
                </a:ln>
              </p:spPr>
              <p:txBody>
                <a:bodyPr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a:ln>
                        <a:noFill/>
                      </a:ln>
                      <a:solidFill>
                        <a:srgbClr val="4B4B4B"/>
                      </a:solidFill>
                      <a:effectLst/>
                      <a:uLnTx/>
                      <a:uFillTx/>
                      <a:ea typeface="方正黑体简体"/>
                      <a:cs typeface="Arial" pitchFamily="34" charset="0"/>
                    </a:rPr>
                    <a:t>1993</a:t>
                  </a:r>
                </a:p>
              </p:txBody>
            </p:sp>
            <p:sp>
              <p:nvSpPr>
                <p:cNvPr id="17" name="Text Box 14">
                  <a:extLst>
                    <a:ext uri="{FF2B5EF4-FFF2-40B4-BE49-F238E27FC236}">
                      <a16:creationId xmlns:a16="http://schemas.microsoft.com/office/drawing/2014/main" id="{48FA39DE-018E-4743-B43C-F49379C62A05}"/>
                    </a:ext>
                  </a:extLst>
                </p:cNvPr>
                <p:cNvSpPr txBox="1">
                  <a:spLocks noChangeArrowheads="1"/>
                </p:cNvSpPr>
                <p:nvPr/>
              </p:nvSpPr>
              <p:spPr bwMode="auto">
                <a:xfrm>
                  <a:off x="1920875" y="4405527"/>
                  <a:ext cx="319087" cy="161733"/>
                </a:xfrm>
                <a:prstGeom prst="rect">
                  <a:avLst/>
                </a:prstGeom>
                <a:solidFill>
                  <a:srgbClr val="FFFFFF"/>
                </a:solidFill>
                <a:ln w="3175">
                  <a:noFill/>
                  <a:miter lim="800000"/>
                  <a:headEnd/>
                  <a:tailEnd/>
                </a:ln>
              </p:spPr>
              <p:txBody>
                <a:bodyPr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a:ln>
                        <a:noFill/>
                      </a:ln>
                      <a:solidFill>
                        <a:srgbClr val="4B4B4B"/>
                      </a:solidFill>
                      <a:effectLst/>
                      <a:uLnTx/>
                      <a:uFillTx/>
                      <a:ea typeface="方正黑体简体"/>
                      <a:cs typeface="Arial" pitchFamily="34" charset="0"/>
                    </a:rPr>
                    <a:t>1991</a:t>
                  </a:r>
                </a:p>
              </p:txBody>
            </p:sp>
            <p:sp>
              <p:nvSpPr>
                <p:cNvPr id="18" name="Text Box 15">
                  <a:extLst>
                    <a:ext uri="{FF2B5EF4-FFF2-40B4-BE49-F238E27FC236}">
                      <a16:creationId xmlns:a16="http://schemas.microsoft.com/office/drawing/2014/main" id="{BF97B4AF-2BE1-47CD-80C6-21F52C409E51}"/>
                    </a:ext>
                  </a:extLst>
                </p:cNvPr>
                <p:cNvSpPr txBox="1">
                  <a:spLocks noChangeArrowheads="1"/>
                </p:cNvSpPr>
                <p:nvPr/>
              </p:nvSpPr>
              <p:spPr bwMode="auto">
                <a:xfrm>
                  <a:off x="1550987" y="3886343"/>
                  <a:ext cx="317500" cy="161733"/>
                </a:xfrm>
                <a:prstGeom prst="rect">
                  <a:avLst/>
                </a:prstGeom>
                <a:solidFill>
                  <a:srgbClr val="FFFFFF"/>
                </a:solidFill>
                <a:ln w="3175">
                  <a:noFill/>
                  <a:miter lim="800000"/>
                  <a:headEnd/>
                  <a:tailEnd/>
                </a:ln>
              </p:spPr>
              <p:txBody>
                <a:bodyPr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a:ln>
                        <a:noFill/>
                      </a:ln>
                      <a:solidFill>
                        <a:srgbClr val="4B4B4B"/>
                      </a:solidFill>
                      <a:effectLst/>
                      <a:uLnTx/>
                      <a:uFillTx/>
                      <a:ea typeface="方正黑体简体"/>
                      <a:cs typeface="Arial" pitchFamily="34" charset="0"/>
                    </a:rPr>
                    <a:t>1998</a:t>
                  </a:r>
                </a:p>
              </p:txBody>
            </p:sp>
            <p:pic>
              <p:nvPicPr>
                <p:cNvPr id="19" name="Picture 16" descr="WoSfullrec">
                  <a:extLst>
                    <a:ext uri="{FF2B5EF4-FFF2-40B4-BE49-F238E27FC236}">
                      <a16:creationId xmlns:a16="http://schemas.microsoft.com/office/drawing/2014/main" id="{6BBDB684-AE33-40A3-9123-9B134891E743}"/>
                    </a:ext>
                  </a:extLst>
                </p:cNvPr>
                <p:cNvPicPr>
                  <a:picLocks noChangeAspect="1" noChangeArrowheads="1"/>
                </p:cNvPicPr>
                <p:nvPr/>
              </p:nvPicPr>
              <p:blipFill>
                <a:blip r:embed="rId2" cstate="print"/>
                <a:srcRect/>
                <a:stretch>
                  <a:fillRect/>
                </a:stretch>
              </p:blipFill>
              <p:spPr bwMode="auto">
                <a:xfrm>
                  <a:off x="1333500" y="4584937"/>
                  <a:ext cx="693737" cy="795445"/>
                </a:xfrm>
                <a:prstGeom prst="rect">
                  <a:avLst/>
                </a:prstGeom>
                <a:ln>
                  <a:noFill/>
                </a:ln>
                <a:effectLst>
                  <a:outerShdw blurRad="292100" dist="139700" dir="2700000" algn="tl" rotWithShape="0">
                    <a:srgbClr val="333333">
                      <a:alpha val="65000"/>
                    </a:srgbClr>
                  </a:outerShdw>
                </a:effectLst>
              </p:spPr>
            </p:pic>
            <p:sp>
              <p:nvSpPr>
                <p:cNvPr id="20" name="Text Box 17">
                  <a:extLst>
                    <a:ext uri="{FF2B5EF4-FFF2-40B4-BE49-F238E27FC236}">
                      <a16:creationId xmlns:a16="http://schemas.microsoft.com/office/drawing/2014/main" id="{305196CB-4766-48CF-AC2A-EC1AA606F91B}"/>
                    </a:ext>
                  </a:extLst>
                </p:cNvPr>
                <p:cNvSpPr txBox="1">
                  <a:spLocks noChangeArrowheads="1"/>
                </p:cNvSpPr>
                <p:nvPr/>
              </p:nvSpPr>
              <p:spPr bwMode="auto">
                <a:xfrm>
                  <a:off x="1492251" y="5094594"/>
                  <a:ext cx="317500" cy="161733"/>
                </a:xfrm>
                <a:prstGeom prst="rect">
                  <a:avLst/>
                </a:prstGeom>
                <a:solidFill>
                  <a:srgbClr val="FFFFFF"/>
                </a:solidFill>
                <a:ln w="3175">
                  <a:noFill/>
                  <a:miter lim="800000"/>
                  <a:headEnd/>
                  <a:tailEnd/>
                </a:ln>
              </p:spPr>
              <p:txBody>
                <a:bodyPr lIns="0" tIns="0" rIns="0" bIns="0">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zh-CN" sz="1051" b="1" i="0" u="none" strike="noStrike" kern="0" cap="none" spc="0" normalizeH="0" baseline="0" noProof="0">
                      <a:ln>
                        <a:noFill/>
                      </a:ln>
                      <a:solidFill>
                        <a:srgbClr val="4B4B4B"/>
                      </a:solidFill>
                      <a:effectLst/>
                      <a:uLnTx/>
                      <a:uFillTx/>
                      <a:ea typeface="方正黑体简体"/>
                      <a:cs typeface="Arial" pitchFamily="34" charset="0"/>
                    </a:rPr>
                    <a:t>1980</a:t>
                  </a:r>
                </a:p>
              </p:txBody>
            </p:sp>
          </p:grpSp>
          <p:sp>
            <p:nvSpPr>
              <p:cNvPr id="10" name="Rectangle 17">
                <a:extLst>
                  <a:ext uri="{FF2B5EF4-FFF2-40B4-BE49-F238E27FC236}">
                    <a16:creationId xmlns:a16="http://schemas.microsoft.com/office/drawing/2014/main" id="{89684B89-91A8-4B24-8116-C9202BE9196C}"/>
                  </a:ext>
                </a:extLst>
              </p:cNvPr>
              <p:cNvSpPr>
                <a:spLocks noChangeArrowheads="1"/>
              </p:cNvSpPr>
              <p:nvPr/>
            </p:nvSpPr>
            <p:spPr bwMode="auto">
              <a:xfrm>
                <a:off x="2149372" y="2280608"/>
                <a:ext cx="1371600" cy="338600"/>
              </a:xfrm>
              <a:prstGeom prst="rect">
                <a:avLst/>
              </a:prstGeom>
              <a:noFill/>
              <a:ln w="9525">
                <a:noFill/>
                <a:miter lim="800000"/>
                <a:headEnd/>
                <a:tailEnd/>
              </a:ln>
            </p:spPr>
            <p:txBody>
              <a:bodyPr>
                <a:spAutoFit/>
              </a:bodyPr>
              <a:lstStyle/>
              <a:p>
                <a:pPr marL="0" marR="0" lvl="0" indent="0" defTabSz="914400" eaLnBrk="0" fontAlgn="auto" latinLnBrk="0" hangingPunct="0">
                  <a:lnSpc>
                    <a:spcPct val="100000"/>
                  </a:lnSpc>
                  <a:spcBef>
                    <a:spcPts val="0"/>
                  </a:spcBef>
                  <a:spcAft>
                    <a:spcPts val="0"/>
                  </a:spcAft>
                  <a:buClr>
                    <a:srgbClr val="1AC604"/>
                  </a:buClr>
                  <a:buSzTx/>
                  <a:buFont typeface="Wingdings" pitchFamily="2" charset="2"/>
                  <a:buChar char="§"/>
                  <a:tabLst/>
                  <a:defRPr/>
                </a:pPr>
                <a:r>
                  <a:rPr kumimoji="0" lang="zh-CN" altLang="en-US" sz="1600" b="0" i="0" u="none" strike="noStrike" kern="0" cap="none" spc="0" normalizeH="0" baseline="0" noProof="0" dirty="0">
                    <a:ln>
                      <a:noFill/>
                    </a:ln>
                    <a:solidFill>
                      <a:srgbClr val="000000"/>
                    </a:solidFill>
                    <a:effectLst/>
                    <a:uLnTx/>
                    <a:uFillTx/>
                    <a:latin typeface="微软雅黑" pitchFamily="34" charset="-122"/>
                    <a:ea typeface="微软雅黑" pitchFamily="34" charset="-122"/>
                  </a:rPr>
                  <a:t> 越查越深</a:t>
                </a:r>
              </a:p>
            </p:txBody>
          </p:sp>
        </p:grpSp>
      </p:grpSp>
    </p:spTree>
    <p:extLst>
      <p:ext uri="{BB962C8B-B14F-4D97-AF65-F5344CB8AC3E}">
        <p14:creationId xmlns:p14="http://schemas.microsoft.com/office/powerpoint/2010/main" val="2541832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2D20CDC-6178-4030-95A9-F3698592D185}"/>
              </a:ext>
            </a:extLst>
          </p:cNvPr>
          <p:cNvPicPr>
            <a:picLocks noChangeAspect="1" noChangeArrowheads="1"/>
          </p:cNvPicPr>
          <p:nvPr/>
        </p:nvPicPr>
        <p:blipFill>
          <a:blip r:embed="rId2"/>
          <a:srcRect/>
          <a:stretch>
            <a:fillRect/>
          </a:stretch>
        </p:blipFill>
        <p:spPr bwMode="auto">
          <a:xfrm>
            <a:off x="6357950" y="3474732"/>
            <a:ext cx="2554216" cy="1625410"/>
          </a:xfrm>
          <a:prstGeom prst="rect">
            <a:avLst/>
          </a:prstGeom>
          <a:noFill/>
          <a:ln w="9525">
            <a:noFill/>
            <a:miter lim="800000"/>
            <a:headEnd/>
            <a:tailEnd/>
          </a:ln>
          <a:effectLst>
            <a:outerShdw blurRad="381000" dist="50800" dir="5400000" sx="95000" sy="95000" algn="ctr" rotWithShape="0">
              <a:srgbClr val="000000">
                <a:alpha val="50000"/>
              </a:srgbClr>
            </a:outerShdw>
          </a:effectLst>
        </p:spPr>
      </p:pic>
      <p:pic>
        <p:nvPicPr>
          <p:cNvPr id="3" name="Picture 2">
            <a:extLst>
              <a:ext uri="{FF2B5EF4-FFF2-40B4-BE49-F238E27FC236}">
                <a16:creationId xmlns:a16="http://schemas.microsoft.com/office/drawing/2014/main" id="{F6171DDD-6C10-435A-B5DB-9696EC5B896D}"/>
              </a:ext>
            </a:extLst>
          </p:cNvPr>
          <p:cNvPicPr>
            <a:picLocks noChangeAspect="1" noChangeArrowheads="1"/>
          </p:cNvPicPr>
          <p:nvPr/>
        </p:nvPicPr>
        <p:blipFill>
          <a:blip r:embed="rId3"/>
          <a:srcRect/>
          <a:stretch>
            <a:fillRect/>
          </a:stretch>
        </p:blipFill>
        <p:spPr bwMode="auto">
          <a:xfrm>
            <a:off x="6357950" y="1368822"/>
            <a:ext cx="2554216" cy="1544074"/>
          </a:xfrm>
          <a:prstGeom prst="rect">
            <a:avLst/>
          </a:prstGeom>
          <a:noFill/>
          <a:ln w="9525">
            <a:noFill/>
            <a:miter lim="800000"/>
            <a:headEnd/>
            <a:tailEnd/>
          </a:ln>
          <a:effectLst>
            <a:outerShdw blurRad="381000" dist="50800" dir="5400000" sx="95000" sy="95000" algn="ctr" rotWithShape="0">
              <a:srgbClr val="000000">
                <a:alpha val="50000"/>
              </a:srgbClr>
            </a:outerShdw>
          </a:effectLst>
        </p:spPr>
      </p:pic>
      <p:sp>
        <p:nvSpPr>
          <p:cNvPr id="4" name="TextBox 3">
            <a:extLst>
              <a:ext uri="{FF2B5EF4-FFF2-40B4-BE49-F238E27FC236}">
                <a16:creationId xmlns:a16="http://schemas.microsoft.com/office/drawing/2014/main" id="{954BB22C-ECBF-4847-891A-F2569457285C}"/>
              </a:ext>
            </a:extLst>
          </p:cNvPr>
          <p:cNvSpPr txBox="1"/>
          <p:nvPr/>
        </p:nvSpPr>
        <p:spPr>
          <a:xfrm>
            <a:off x="357158" y="418851"/>
            <a:ext cx="252184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n-cs"/>
              </a:rPr>
              <a:t>ESI</a:t>
            </a:r>
            <a:r>
              <a:rPr kumimoji="0" lang="zh-CN" alt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n-cs"/>
              </a:rPr>
              <a:t>高水平论文</a:t>
            </a:r>
          </a:p>
        </p:txBody>
      </p:sp>
      <p:graphicFrame>
        <p:nvGraphicFramePr>
          <p:cNvPr id="5" name="图示 10">
            <a:extLst>
              <a:ext uri="{FF2B5EF4-FFF2-40B4-BE49-F238E27FC236}">
                <a16:creationId xmlns:a16="http://schemas.microsoft.com/office/drawing/2014/main" id="{593AAF8F-94C7-4CAE-819B-5138E5D2502D}"/>
              </a:ext>
            </a:extLst>
          </p:cNvPr>
          <p:cNvGraphicFramePr/>
          <p:nvPr>
            <p:extLst/>
          </p:nvPr>
        </p:nvGraphicFramePr>
        <p:xfrm>
          <a:off x="357158" y="1191401"/>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47134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4E71E3-A1AE-421C-A332-8E05CC629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9750"/>
            <a:ext cx="9144000" cy="5991836"/>
          </a:xfrm>
          <a:prstGeom prst="rect">
            <a:avLst/>
          </a:prstGeom>
        </p:spPr>
      </p:pic>
      <p:sp>
        <p:nvSpPr>
          <p:cNvPr id="4" name="Title 1">
            <a:extLst>
              <a:ext uri="{FF2B5EF4-FFF2-40B4-BE49-F238E27FC236}">
                <a16:creationId xmlns:a16="http://schemas.microsoft.com/office/drawing/2014/main" id="{6662CCDE-B84E-4321-87EE-18D51259740D}"/>
              </a:ext>
            </a:extLst>
          </p:cNvPr>
          <p:cNvSpPr txBox="1">
            <a:spLocks/>
          </p:cNvSpPr>
          <p:nvPr/>
        </p:nvSpPr>
        <p:spPr>
          <a:xfrm>
            <a:off x="90489" y="192922"/>
            <a:ext cx="10330517"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精炼高被引论文</a:t>
            </a:r>
            <a:r>
              <a:rPr kumimoji="0" lang="en-US" altLang="zh-CN"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-ESI</a:t>
            </a:r>
            <a:r>
              <a:rPr kumimoji="0" lang="zh-CN" alt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与</a:t>
            </a:r>
            <a:r>
              <a:rPr kumimoji="0" lang="en-US" altLang="zh-CN"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Web of Science</a:t>
            </a:r>
            <a:r>
              <a:rPr kumimoji="0" lang="zh-CN" alt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高度整合</a:t>
            </a:r>
            <a:endParaRPr kumimoji="0" 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
        <p:nvSpPr>
          <p:cNvPr id="5" name="Rectangle 4">
            <a:extLst>
              <a:ext uri="{FF2B5EF4-FFF2-40B4-BE49-F238E27FC236}">
                <a16:creationId xmlns:a16="http://schemas.microsoft.com/office/drawing/2014/main" id="{62E6E886-DB93-4DB7-A6EC-53F560ECF010}"/>
              </a:ext>
            </a:extLst>
          </p:cNvPr>
          <p:cNvSpPr/>
          <p:nvPr/>
        </p:nvSpPr>
        <p:spPr>
          <a:xfrm>
            <a:off x="90489" y="4284239"/>
            <a:ext cx="1838519" cy="1409002"/>
          </a:xfrm>
          <a:prstGeom prst="rect">
            <a:avLst/>
          </a:prstGeom>
          <a:noFill/>
          <a:ln w="38100" cap="flat" cmpd="sng" algn="ctr">
            <a:solidFill>
              <a:srgbClr val="1AC604"/>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40053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a:extLst>
              <a:ext uri="{FF2B5EF4-FFF2-40B4-BE49-F238E27FC236}">
                <a16:creationId xmlns:a16="http://schemas.microsoft.com/office/drawing/2014/main" id="{FD76797E-5DF8-4DB1-9301-AF66538924D5}"/>
              </a:ext>
            </a:extLst>
          </p:cNvPr>
          <p:cNvSpPr txBox="1">
            <a:spLocks/>
          </p:cNvSpPr>
          <p:nvPr/>
        </p:nvSpPr>
        <p:spPr>
          <a:xfrm>
            <a:off x="516845" y="550237"/>
            <a:ext cx="8110310" cy="272235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50000"/>
              </a:lnSpc>
              <a:spcBef>
                <a:spcPct val="20000"/>
              </a:spcBef>
              <a:spcAft>
                <a:spcPts val="0"/>
              </a:spcAft>
              <a:buClrTx/>
              <a:buSzTx/>
              <a:buFont typeface="Arial"/>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刚发表不久的文献</a:t>
            </a:r>
            <a:r>
              <a:rPr kumimoji="0" lang="zh-CN" altLang="en-US" sz="2400" b="1" i="0" u="none" strike="noStrike" kern="120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n-cs"/>
              </a:rPr>
              <a:t>没有足够长的时间累积引用</a:t>
            </a: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p>
          <a:p>
            <a:pPr marL="0" marR="0" lvl="0" indent="0" algn="l" defTabSz="457200" rtl="0" eaLnBrk="1" fontAlgn="auto" latinLnBrk="0" hangingPunct="1">
              <a:lnSpc>
                <a:spcPct val="150000"/>
              </a:lnSpc>
              <a:spcBef>
                <a:spcPct val="20000"/>
              </a:spcBef>
              <a:spcAft>
                <a:spcPts val="0"/>
              </a:spcAft>
              <a:buClrTx/>
              <a:buSzTx/>
              <a:buFont typeface="Arial"/>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数学、土木工程、护理学、经济学等传统学科</a:t>
            </a:r>
            <a:r>
              <a:rPr kumimoji="0" lang="zh-CN" altLang="en-US" sz="2400" b="1" i="0" u="none" strike="noStrike" kern="120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n-cs"/>
              </a:rPr>
              <a:t>产生引用效应相对缓慢，引文活动可能有一定的延迟</a:t>
            </a: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p>
          <a:p>
            <a:pPr marL="0" marR="0" lvl="0" indent="0" algn="l" defTabSz="457200" rtl="0" eaLnBrk="1" fontAlgn="auto" latinLnBrk="0" hangingPunct="1">
              <a:lnSpc>
                <a:spcPct val="150000"/>
              </a:lnSpc>
              <a:spcBef>
                <a:spcPct val="20000"/>
              </a:spcBef>
              <a:spcAft>
                <a:spcPts val="0"/>
              </a:spcAft>
              <a:buClrTx/>
              <a:buSzTx/>
              <a:buFont typeface="Arial"/>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建筑史学、修辞学、拉丁语族学等学科</a:t>
            </a:r>
            <a:r>
              <a:rPr kumimoji="0" lang="zh-CN" altLang="en-US" sz="2400" b="1" i="0" u="none" strike="noStrike" kern="120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n-cs"/>
              </a:rPr>
              <a:t>引文活动很少</a:t>
            </a: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p>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6" name="TextBox 5">
            <a:extLst>
              <a:ext uri="{FF2B5EF4-FFF2-40B4-BE49-F238E27FC236}">
                <a16:creationId xmlns:a16="http://schemas.microsoft.com/office/drawing/2014/main" id="{10541BDE-1A38-4449-BC95-458C31D4847C}"/>
              </a:ext>
            </a:extLst>
          </p:cNvPr>
          <p:cNvSpPr txBox="1"/>
          <p:nvPr/>
        </p:nvSpPr>
        <p:spPr>
          <a:xfrm>
            <a:off x="866274" y="3620182"/>
            <a:ext cx="7876673"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n-cs"/>
              </a:rPr>
              <a:t>我还能看些什么文章呢？</a:t>
            </a:r>
            <a:endParaRPr kumimoji="0" lang="en-US" sz="4400" b="1" i="0" u="none" strike="noStrike" kern="120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56785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A70D57F3-7B09-47C4-B50B-6E8F11BAAD94}"/>
              </a:ext>
            </a:extLst>
          </p:cNvPr>
          <p:cNvSpPr>
            <a:spLocks noChangeArrowheads="1"/>
          </p:cNvSpPr>
          <p:nvPr/>
        </p:nvSpPr>
        <p:spPr bwMode="auto">
          <a:xfrm>
            <a:off x="549320" y="947949"/>
            <a:ext cx="795005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228600" indent="-22860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28600" marR="0" lvl="1" indent="-228600" algn="l" defTabSz="914400" rtl="0" eaLnBrk="0" fontAlgn="auto" latinLnBrk="0" hangingPunct="0">
              <a:lnSpc>
                <a:spcPct val="150000"/>
              </a:lnSpc>
              <a:spcBef>
                <a:spcPct val="50000"/>
              </a:spcBef>
              <a:spcAft>
                <a:spcPts val="0"/>
              </a:spcAft>
              <a:buClr>
                <a:srgbClr val="1AC604"/>
              </a:buClr>
              <a:buSzTx/>
              <a:buFontTx/>
              <a:buNone/>
              <a:tabLst/>
              <a:defRPr/>
            </a:pPr>
            <a:r>
              <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文献级别用量指标”即</a:t>
            </a:r>
            <a:r>
              <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Item Level Usage Metrics (ILUM)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针对单篇文献使用量的新指标。数据从</a:t>
            </a:r>
            <a:r>
              <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2013</a:t>
            </a:r>
            <a:r>
              <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年</a:t>
            </a:r>
            <a:r>
              <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2</a:t>
            </a:r>
            <a:r>
              <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月</a:t>
            </a:r>
            <a:r>
              <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1</a:t>
            </a:r>
            <a:r>
              <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日开始记录，针对每篇文献增加两个计数分别为：</a:t>
            </a:r>
            <a:endParaRPr kumimoji="0" lang="zh-CN" altLang="en-US" sz="2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zh-CN" altLang="en-US" sz="1800" b="1" i="0" u="none" strike="noStrike" kern="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Arial" panose="020B0604020202020204" pitchFamily="34" charset="0"/>
              </a:rPr>
              <a:t>使用次数</a:t>
            </a:r>
            <a:r>
              <a:rPr kumimoji="0" lang="en-US" altLang="zh-CN" sz="1800" b="1" i="0" u="none" strike="noStrike" kern="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zh-CN" altLang="en-US" sz="1800" b="1" i="0" u="none" strike="noStrike" kern="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Arial" panose="020B0604020202020204" pitchFamily="34" charset="0"/>
              </a:rPr>
              <a:t>最近</a:t>
            </a:r>
            <a:r>
              <a:rPr kumimoji="0" lang="en-US" altLang="zh-CN" sz="1800" b="1" i="0" u="none" strike="noStrike" kern="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Arial" panose="020B0604020202020204" pitchFamily="34" charset="0"/>
              </a:rPr>
              <a:t>180</a:t>
            </a:r>
            <a:r>
              <a:rPr kumimoji="0" lang="zh-CN" altLang="en-US" sz="1800" b="1" i="0" u="none" strike="noStrike" kern="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Arial" panose="020B0604020202020204" pitchFamily="34" charset="0"/>
              </a:rPr>
              <a:t>天</a:t>
            </a:r>
            <a:r>
              <a:rPr kumimoji="0" lang="en-US" altLang="zh-CN"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最近 </a:t>
            </a:r>
            <a:r>
              <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180 </a:t>
            </a:r>
            <a:r>
              <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天内某条记录的全文得到访问或是对记录进行保存的次数</a:t>
            </a:r>
            <a:endParaRPr kumimoji="0" lang="zh-CN" altLang="en-US" sz="2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zh-CN" altLang="en-US" sz="1800" b="1" i="0" u="none" strike="noStrike" kern="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Arial" panose="020B0604020202020204" pitchFamily="34" charset="0"/>
              </a:rPr>
              <a:t>使用次数</a:t>
            </a:r>
            <a:r>
              <a:rPr kumimoji="0" lang="en-US" altLang="zh-CN" sz="1800" b="1" i="0" u="none" strike="noStrike" kern="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Arial" panose="020B0604020202020204" pitchFamily="34" charset="0"/>
              </a:rPr>
              <a:t>-2013</a:t>
            </a:r>
            <a:r>
              <a:rPr kumimoji="0" lang="zh-CN" altLang="en-US" sz="1800" b="1" i="0" u="none" strike="noStrike" kern="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Arial" panose="020B0604020202020204" pitchFamily="34" charset="0"/>
              </a:rPr>
              <a:t>年至今</a:t>
            </a:r>
            <a:r>
              <a:rPr kumimoji="0" lang="en-US" altLang="zh-CN"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从</a:t>
            </a:r>
            <a:r>
              <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2013</a:t>
            </a:r>
            <a:r>
              <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年</a:t>
            </a:r>
            <a:r>
              <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2</a:t>
            </a:r>
            <a:r>
              <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月</a:t>
            </a:r>
            <a:r>
              <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1</a:t>
            </a:r>
            <a:r>
              <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日开始某条记录的全文得到访问或是对记录进行保存的次数</a:t>
            </a:r>
            <a:endParaRPr kumimoji="0" lang="zh-CN" altLang="en-US" sz="2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228600" marR="0" lvl="1" indent="-228600" algn="l" defTabSz="914400" rtl="0" eaLnBrk="0" fontAlgn="auto" latinLnBrk="0" hangingPunct="0">
              <a:lnSpc>
                <a:spcPct val="100000"/>
              </a:lnSpc>
              <a:spcBef>
                <a:spcPct val="50000"/>
              </a:spcBef>
              <a:spcAft>
                <a:spcPts val="0"/>
              </a:spcAft>
              <a:buClr>
                <a:srgbClr val="1AC604"/>
              </a:buClr>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F770E93C-763E-44E9-B2E4-F72B31AA4F8F}"/>
              </a:ext>
            </a:extLst>
          </p:cNvPr>
          <p:cNvPicPr>
            <a:picLocks noChangeAspect="1" noChangeArrowheads="1"/>
          </p:cNvPicPr>
          <p:nvPr/>
        </p:nvPicPr>
        <p:blipFill>
          <a:blip r:embed="rId2"/>
          <a:srcRect/>
          <a:stretch>
            <a:fillRect/>
          </a:stretch>
        </p:blipFill>
        <p:spPr bwMode="auto">
          <a:xfrm>
            <a:off x="685800" y="4134852"/>
            <a:ext cx="2209800" cy="179070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723D1C1E-2CE6-4D16-9607-A17773C02C42}"/>
              </a:ext>
            </a:extLst>
          </p:cNvPr>
          <p:cNvSpPr>
            <a:spLocks noChangeArrowheads="1"/>
          </p:cNvSpPr>
          <p:nvPr/>
        </p:nvSpPr>
        <p:spPr bwMode="auto">
          <a:xfrm>
            <a:off x="3581400" y="4435349"/>
            <a:ext cx="4724400" cy="1385887"/>
          </a:xfrm>
          <a:prstGeom prst="rect">
            <a:avLst/>
          </a:prstGeom>
          <a:noFill/>
          <a:ln w="38100">
            <a:solidFill>
              <a:srgbClr val="3213ED"/>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ahoma" panose="020B0604030504040204" pitchFamily="34" charset="0"/>
              </a:rPr>
              <a:t>备注：</a:t>
            </a:r>
            <a:endPar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ahoma" panose="020B0604030504040204" pitchFamily="34" charset="0"/>
            </a:endParaRP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ahoma" panose="020B0604030504040204" pitchFamily="34" charset="0"/>
              </a:rPr>
              <a:t>使用次数记录的是全体 </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ahoma" panose="020B0604030504040204" pitchFamily="34" charset="0"/>
              </a:rPr>
              <a:t>Web of Science </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ahoma" panose="020B0604030504040204" pitchFamily="34" charset="0"/>
              </a:rPr>
              <a:t>用户进行的所有操作，而不仅仅限于您所属机构中的用户。</a:t>
            </a: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ahoma" panose="020B0604030504040204" pitchFamily="34" charset="0"/>
              </a:rPr>
              <a:t>如果某篇文献在 </a:t>
            </a:r>
            <a:r>
              <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ahoma" panose="020B0604030504040204" pitchFamily="34" charset="0"/>
              </a:rPr>
              <a:t>Web of Science </a:t>
            </a: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ahoma" panose="020B0604030504040204" pitchFamily="34" charset="0"/>
              </a:rPr>
              <a:t>平台上有多个不同版本，则这些版本的使用次数将加以统计。</a:t>
            </a:r>
          </a:p>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zh-CN"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ahoma" panose="020B0604030504040204" pitchFamily="34" charset="0"/>
              </a:rPr>
              <a:t>使用次数每天更新一次。</a:t>
            </a:r>
          </a:p>
        </p:txBody>
      </p:sp>
      <p:sp>
        <p:nvSpPr>
          <p:cNvPr id="5" name="标题 1">
            <a:extLst>
              <a:ext uri="{FF2B5EF4-FFF2-40B4-BE49-F238E27FC236}">
                <a16:creationId xmlns:a16="http://schemas.microsoft.com/office/drawing/2014/main" id="{88112F1F-06BC-43C5-80B6-52139FA25D34}"/>
              </a:ext>
            </a:extLst>
          </p:cNvPr>
          <p:cNvSpPr txBox="1">
            <a:spLocks/>
          </p:cNvSpPr>
          <p:nvPr/>
        </p:nvSpPr>
        <p:spPr>
          <a:xfrm>
            <a:off x="516845" y="336608"/>
            <a:ext cx="7369175" cy="83661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Arial" panose="020B0604020202020204" pitchFamily="34" charset="0"/>
              </a:rPr>
              <a:t>文献级别用量指标</a:t>
            </a:r>
            <a:br>
              <a:rPr kumimoji="0" lang="zh-CN" altLang="en-US" sz="4400" b="1" i="0" u="none" strike="noStrike" kern="120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j-cs"/>
              </a:rPr>
            </a:br>
            <a:endParaRPr kumimoji="0" lang="zh-CN" altLang="en-US" sz="4400" b="1" i="0" u="none" strike="noStrike" kern="120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3018496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0CA40E-F3AB-4B33-9265-1A64A7291654}"/>
              </a:ext>
            </a:extLst>
          </p:cNvPr>
          <p:cNvPicPr>
            <a:picLocks noChangeAspect="1"/>
          </p:cNvPicPr>
          <p:nvPr/>
        </p:nvPicPr>
        <p:blipFill>
          <a:blip r:embed="rId2"/>
          <a:stretch>
            <a:fillRect/>
          </a:stretch>
        </p:blipFill>
        <p:spPr>
          <a:xfrm>
            <a:off x="0" y="685192"/>
            <a:ext cx="9144000" cy="6186456"/>
          </a:xfrm>
          <a:prstGeom prst="rect">
            <a:avLst/>
          </a:prstGeom>
        </p:spPr>
      </p:pic>
      <p:sp>
        <p:nvSpPr>
          <p:cNvPr id="6" name="Title 1">
            <a:extLst>
              <a:ext uri="{FF2B5EF4-FFF2-40B4-BE49-F238E27FC236}">
                <a16:creationId xmlns:a16="http://schemas.microsoft.com/office/drawing/2014/main" id="{6FF6C3AF-6004-48C7-8286-43FB2D554DD9}"/>
              </a:ext>
            </a:extLst>
          </p:cNvPr>
          <p:cNvSpPr txBox="1">
            <a:spLocks/>
          </p:cNvSpPr>
          <p:nvPr/>
        </p:nvSpPr>
        <p:spPr>
          <a:xfrm>
            <a:off x="42362" y="168858"/>
            <a:ext cx="8924124"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a:defRPr/>
            </a:pPr>
            <a:r>
              <a:rPr lang="zh-CN" altLang="en-US" dirty="0"/>
              <a:t>使用</a:t>
            </a:r>
            <a:r>
              <a:rPr kumimoji="0" lang="zh-CN" altLang="en-US" b="1" i="0" u="none" strike="noStrike" kern="1200" cap="none" spc="0" normalizeH="0" baseline="0" noProof="0" dirty="0">
                <a:ln>
                  <a:noFill/>
                </a:ln>
                <a:solidFill>
                  <a:srgbClr val="6817FF"/>
                </a:solidFill>
                <a:effectLst/>
                <a:uLnTx/>
                <a:uFillTx/>
              </a:rPr>
              <a:t>次数</a:t>
            </a:r>
            <a:r>
              <a:rPr lang="en-US" altLang="zh-CN" dirty="0"/>
              <a:t>-</a:t>
            </a:r>
            <a:r>
              <a:rPr lang="zh-CN" altLang="en-US" dirty="0"/>
              <a:t>了解读者研究兴趣</a:t>
            </a:r>
            <a:endParaRPr kumimoji="0" lang="en-US" b="1" i="0" u="none" strike="noStrike" kern="1200" cap="none" spc="0" normalizeH="0" baseline="0" noProof="0" dirty="0">
              <a:ln>
                <a:noFill/>
              </a:ln>
              <a:solidFill>
                <a:srgbClr val="6817FF"/>
              </a:solidFill>
              <a:effectLst/>
              <a:uLnTx/>
              <a:uFillTx/>
            </a:endParaRPr>
          </a:p>
        </p:txBody>
      </p:sp>
      <p:sp>
        <p:nvSpPr>
          <p:cNvPr id="7" name="TextBox 6">
            <a:extLst>
              <a:ext uri="{FF2B5EF4-FFF2-40B4-BE49-F238E27FC236}">
                <a16:creationId xmlns:a16="http://schemas.microsoft.com/office/drawing/2014/main" id="{60640DA6-18A7-44F7-80E8-25303EFE8244}"/>
              </a:ext>
            </a:extLst>
          </p:cNvPr>
          <p:cNvSpPr txBox="1">
            <a:spLocks noChangeArrowheads="1"/>
          </p:cNvSpPr>
          <p:nvPr/>
        </p:nvSpPr>
        <p:spPr bwMode="auto">
          <a:xfrm>
            <a:off x="5588000" y="928490"/>
            <a:ext cx="2562225" cy="369332"/>
          </a:xfrm>
          <a:prstGeom prst="rect">
            <a:avLst/>
          </a:prstGeom>
          <a:solidFill>
            <a:srgbClr val="6817FF"/>
          </a:solidFill>
          <a:ln w="22225">
            <a:no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rgbClr val="FFFFFF"/>
                </a:solidFill>
                <a:effectLst/>
                <a:uLnTx/>
                <a:uFillTx/>
                <a:latin typeface="黑体" panose="02010609060101010101" pitchFamily="49" charset="-122"/>
                <a:ea typeface="黑体" panose="02010609060101010101" pitchFamily="49" charset="-122"/>
                <a:cs typeface="Arial" panose="020B0604020202020204" pitchFamily="34" charset="0"/>
              </a:rPr>
              <a:t>使用次数</a:t>
            </a:r>
            <a:r>
              <a:rPr kumimoji="0" lang="en-US" altLang="zh-CN" sz="1800" b="1" i="0" u="none" strike="noStrike" kern="0" cap="none" spc="0" normalizeH="0" baseline="0" noProof="0" dirty="0">
                <a:ln>
                  <a:noFill/>
                </a:ln>
                <a:solidFill>
                  <a:srgbClr val="FFFFFF"/>
                </a:solidFill>
                <a:effectLst/>
                <a:uLnTx/>
                <a:uFillTx/>
                <a:latin typeface="黑体" panose="02010609060101010101" pitchFamily="49" charset="-122"/>
                <a:ea typeface="黑体" panose="02010609060101010101" pitchFamily="49" charset="-122"/>
                <a:cs typeface="Arial" panose="020B0604020202020204" pitchFamily="34" charset="0"/>
              </a:rPr>
              <a:t>—</a:t>
            </a:r>
            <a:r>
              <a:rPr kumimoji="0" lang="zh-CN" altLang="en-US" sz="1800" b="1" i="0" u="none" strike="noStrike" kern="0" cap="none" spc="0" normalizeH="0" baseline="0" noProof="0" dirty="0">
                <a:ln>
                  <a:noFill/>
                </a:ln>
                <a:solidFill>
                  <a:srgbClr val="FFFFFF"/>
                </a:solidFill>
                <a:effectLst/>
                <a:uLnTx/>
                <a:uFillTx/>
                <a:latin typeface="黑体" panose="02010609060101010101" pitchFamily="49" charset="-122"/>
                <a:ea typeface="黑体" panose="02010609060101010101" pitchFamily="49" charset="-122"/>
                <a:cs typeface="Arial" panose="020B0604020202020204" pitchFamily="34" charset="0"/>
              </a:rPr>
              <a:t>最近</a:t>
            </a:r>
            <a:r>
              <a:rPr kumimoji="0" lang="en-US" altLang="zh-CN" sz="1800" b="1" i="0" u="none" strike="noStrike" kern="0" cap="none" spc="0" normalizeH="0" baseline="0" noProof="0" dirty="0">
                <a:ln>
                  <a:noFill/>
                </a:ln>
                <a:solidFill>
                  <a:srgbClr val="FFFFFF"/>
                </a:solidFill>
                <a:effectLst/>
                <a:uLnTx/>
                <a:uFillTx/>
                <a:latin typeface="黑体" panose="02010609060101010101" pitchFamily="49" charset="-122"/>
                <a:ea typeface="黑体" panose="02010609060101010101" pitchFamily="49" charset="-122"/>
                <a:cs typeface="Arial" panose="020B0604020202020204" pitchFamily="34" charset="0"/>
              </a:rPr>
              <a:t>180</a:t>
            </a:r>
            <a:r>
              <a:rPr kumimoji="0" lang="zh-CN" altLang="en-US" sz="1800" b="1" i="0" u="none" strike="noStrike" kern="0" cap="none" spc="0" normalizeH="0" baseline="0" noProof="0" dirty="0">
                <a:ln>
                  <a:noFill/>
                </a:ln>
                <a:solidFill>
                  <a:srgbClr val="FFFFFF"/>
                </a:solidFill>
                <a:effectLst/>
                <a:uLnTx/>
                <a:uFillTx/>
                <a:latin typeface="黑体" panose="02010609060101010101" pitchFamily="49" charset="-122"/>
                <a:ea typeface="黑体" panose="02010609060101010101" pitchFamily="49" charset="-122"/>
                <a:cs typeface="Arial" panose="020B0604020202020204" pitchFamily="34" charset="0"/>
              </a:rPr>
              <a:t>天</a:t>
            </a:r>
            <a:endParaRPr kumimoji="0" lang="en-US" altLang="zh-CN" sz="1800" b="1" i="0" u="none" strike="noStrike" kern="0" cap="none" spc="0" normalizeH="0" baseline="0" noProof="0" dirty="0">
              <a:ln>
                <a:noFill/>
              </a:ln>
              <a:solidFill>
                <a:srgbClr val="FFFFFF"/>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9" name="TextBox 8">
            <a:extLst>
              <a:ext uri="{FF2B5EF4-FFF2-40B4-BE49-F238E27FC236}">
                <a16:creationId xmlns:a16="http://schemas.microsoft.com/office/drawing/2014/main" id="{340CBAA2-B53C-4FFE-B8E9-523E24CD56E8}"/>
              </a:ext>
            </a:extLst>
          </p:cNvPr>
          <p:cNvSpPr txBox="1"/>
          <p:nvPr/>
        </p:nvSpPr>
        <p:spPr>
          <a:xfrm>
            <a:off x="930965" y="2568769"/>
            <a:ext cx="1042998" cy="369332"/>
          </a:xfrm>
          <a:prstGeom prst="rect">
            <a:avLst/>
          </a:prstGeom>
          <a:solidFill>
            <a:srgbClr val="3213ED"/>
          </a:solidFill>
        </p:spPr>
        <p:txBody>
          <a:bodyPr wrap="square" rtlCol="0">
            <a:spAutoFit/>
          </a:bodyPr>
          <a:lstStyle/>
          <a:p>
            <a:r>
              <a:rPr lang="en-US" b="1" dirty="0">
                <a:solidFill>
                  <a:schemeClr val="bg1"/>
                </a:solidFill>
                <a:latin typeface="微软雅黑" panose="020B0503020204020204" pitchFamily="34" charset="-122"/>
                <a:ea typeface="微软雅黑" panose="020B0503020204020204" pitchFamily="34" charset="-122"/>
              </a:rPr>
              <a:t>2018</a:t>
            </a:r>
            <a:r>
              <a:rPr lang="zh-CN" altLang="en-US" b="1" dirty="0">
                <a:solidFill>
                  <a:schemeClr val="bg1"/>
                </a:solidFill>
                <a:latin typeface="微软雅黑" panose="020B0503020204020204" pitchFamily="34" charset="-122"/>
                <a:ea typeface="微软雅黑" panose="020B0503020204020204" pitchFamily="34" charset="-122"/>
              </a:rPr>
              <a:t>年</a:t>
            </a:r>
            <a:endParaRPr lang="en-US" b="1" dirty="0">
              <a:solidFill>
                <a:schemeClr val="bg1"/>
              </a:solidFill>
              <a:latin typeface="微软雅黑" panose="020B0503020204020204" pitchFamily="34" charset="-122"/>
              <a:ea typeface="微软雅黑" panose="020B0503020204020204" pitchFamily="34" charset="-122"/>
            </a:endParaRPr>
          </a:p>
        </p:txBody>
      </p:sp>
      <p:sp>
        <p:nvSpPr>
          <p:cNvPr id="11" name="Rectangle: Rounded Corners 10">
            <a:extLst>
              <a:ext uri="{FF2B5EF4-FFF2-40B4-BE49-F238E27FC236}">
                <a16:creationId xmlns:a16="http://schemas.microsoft.com/office/drawing/2014/main" id="{66DA66A6-421E-4EE9-B3F9-821FF002ACD6}"/>
              </a:ext>
            </a:extLst>
          </p:cNvPr>
          <p:cNvSpPr/>
          <p:nvPr/>
        </p:nvSpPr>
        <p:spPr>
          <a:xfrm>
            <a:off x="4572000" y="1517410"/>
            <a:ext cx="2032000" cy="259034"/>
          </a:xfrm>
          <a:prstGeom prst="roundRect">
            <a:avLst/>
          </a:prstGeom>
          <a:noFill/>
          <a:ln w="38100" cap="flat" cmpd="sng" algn="ctr">
            <a:solidFill>
              <a:srgbClr val="1AC704"/>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A532E83-2931-47D1-A419-EDFA169EE9D3}"/>
              </a:ext>
            </a:extLst>
          </p:cNvPr>
          <p:cNvSpPr/>
          <p:nvPr/>
        </p:nvSpPr>
        <p:spPr bwMode="auto">
          <a:xfrm>
            <a:off x="7617898" y="3130862"/>
            <a:ext cx="1042998" cy="224199"/>
          </a:xfrm>
          <a:prstGeom prst="rect">
            <a:avLst/>
          </a:prstGeom>
          <a:noFill/>
          <a:ln w="38100" cap="flat" cmpd="sng" algn="ctr">
            <a:solidFill>
              <a:srgbClr val="FF0000"/>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8DEDC240-7B63-4605-8AB4-AF097425CEB1}"/>
              </a:ext>
            </a:extLst>
          </p:cNvPr>
          <p:cNvSpPr/>
          <p:nvPr/>
        </p:nvSpPr>
        <p:spPr bwMode="auto">
          <a:xfrm>
            <a:off x="7617898" y="2561042"/>
            <a:ext cx="1042998" cy="224199"/>
          </a:xfrm>
          <a:prstGeom prst="rect">
            <a:avLst/>
          </a:prstGeom>
          <a:noFill/>
          <a:ln w="38100" cap="flat" cmpd="sng" algn="ctr">
            <a:solidFill>
              <a:srgbClr val="FF0000"/>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9CEAD894-F175-40CF-AEC3-D76484BD6951}"/>
              </a:ext>
            </a:extLst>
          </p:cNvPr>
          <p:cNvSpPr txBox="1">
            <a:spLocks noChangeArrowheads="1"/>
          </p:cNvSpPr>
          <p:nvPr/>
        </p:nvSpPr>
        <p:spPr bwMode="auto">
          <a:xfrm>
            <a:off x="6031505" y="2474558"/>
            <a:ext cx="1537499" cy="369332"/>
          </a:xfrm>
          <a:prstGeom prst="rect">
            <a:avLst/>
          </a:prstGeom>
          <a:solidFill>
            <a:srgbClr val="6817FF"/>
          </a:solidFill>
          <a:ln w="22225">
            <a:no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rgbClr val="FFFFFF"/>
                </a:solidFill>
                <a:effectLst/>
                <a:uLnTx/>
                <a:uFillTx/>
                <a:latin typeface="黑体" panose="02010609060101010101" pitchFamily="49" charset="-122"/>
                <a:ea typeface="黑体" panose="02010609060101010101" pitchFamily="49" charset="-122"/>
                <a:cs typeface="Arial" panose="020B0604020202020204" pitchFamily="34" charset="0"/>
              </a:rPr>
              <a:t>被引频次：</a:t>
            </a:r>
            <a:r>
              <a:rPr kumimoji="0" lang="en-US" altLang="zh-CN" sz="1800" b="1" i="0" u="none" strike="noStrike" kern="0" cap="none" spc="0" normalizeH="0" baseline="0" noProof="0" dirty="0">
                <a:ln>
                  <a:noFill/>
                </a:ln>
                <a:solidFill>
                  <a:srgbClr val="FFFFFF"/>
                </a:solidFill>
                <a:effectLst/>
                <a:uLnTx/>
                <a:uFillTx/>
                <a:latin typeface="黑体" panose="02010609060101010101" pitchFamily="49" charset="-122"/>
                <a:ea typeface="黑体" panose="02010609060101010101" pitchFamily="49" charset="-122"/>
                <a:cs typeface="Arial" panose="020B0604020202020204" pitchFamily="34" charset="0"/>
              </a:rPr>
              <a:t>6</a:t>
            </a:r>
          </a:p>
        </p:txBody>
      </p:sp>
      <p:sp>
        <p:nvSpPr>
          <p:cNvPr id="19" name="TextBox 18">
            <a:extLst>
              <a:ext uri="{FF2B5EF4-FFF2-40B4-BE49-F238E27FC236}">
                <a16:creationId xmlns:a16="http://schemas.microsoft.com/office/drawing/2014/main" id="{5AFA5C08-E7EE-4E3D-848A-3E10A7EF0601}"/>
              </a:ext>
            </a:extLst>
          </p:cNvPr>
          <p:cNvSpPr txBox="1">
            <a:spLocks noChangeArrowheads="1"/>
          </p:cNvSpPr>
          <p:nvPr/>
        </p:nvSpPr>
        <p:spPr bwMode="auto">
          <a:xfrm>
            <a:off x="5749461" y="3006789"/>
            <a:ext cx="1819543" cy="369332"/>
          </a:xfrm>
          <a:prstGeom prst="rect">
            <a:avLst/>
          </a:prstGeom>
          <a:solidFill>
            <a:srgbClr val="6817FF"/>
          </a:solidFill>
          <a:ln w="22225">
            <a:no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rgbClr val="FFFFFF"/>
                </a:solidFill>
                <a:effectLst/>
                <a:uLnTx/>
                <a:uFillTx/>
                <a:latin typeface="黑体" panose="02010609060101010101" pitchFamily="49" charset="-122"/>
                <a:ea typeface="黑体" panose="02010609060101010101" pitchFamily="49" charset="-122"/>
                <a:cs typeface="Arial" panose="020B0604020202020204" pitchFamily="34" charset="0"/>
              </a:rPr>
              <a:t>最近</a:t>
            </a:r>
            <a:r>
              <a:rPr kumimoji="0" lang="en-US" altLang="zh-CN" sz="1800" b="1" i="0" u="none" strike="noStrike" kern="0" cap="none" spc="0" normalizeH="0" baseline="0" noProof="0" dirty="0">
                <a:ln>
                  <a:noFill/>
                </a:ln>
                <a:solidFill>
                  <a:srgbClr val="FFFFFF"/>
                </a:solidFill>
                <a:effectLst/>
                <a:uLnTx/>
                <a:uFillTx/>
                <a:latin typeface="黑体" panose="02010609060101010101" pitchFamily="49" charset="-122"/>
                <a:ea typeface="黑体" panose="02010609060101010101" pitchFamily="49" charset="-122"/>
                <a:cs typeface="Arial" panose="020B0604020202020204" pitchFamily="34" charset="0"/>
              </a:rPr>
              <a:t>180</a:t>
            </a:r>
            <a:r>
              <a:rPr kumimoji="0" lang="zh-CN" altLang="en-US" sz="1800" b="1" i="0" u="none" strike="noStrike" kern="0" cap="none" spc="0" normalizeH="0" baseline="0" noProof="0" dirty="0">
                <a:ln>
                  <a:noFill/>
                </a:ln>
                <a:solidFill>
                  <a:srgbClr val="FFFFFF"/>
                </a:solidFill>
                <a:effectLst/>
                <a:uLnTx/>
                <a:uFillTx/>
                <a:latin typeface="黑体" panose="02010609060101010101" pitchFamily="49" charset="-122"/>
                <a:ea typeface="黑体" panose="02010609060101010101" pitchFamily="49" charset="-122"/>
                <a:cs typeface="Arial" panose="020B0604020202020204" pitchFamily="34" charset="0"/>
              </a:rPr>
              <a:t>天：</a:t>
            </a:r>
            <a:r>
              <a:rPr kumimoji="0" lang="en-US" altLang="zh-CN" sz="1800" b="1" i="0" u="none" strike="noStrike" kern="0" cap="none" spc="0" normalizeH="0" baseline="0" noProof="0" dirty="0">
                <a:ln>
                  <a:noFill/>
                </a:ln>
                <a:solidFill>
                  <a:srgbClr val="FFFFFF"/>
                </a:solidFill>
                <a:effectLst/>
                <a:uLnTx/>
                <a:uFillTx/>
                <a:latin typeface="黑体" panose="02010609060101010101" pitchFamily="49" charset="-122"/>
                <a:ea typeface="黑体" panose="02010609060101010101" pitchFamily="49" charset="-122"/>
                <a:cs typeface="Arial" panose="020B0604020202020204" pitchFamily="34" charset="0"/>
              </a:rPr>
              <a:t>613</a:t>
            </a:r>
          </a:p>
        </p:txBody>
      </p:sp>
    </p:spTree>
    <p:extLst>
      <p:ext uri="{BB962C8B-B14F-4D97-AF65-F5344CB8AC3E}">
        <p14:creationId xmlns:p14="http://schemas.microsoft.com/office/powerpoint/2010/main" val="1528492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7"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DDBADD-BE24-4336-86C5-1921D613CD8F}"/>
              </a:ext>
            </a:extLst>
          </p:cNvPr>
          <p:cNvPicPr>
            <a:picLocks noChangeAspect="1"/>
          </p:cNvPicPr>
          <p:nvPr/>
        </p:nvPicPr>
        <p:blipFill>
          <a:blip r:embed="rId3"/>
          <a:stretch>
            <a:fillRect/>
          </a:stretch>
        </p:blipFill>
        <p:spPr>
          <a:xfrm>
            <a:off x="4669032" y="249128"/>
            <a:ext cx="4571997" cy="2893467"/>
          </a:xfrm>
          <a:prstGeom prst="rect">
            <a:avLst/>
          </a:prstGeom>
          <a:ln>
            <a:noFill/>
          </a:ln>
          <a:effectLst>
            <a:softEdge rad="112500"/>
          </a:effectLst>
        </p:spPr>
      </p:pic>
      <p:sp>
        <p:nvSpPr>
          <p:cNvPr id="7" name="Title 1">
            <a:extLst>
              <a:ext uri="{FF2B5EF4-FFF2-40B4-BE49-F238E27FC236}">
                <a16:creationId xmlns:a16="http://schemas.microsoft.com/office/drawing/2014/main" id="{38A6170D-045D-477C-8C10-81EAAB0D8D7E}"/>
              </a:ext>
            </a:extLst>
          </p:cNvPr>
          <p:cNvSpPr txBox="1">
            <a:spLocks/>
          </p:cNvSpPr>
          <p:nvPr/>
        </p:nvSpPr>
        <p:spPr>
          <a:xfrm>
            <a:off x="554232" y="1245386"/>
            <a:ext cx="8229600" cy="1143000"/>
          </a:xfrm>
          <a:prstGeom prst="rect">
            <a:avLst/>
          </a:prstGeom>
        </p:spPr>
        <p:txBody>
          <a:bodyPr>
            <a:normAutofit/>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100" b="1" i="0" u="none" strike="noStrike" kern="1200" cap="none" spc="0" normalizeH="0" baseline="0" noProof="0">
                <a:ln>
                  <a:noFill/>
                </a:ln>
                <a:solidFill>
                  <a:srgbClr val="6817FF"/>
                </a:solidFill>
                <a:effectLst/>
                <a:uLnTx/>
                <a:uFillTx/>
                <a:latin typeface="微软雅黑" pitchFamily="34" charset="-122"/>
                <a:ea typeface="微软雅黑" pitchFamily="34" charset="-122"/>
                <a:cs typeface="+mj-cs"/>
                <a:sym typeface="Arial" panose="020B0604020202020204" pitchFamily="34" charset="0"/>
              </a:rPr>
              <a:t>AGENDA</a:t>
            </a:r>
            <a:endParaRPr kumimoji="0" 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sym typeface="Arial" panose="020B0604020202020204" pitchFamily="34" charset="0"/>
            </a:endParaRPr>
          </a:p>
        </p:txBody>
      </p:sp>
      <p:cxnSp>
        <p:nvCxnSpPr>
          <p:cNvPr id="8" name="Straight Connector 7">
            <a:extLst>
              <a:ext uri="{FF2B5EF4-FFF2-40B4-BE49-F238E27FC236}">
                <a16:creationId xmlns:a16="http://schemas.microsoft.com/office/drawing/2014/main" id="{D0648E45-AA43-4EE7-924B-DD808CFF57C0}"/>
              </a:ext>
            </a:extLst>
          </p:cNvPr>
          <p:cNvCxnSpPr/>
          <p:nvPr/>
        </p:nvCxnSpPr>
        <p:spPr>
          <a:xfrm>
            <a:off x="556742" y="2136608"/>
            <a:ext cx="3881305" cy="0"/>
          </a:xfrm>
          <a:prstGeom prst="line">
            <a:avLst/>
          </a:prstGeom>
          <a:noFill/>
          <a:ln w="9525" cap="flat" cmpd="sng" algn="ctr">
            <a:solidFill>
              <a:srgbClr val="FFFFFF">
                <a:lumMod val="65000"/>
              </a:srgbClr>
            </a:solidFill>
            <a:prstDash val="solid"/>
          </a:ln>
          <a:effectLst/>
        </p:spPr>
      </p:cxnSp>
      <p:sp>
        <p:nvSpPr>
          <p:cNvPr id="9" name="Text Placeholder 3">
            <a:extLst>
              <a:ext uri="{FF2B5EF4-FFF2-40B4-BE49-F238E27FC236}">
                <a16:creationId xmlns:a16="http://schemas.microsoft.com/office/drawing/2014/main" id="{C814D68E-9F45-4BAC-8ABE-4420C6640E36}"/>
              </a:ext>
            </a:extLst>
          </p:cNvPr>
          <p:cNvSpPr txBox="1">
            <a:spLocks/>
          </p:cNvSpPr>
          <p:nvPr/>
        </p:nvSpPr>
        <p:spPr>
          <a:xfrm>
            <a:off x="554232" y="2650208"/>
            <a:ext cx="6684963" cy="322738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200000"/>
              </a:lnSpc>
              <a:buClr>
                <a:srgbClr val="1AC604"/>
              </a:buClr>
              <a:buNone/>
            </a:pPr>
            <a:r>
              <a:rPr lang="en-US" altLang="zh-CN" sz="2400" b="1" dirty="0">
                <a:solidFill>
                  <a:srgbClr val="000000"/>
                </a:solidFill>
                <a:latin typeface="微软雅黑" pitchFamily="34" charset="-122"/>
                <a:ea typeface="微软雅黑" pitchFamily="34" charset="-122"/>
              </a:rPr>
              <a:t>1. Web of </a:t>
            </a:r>
            <a:r>
              <a:rPr lang="en-US" altLang="zh-CN" sz="2400" b="1" dirty="0" err="1">
                <a:solidFill>
                  <a:srgbClr val="000000"/>
                </a:solidFill>
                <a:latin typeface="微软雅黑" pitchFamily="34" charset="-122"/>
                <a:ea typeface="微软雅黑" pitchFamily="34" charset="-122"/>
              </a:rPr>
              <a:t>Science</a:t>
            </a:r>
            <a:r>
              <a:rPr lang="en-US" altLang="zh-CN" sz="2400" b="1" baseline="30000" dirty="0" err="1">
                <a:solidFill>
                  <a:srgbClr val="000000"/>
                </a:solidFill>
                <a:latin typeface="微软雅黑" pitchFamily="34" charset="-122"/>
                <a:ea typeface="微软雅黑" pitchFamily="34" charset="-122"/>
              </a:rPr>
              <a:t>TM</a:t>
            </a:r>
            <a:r>
              <a:rPr lang="zh-CN" altLang="en-US" sz="2400" b="1" dirty="0">
                <a:solidFill>
                  <a:srgbClr val="000000"/>
                </a:solidFill>
                <a:latin typeface="微软雅黑" pitchFamily="34" charset="-122"/>
                <a:ea typeface="微软雅黑" pitchFamily="34" charset="-122"/>
              </a:rPr>
              <a:t>核心合集简介</a:t>
            </a:r>
            <a:endParaRPr lang="en-US" altLang="zh-CN" sz="2400" b="1" dirty="0">
              <a:solidFill>
                <a:srgbClr val="000000"/>
              </a:solidFill>
              <a:latin typeface="微软雅黑" pitchFamily="34" charset="-122"/>
              <a:ea typeface="微软雅黑" pitchFamily="34" charset="-122"/>
              <a:cs typeface="+mn-ea"/>
              <a:sym typeface="Arial" panose="020B0604020202020204" pitchFamily="34" charset="0"/>
            </a:endParaRPr>
          </a:p>
          <a:p>
            <a:pPr marL="0" indent="0">
              <a:lnSpc>
                <a:spcPct val="200000"/>
              </a:lnSpc>
              <a:buClr>
                <a:srgbClr val="1AC604"/>
              </a:buClr>
              <a:buNone/>
            </a:pPr>
            <a:r>
              <a:rPr lang="en-US" altLang="zh-CN" sz="2400" b="1" dirty="0">
                <a:solidFill>
                  <a:srgbClr val="3213ED"/>
                </a:solidFill>
                <a:latin typeface="微软雅黑" pitchFamily="34" charset="-122"/>
                <a:ea typeface="微软雅黑" pitchFamily="34" charset="-122"/>
                <a:cs typeface="+mn-ea"/>
                <a:sym typeface="Arial" panose="020B0604020202020204" pitchFamily="34" charset="0"/>
              </a:rPr>
              <a:t>2. Web of </a:t>
            </a:r>
            <a:r>
              <a:rPr lang="en-US" altLang="zh-CN" sz="2400" b="1" dirty="0" err="1">
                <a:solidFill>
                  <a:srgbClr val="3213ED"/>
                </a:solidFill>
                <a:latin typeface="微软雅黑" pitchFamily="34" charset="-122"/>
                <a:ea typeface="微软雅黑" pitchFamily="34" charset="-122"/>
                <a:cs typeface="+mn-ea"/>
                <a:sym typeface="Arial" panose="020B0604020202020204" pitchFamily="34" charset="0"/>
              </a:rPr>
              <a:t>Science</a:t>
            </a:r>
            <a:r>
              <a:rPr lang="en-US" sz="2400" b="1" baseline="30000" dirty="0" err="1">
                <a:solidFill>
                  <a:srgbClr val="3213ED"/>
                </a:solidFill>
                <a:latin typeface="微软雅黑" pitchFamily="34" charset="-122"/>
                <a:ea typeface="微软雅黑" pitchFamily="34" charset="-122"/>
                <a:cs typeface="+mn-ea"/>
              </a:rPr>
              <a:t>TM</a:t>
            </a:r>
            <a:r>
              <a:rPr lang="zh-CN" altLang="en-US" sz="2400" b="1" dirty="0">
                <a:solidFill>
                  <a:srgbClr val="3213ED"/>
                </a:solidFill>
                <a:latin typeface="微软雅黑" pitchFamily="34" charset="-122"/>
                <a:ea typeface="微软雅黑" pitchFamily="34" charset="-122"/>
                <a:cs typeface="+mn-ea"/>
                <a:sym typeface="Arial" panose="020B0604020202020204" pitchFamily="34" charset="0"/>
              </a:rPr>
              <a:t>核心合集如何助力科研</a:t>
            </a:r>
            <a:endParaRPr lang="en-US" altLang="zh-CN" sz="2400" b="1" dirty="0">
              <a:solidFill>
                <a:srgbClr val="3213ED"/>
              </a:solidFill>
              <a:latin typeface="微软雅黑" pitchFamily="34" charset="-122"/>
              <a:ea typeface="微软雅黑" pitchFamily="34" charset="-122"/>
              <a:cs typeface="+mn-ea"/>
              <a:sym typeface="Arial" panose="020B0604020202020204" pitchFamily="34" charset="0"/>
            </a:endParaRPr>
          </a:p>
          <a:p>
            <a:pPr marL="0" indent="0">
              <a:lnSpc>
                <a:spcPct val="200000"/>
              </a:lnSpc>
              <a:buClr>
                <a:srgbClr val="1AC604"/>
              </a:buClr>
              <a:buNone/>
            </a:pPr>
            <a:r>
              <a:rPr lang="en-US" altLang="zh-CN" sz="2400" b="1" dirty="0">
                <a:solidFill>
                  <a:srgbClr val="000000"/>
                </a:solidFill>
                <a:latin typeface="微软雅黑" pitchFamily="34" charset="-122"/>
                <a:ea typeface="微软雅黑" pitchFamily="34" charset="-122"/>
                <a:cs typeface="+mn-ea"/>
                <a:sym typeface="Arial" panose="020B0604020202020204" pitchFamily="34" charset="0"/>
              </a:rPr>
              <a:t>3. </a:t>
            </a:r>
            <a:r>
              <a:rPr lang="zh-CN" altLang="en-US" sz="2400" b="1" dirty="0">
                <a:solidFill>
                  <a:srgbClr val="000000"/>
                </a:solidFill>
                <a:latin typeface="微软雅黑" pitchFamily="34" charset="-122"/>
                <a:ea typeface="微软雅黑" pitchFamily="34" charset="-122"/>
                <a:cs typeface="+mn-ea"/>
                <a:sym typeface="Arial" panose="020B0604020202020204" pitchFamily="34" charset="0"/>
              </a:rPr>
              <a:t>更多帮助</a:t>
            </a:r>
            <a:r>
              <a:rPr lang="en-US" altLang="zh-CN" sz="2400" b="1" dirty="0">
                <a:solidFill>
                  <a:srgbClr val="000000"/>
                </a:solidFill>
                <a:latin typeface="微软雅黑" pitchFamily="34" charset="-122"/>
                <a:ea typeface="微软雅黑" pitchFamily="34" charset="-122"/>
                <a:cs typeface="+mn-ea"/>
                <a:sym typeface="Arial" panose="020B0604020202020204" pitchFamily="34" charset="0"/>
              </a:rPr>
              <a:t>&amp;</a:t>
            </a:r>
            <a:r>
              <a:rPr lang="zh-CN" altLang="en-US" sz="2400" b="1" dirty="0">
                <a:solidFill>
                  <a:srgbClr val="000000"/>
                </a:solidFill>
                <a:latin typeface="微软雅黑" pitchFamily="34" charset="-122"/>
                <a:ea typeface="微软雅黑" pitchFamily="34" charset="-122"/>
                <a:cs typeface="+mn-ea"/>
                <a:sym typeface="Arial" panose="020B0604020202020204" pitchFamily="34" charset="0"/>
              </a:rPr>
              <a:t>学习资源</a:t>
            </a:r>
          </a:p>
          <a:p>
            <a:pPr marL="0" indent="0">
              <a:lnSpc>
                <a:spcPct val="200000"/>
              </a:lnSpc>
              <a:buClr>
                <a:srgbClr val="1AC604"/>
              </a:buClr>
              <a:buNone/>
            </a:pPr>
            <a:endParaRPr lang="en-US" altLang="zh-CN" sz="2400" b="1" dirty="0">
              <a:solidFill>
                <a:srgbClr val="000000"/>
              </a:solidFill>
              <a:latin typeface="微软雅黑" pitchFamily="34" charset="-122"/>
              <a:ea typeface="微软雅黑" pitchFamily="34" charset="-122"/>
              <a:cs typeface="+mn-ea"/>
              <a:sym typeface="Arial" panose="020B0604020202020204" pitchFamily="34" charset="0"/>
            </a:endParaRPr>
          </a:p>
        </p:txBody>
      </p:sp>
    </p:spTree>
    <p:extLst>
      <p:ext uri="{BB962C8B-B14F-4D97-AF65-F5344CB8AC3E}">
        <p14:creationId xmlns:p14="http://schemas.microsoft.com/office/powerpoint/2010/main" val="33132504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555125-F438-4225-A6CB-345B29707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414211"/>
          </a:xfrm>
          <a:prstGeom prst="rect">
            <a:avLst/>
          </a:prstGeom>
        </p:spPr>
      </p:pic>
      <p:sp>
        <p:nvSpPr>
          <p:cNvPr id="5" name="Rectangle 4">
            <a:extLst>
              <a:ext uri="{FF2B5EF4-FFF2-40B4-BE49-F238E27FC236}">
                <a16:creationId xmlns:a16="http://schemas.microsoft.com/office/drawing/2014/main" id="{72419336-485D-445B-A500-D42891E55536}"/>
              </a:ext>
            </a:extLst>
          </p:cNvPr>
          <p:cNvSpPr/>
          <p:nvPr/>
        </p:nvSpPr>
        <p:spPr>
          <a:xfrm>
            <a:off x="2017463" y="2473989"/>
            <a:ext cx="1010614" cy="186552"/>
          </a:xfrm>
          <a:prstGeom prst="rect">
            <a:avLst/>
          </a:prstGeom>
          <a:noFill/>
          <a:ln w="28575" cap="flat" cmpd="sng" algn="ctr">
            <a:solidFill>
              <a:srgbClr val="1AC704"/>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6" name="TextBox 5">
            <a:extLst>
              <a:ext uri="{FF2B5EF4-FFF2-40B4-BE49-F238E27FC236}">
                <a16:creationId xmlns:a16="http://schemas.microsoft.com/office/drawing/2014/main" id="{6E491B7D-B6B5-4676-9258-3026F7AE4A73}"/>
              </a:ext>
            </a:extLst>
          </p:cNvPr>
          <p:cNvSpPr txBox="1"/>
          <p:nvPr/>
        </p:nvSpPr>
        <p:spPr>
          <a:xfrm>
            <a:off x="1238997" y="2317580"/>
            <a:ext cx="666539" cy="498974"/>
          </a:xfrm>
          <a:prstGeom prst="rect">
            <a:avLst/>
          </a:prstGeom>
          <a:solidFill>
            <a:srgbClr val="3213ED"/>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gn="ctr">
              <a:lnSpc>
                <a:spcPct val="150000"/>
              </a:lnSpc>
              <a:defRPr sz="1600" b="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综述</a:t>
            </a:r>
            <a:endParaRPr kumimoji="0" lang="en-US"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 name="Title 1">
            <a:extLst>
              <a:ext uri="{FF2B5EF4-FFF2-40B4-BE49-F238E27FC236}">
                <a16:creationId xmlns:a16="http://schemas.microsoft.com/office/drawing/2014/main" id="{65BE1ED7-1A6D-47A9-8C14-4C69ED61922D}"/>
              </a:ext>
            </a:extLst>
          </p:cNvPr>
          <p:cNvSpPr txBox="1">
            <a:spLocks/>
          </p:cNvSpPr>
          <p:nvPr/>
        </p:nvSpPr>
        <p:spPr>
          <a:xfrm>
            <a:off x="70755" y="212023"/>
            <a:ext cx="8229600" cy="443164"/>
          </a:xfrm>
          <a:prstGeom prst="rect">
            <a:avLst/>
          </a:prstGeom>
        </p:spPr>
        <p:txBody>
          <a:bodyPr anchor="ct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快速查看综述文章</a:t>
            </a:r>
            <a:r>
              <a:rPr kumimoji="0" lang="en-US" altLang="zh-CN"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——Review</a:t>
            </a: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（精炼）</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Tree>
    <p:extLst>
      <p:ext uri="{BB962C8B-B14F-4D97-AF65-F5344CB8AC3E}">
        <p14:creationId xmlns:p14="http://schemas.microsoft.com/office/powerpoint/2010/main" val="39846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C8BD4-06EB-47A4-801E-FD784C08F4EE}"/>
              </a:ext>
            </a:extLst>
          </p:cNvPr>
          <p:cNvSpPr txBox="1">
            <a:spLocks/>
          </p:cNvSpPr>
          <p:nvPr/>
        </p:nvSpPr>
        <p:spPr>
          <a:xfrm>
            <a:off x="70755" y="212023"/>
            <a:ext cx="8229600" cy="443164"/>
          </a:xfrm>
          <a:prstGeom prst="rect">
            <a:avLst/>
          </a:prstGeom>
        </p:spPr>
        <p:txBody>
          <a:bodyPr anchor="ct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快速查看综述文章</a:t>
            </a:r>
            <a:r>
              <a:rPr kumimoji="0" lang="en-US" altLang="zh-CN"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——Review</a:t>
            </a: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（精炼）</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pic>
        <p:nvPicPr>
          <p:cNvPr id="4" name="Picture 3">
            <a:extLst>
              <a:ext uri="{FF2B5EF4-FFF2-40B4-BE49-F238E27FC236}">
                <a16:creationId xmlns:a16="http://schemas.microsoft.com/office/drawing/2014/main" id="{BAE68562-5B93-4CBE-A6BE-AC725A443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1144"/>
            <a:ext cx="9144000" cy="6108728"/>
          </a:xfrm>
          <a:prstGeom prst="rect">
            <a:avLst/>
          </a:prstGeom>
        </p:spPr>
      </p:pic>
    </p:spTree>
    <p:extLst>
      <p:ext uri="{BB962C8B-B14F-4D97-AF65-F5344CB8AC3E}">
        <p14:creationId xmlns:p14="http://schemas.microsoft.com/office/powerpoint/2010/main" val="2460928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463AAB-B743-496A-B170-D07DB7B8AF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4324"/>
            <a:ext cx="9144000" cy="6123516"/>
          </a:xfrm>
          <a:prstGeom prst="rect">
            <a:avLst/>
          </a:prstGeom>
        </p:spPr>
      </p:pic>
      <p:sp>
        <p:nvSpPr>
          <p:cNvPr id="13" name="Rectangle 12">
            <a:extLst>
              <a:ext uri="{FF2B5EF4-FFF2-40B4-BE49-F238E27FC236}">
                <a16:creationId xmlns:a16="http://schemas.microsoft.com/office/drawing/2014/main" id="{1CCD4214-F8D1-4AC5-8FB0-051C79DF0D75}"/>
              </a:ext>
            </a:extLst>
          </p:cNvPr>
          <p:cNvSpPr/>
          <p:nvPr/>
        </p:nvSpPr>
        <p:spPr bwMode="auto">
          <a:xfrm>
            <a:off x="2075050" y="2814122"/>
            <a:ext cx="1413642" cy="219106"/>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4" name="Rectangle 13">
            <a:extLst>
              <a:ext uri="{FF2B5EF4-FFF2-40B4-BE49-F238E27FC236}">
                <a16:creationId xmlns:a16="http://schemas.microsoft.com/office/drawing/2014/main" id="{988D497C-3C45-4B5D-B330-F95FB22B87E6}"/>
              </a:ext>
            </a:extLst>
          </p:cNvPr>
          <p:cNvSpPr/>
          <p:nvPr/>
        </p:nvSpPr>
        <p:spPr bwMode="auto">
          <a:xfrm>
            <a:off x="1177447" y="2108847"/>
            <a:ext cx="891147" cy="331890"/>
          </a:xfrm>
          <a:prstGeom prst="rect">
            <a:avLst/>
          </a:prstGeom>
          <a:noFill/>
          <a:ln w="9525" cap="flat" cmpd="sng" algn="ctr">
            <a:no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975DE031-EADA-42F9-9B52-42C77E5F0530}"/>
              </a:ext>
            </a:extLst>
          </p:cNvPr>
          <p:cNvSpPr/>
          <p:nvPr/>
        </p:nvSpPr>
        <p:spPr bwMode="auto">
          <a:xfrm>
            <a:off x="1402915" y="2221631"/>
            <a:ext cx="1089764" cy="673947"/>
          </a:xfrm>
          <a:prstGeom prst="rect">
            <a:avLst/>
          </a:prstGeom>
          <a:noFill/>
          <a:ln w="9525" cap="flat" cmpd="sng" algn="ctr">
            <a:no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B3B4CCB1-0E70-4390-84D2-CBB347B371AC}"/>
              </a:ext>
            </a:extLst>
          </p:cNvPr>
          <p:cNvSpPr/>
          <p:nvPr/>
        </p:nvSpPr>
        <p:spPr>
          <a:xfrm>
            <a:off x="3703641" y="2692721"/>
            <a:ext cx="954107" cy="400110"/>
          </a:xfrm>
          <a:prstGeom prst="rect">
            <a:avLst/>
          </a:prstGeom>
          <a:solidFill>
            <a:srgbClr val="3213ED"/>
          </a:solidFill>
        </p:spPr>
        <p:txBody>
          <a:bodyPr wrap="none">
            <a:spAutoFit/>
          </a:bodyPr>
          <a:lstStyle/>
          <a:p>
            <a:r>
              <a:rPr lang="zh-CN" altLang="en-US" sz="2000" b="1" dirty="0">
                <a:solidFill>
                  <a:schemeClr val="bg1"/>
                </a:solidFill>
              </a:rPr>
              <a:t>电化学</a:t>
            </a:r>
            <a:endParaRPr lang="en-US" sz="2000" b="1" dirty="0">
              <a:solidFill>
                <a:schemeClr val="bg1"/>
              </a:solidFill>
            </a:endParaRPr>
          </a:p>
        </p:txBody>
      </p:sp>
      <p:sp>
        <p:nvSpPr>
          <p:cNvPr id="17" name="Title 1">
            <a:extLst>
              <a:ext uri="{FF2B5EF4-FFF2-40B4-BE49-F238E27FC236}">
                <a16:creationId xmlns:a16="http://schemas.microsoft.com/office/drawing/2014/main" id="{DC387397-ABD3-4456-85D7-620485ACD34E}"/>
              </a:ext>
            </a:extLst>
          </p:cNvPr>
          <p:cNvSpPr txBox="1">
            <a:spLocks/>
          </p:cNvSpPr>
          <p:nvPr/>
        </p:nvSpPr>
        <p:spPr>
          <a:xfrm>
            <a:off x="73178" y="122026"/>
            <a:ext cx="8229600"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锁定特定学科领域</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pic>
        <p:nvPicPr>
          <p:cNvPr id="19" name="Picture 18">
            <a:extLst>
              <a:ext uri="{FF2B5EF4-FFF2-40B4-BE49-F238E27FC236}">
                <a16:creationId xmlns:a16="http://schemas.microsoft.com/office/drawing/2014/main" id="{2C489601-9543-42D5-92B6-53FFDA0E5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1674" y="2837938"/>
            <a:ext cx="1381318" cy="171474"/>
          </a:xfrm>
          <a:prstGeom prst="rect">
            <a:avLst/>
          </a:prstGeom>
        </p:spPr>
      </p:pic>
    </p:spTree>
    <p:extLst>
      <p:ext uri="{BB962C8B-B14F-4D97-AF65-F5344CB8AC3E}">
        <p14:creationId xmlns:p14="http://schemas.microsoft.com/office/powerpoint/2010/main" val="325914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0116DE-19D0-4C74-9AC1-F25C985F2DB9}"/>
              </a:ext>
            </a:extLst>
          </p:cNvPr>
          <p:cNvSpPr txBox="1">
            <a:spLocks/>
          </p:cNvSpPr>
          <p:nvPr/>
        </p:nvSpPr>
        <p:spPr>
          <a:xfrm>
            <a:off x="85370" y="121226"/>
            <a:ext cx="8229600"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锁定特定学科领域</a:t>
            </a:r>
            <a:r>
              <a:rPr kumimoji="0" lang="en-US" altLang="zh-CN"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a:t>
            </a: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电化学</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pic>
        <p:nvPicPr>
          <p:cNvPr id="6" name="Picture 5">
            <a:extLst>
              <a:ext uri="{FF2B5EF4-FFF2-40B4-BE49-F238E27FC236}">
                <a16:creationId xmlns:a16="http://schemas.microsoft.com/office/drawing/2014/main" id="{1C361382-BE1E-4158-836B-7C4710D9F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1740"/>
            <a:ext cx="9144000" cy="6138132"/>
          </a:xfrm>
          <a:prstGeom prst="rect">
            <a:avLst/>
          </a:prstGeom>
        </p:spPr>
      </p:pic>
    </p:spTree>
    <p:extLst>
      <p:ext uri="{BB962C8B-B14F-4D97-AF65-F5344CB8AC3E}">
        <p14:creationId xmlns:p14="http://schemas.microsoft.com/office/powerpoint/2010/main" val="185983253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2">
            <a:extLst>
              <a:ext uri="{FF2B5EF4-FFF2-40B4-BE49-F238E27FC236}">
                <a16:creationId xmlns:a16="http://schemas.microsoft.com/office/drawing/2014/main" id="{A4C36383-BBE6-4C43-AAC8-48202FADF0EB}"/>
              </a:ext>
            </a:extLst>
          </p:cNvPr>
          <p:cNvSpPr txBox="1">
            <a:spLocks/>
          </p:cNvSpPr>
          <p:nvPr/>
        </p:nvSpPr>
        <p:spPr bwMode="auto">
          <a:xfrm>
            <a:off x="383363" y="513296"/>
            <a:ext cx="7369175" cy="4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400" b="1">
                <a:solidFill>
                  <a:schemeClr val="bg2"/>
                </a:solidFill>
                <a:latin typeface="+mn-ea"/>
                <a:ea typeface="+mn-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1600"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小结</a:t>
            </a:r>
          </a:p>
        </p:txBody>
      </p:sp>
      <p:pic>
        <p:nvPicPr>
          <p:cNvPr id="16" name="Picture 15" descr="“search icon”的图片搜索结果">
            <a:extLst>
              <a:ext uri="{FF2B5EF4-FFF2-40B4-BE49-F238E27FC236}">
                <a16:creationId xmlns:a16="http://schemas.microsoft.com/office/drawing/2014/main" id="{148AD105-76A5-4C84-BB19-891D882A0F5A}"/>
              </a:ext>
            </a:extLst>
          </p:cNvPr>
          <p:cNvPicPr>
            <a:picLocks noChangeAspect="1" noChangeArrowheads="1"/>
          </p:cNvPicPr>
          <p:nvPr/>
        </p:nvPicPr>
        <p:blipFill>
          <a:blip r:embed="rId2" cstate="print">
            <a:duotone>
              <a:prstClr val="black"/>
              <a:srgbClr val="1AC604">
                <a:tint val="45000"/>
                <a:satMod val="400000"/>
              </a:srgbClr>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39802" y="529062"/>
            <a:ext cx="1088596" cy="108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3">
            <a:extLst>
              <a:ext uri="{FF2B5EF4-FFF2-40B4-BE49-F238E27FC236}">
                <a16:creationId xmlns:a16="http://schemas.microsoft.com/office/drawing/2014/main" id="{3E38ECFB-6794-4C45-96EF-DE4710BF7092}"/>
              </a:ext>
            </a:extLst>
          </p:cNvPr>
          <p:cNvSpPr>
            <a:spLocks noChangeArrowheads="1"/>
          </p:cNvSpPr>
          <p:nvPr/>
        </p:nvSpPr>
        <p:spPr bwMode="auto">
          <a:xfrm>
            <a:off x="6226551" y="2467317"/>
            <a:ext cx="28987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2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1AC704"/>
                </a:solidFill>
                <a:effectLst/>
                <a:uLnTx/>
                <a:uFillTx/>
                <a:latin typeface="微软雅黑" panose="020B0503020204020204" pitchFamily="34" charset="-122"/>
                <a:ea typeface="微软雅黑" panose="020B0503020204020204" pitchFamily="34" charset="-122"/>
                <a:cs typeface="Arial" panose="020B0604020202020204" pitchFamily="34" charset="0"/>
              </a:rPr>
              <a:t>相关领域的论文</a:t>
            </a:r>
            <a:endParaRPr kumimoji="0" lang="en-US" altLang="zh-CN" sz="2400" b="1" i="0" u="none" strike="noStrike" kern="1200" cap="none" spc="0" normalizeH="0" baseline="0" noProof="0" dirty="0">
              <a:ln>
                <a:noFill/>
              </a:ln>
              <a:solidFill>
                <a:srgbClr val="1AC704"/>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ctr" defTabSz="457200" rtl="0" eaLnBrk="1" fontAlgn="auto" latinLnBrk="0" hangingPunct="1">
              <a:lnSpc>
                <a:spcPct val="2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精炼检索结果</a:t>
            </a:r>
            <a:endPar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Web of Science</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类别）</a:t>
            </a:r>
            <a:endPar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Rectangle 13">
            <a:extLst>
              <a:ext uri="{FF2B5EF4-FFF2-40B4-BE49-F238E27FC236}">
                <a16:creationId xmlns:a16="http://schemas.microsoft.com/office/drawing/2014/main" id="{183320F8-7E64-4921-817B-917C4CC0BFCA}"/>
              </a:ext>
            </a:extLst>
          </p:cNvPr>
          <p:cNvSpPr>
            <a:spLocks noChangeArrowheads="1"/>
          </p:cNvSpPr>
          <p:nvPr/>
        </p:nvSpPr>
        <p:spPr bwMode="auto">
          <a:xfrm>
            <a:off x="-23396" y="2445339"/>
            <a:ext cx="2232026"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2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1AC704"/>
                </a:solidFill>
                <a:effectLst/>
                <a:uLnTx/>
                <a:uFillTx/>
                <a:latin typeface="微软雅黑" panose="020B0503020204020204" pitchFamily="34" charset="-122"/>
                <a:ea typeface="微软雅黑" panose="020B0503020204020204" pitchFamily="34" charset="-122"/>
                <a:cs typeface="Arial" panose="020B0604020202020204" pitchFamily="34" charset="0"/>
              </a:rPr>
              <a:t>高影响力论文</a:t>
            </a:r>
            <a:endParaRPr kumimoji="0" lang="en-US" altLang="zh-CN" sz="2400" b="1" i="0" u="none" strike="noStrike" kern="1200" cap="none" spc="0" normalizeH="0" baseline="0" noProof="0" dirty="0">
              <a:ln>
                <a:noFill/>
              </a:ln>
              <a:solidFill>
                <a:srgbClr val="1AC704"/>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ctr" defTabSz="457200" rtl="0" eaLnBrk="1" fontAlgn="auto" latinLnBrk="0" hangingPunct="1">
              <a:lnSpc>
                <a:spcPct val="200000"/>
              </a:lnSpc>
              <a:spcBef>
                <a:spcPts val="0"/>
              </a:spcBef>
              <a:spcAft>
                <a:spcPts val="0"/>
              </a:spcAft>
              <a:buClrTx/>
              <a:buSzTx/>
              <a:buFontTx/>
              <a:buNone/>
              <a:tabLst/>
              <a:defRPr/>
            </a:pPr>
            <a:endPar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被引频次降序排列</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ESI</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高水平论文</a:t>
            </a:r>
          </a:p>
        </p:txBody>
      </p:sp>
      <p:sp>
        <p:nvSpPr>
          <p:cNvPr id="19" name="Rectangle 14">
            <a:extLst>
              <a:ext uri="{FF2B5EF4-FFF2-40B4-BE49-F238E27FC236}">
                <a16:creationId xmlns:a16="http://schemas.microsoft.com/office/drawing/2014/main" id="{220F64D1-7A36-4139-9924-D197A7908DA5}"/>
              </a:ext>
            </a:extLst>
          </p:cNvPr>
          <p:cNvSpPr>
            <a:spLocks noChangeArrowheads="1"/>
          </p:cNvSpPr>
          <p:nvPr/>
        </p:nvSpPr>
        <p:spPr bwMode="auto">
          <a:xfrm>
            <a:off x="4074030" y="2455067"/>
            <a:ext cx="25701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2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1AC704"/>
                </a:solidFill>
                <a:effectLst/>
                <a:uLnTx/>
                <a:uFillTx/>
                <a:latin typeface="微软雅黑" panose="020B0503020204020204" pitchFamily="34" charset="-122"/>
                <a:ea typeface="微软雅黑" panose="020B0503020204020204" pitchFamily="34" charset="-122"/>
                <a:cs typeface="Arial" panose="020B0604020202020204" pitchFamily="34" charset="0"/>
              </a:rPr>
              <a:t>综述文章</a:t>
            </a:r>
          </a:p>
          <a:p>
            <a:pPr marL="0" marR="0" lvl="0" indent="0" algn="ctr" defTabSz="457200" rtl="0" eaLnBrk="1" fontAlgn="auto" latinLnBrk="0" hangingPunct="1">
              <a:lnSpc>
                <a:spcPct val="2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精炼检索结果</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（文献类型</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Review</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a:t>
            </a:r>
          </a:p>
        </p:txBody>
      </p:sp>
      <p:cxnSp>
        <p:nvCxnSpPr>
          <p:cNvPr id="20" name="Straight Connector 19">
            <a:extLst>
              <a:ext uri="{FF2B5EF4-FFF2-40B4-BE49-F238E27FC236}">
                <a16:creationId xmlns:a16="http://schemas.microsoft.com/office/drawing/2014/main" id="{6903B1B1-D4E6-4F3E-BBF5-F623C4F05D22}"/>
              </a:ext>
            </a:extLst>
          </p:cNvPr>
          <p:cNvCxnSpPr/>
          <p:nvPr/>
        </p:nvCxnSpPr>
        <p:spPr bwMode="auto">
          <a:xfrm>
            <a:off x="2137192" y="2443751"/>
            <a:ext cx="0" cy="2017713"/>
          </a:xfrm>
          <a:prstGeom prst="line">
            <a:avLst/>
          </a:prstGeom>
          <a:noFill/>
          <a:ln w="9525" cap="flat" cmpd="sng" algn="ctr">
            <a:solidFill>
              <a:srgbClr val="000000"/>
            </a:solidFill>
            <a:prstDash val="solid"/>
          </a:ln>
          <a:effectLst/>
        </p:spPr>
      </p:cxnSp>
      <p:cxnSp>
        <p:nvCxnSpPr>
          <p:cNvPr id="21" name="Straight Connector 20">
            <a:extLst>
              <a:ext uri="{FF2B5EF4-FFF2-40B4-BE49-F238E27FC236}">
                <a16:creationId xmlns:a16="http://schemas.microsoft.com/office/drawing/2014/main" id="{1B745B27-B6CC-4621-8FBC-5FDEB80F0799}"/>
              </a:ext>
            </a:extLst>
          </p:cNvPr>
          <p:cNvCxnSpPr/>
          <p:nvPr/>
        </p:nvCxnSpPr>
        <p:spPr bwMode="auto">
          <a:xfrm>
            <a:off x="6407310" y="2443751"/>
            <a:ext cx="0" cy="2017713"/>
          </a:xfrm>
          <a:prstGeom prst="line">
            <a:avLst/>
          </a:prstGeom>
          <a:noFill/>
          <a:ln w="9525" cap="flat" cmpd="sng" algn="ctr">
            <a:solidFill>
              <a:srgbClr val="000000"/>
            </a:solidFill>
            <a:prstDash val="solid"/>
          </a:ln>
          <a:effectLst/>
        </p:spPr>
      </p:cxnSp>
      <p:cxnSp>
        <p:nvCxnSpPr>
          <p:cNvPr id="22" name="Straight Connector 21">
            <a:extLst>
              <a:ext uri="{FF2B5EF4-FFF2-40B4-BE49-F238E27FC236}">
                <a16:creationId xmlns:a16="http://schemas.microsoft.com/office/drawing/2014/main" id="{E1F19E8A-37DE-4E9B-89EF-93E5D51F6AB3}"/>
              </a:ext>
            </a:extLst>
          </p:cNvPr>
          <p:cNvCxnSpPr/>
          <p:nvPr/>
        </p:nvCxnSpPr>
        <p:spPr bwMode="auto">
          <a:xfrm>
            <a:off x="4297780" y="2443751"/>
            <a:ext cx="0" cy="2017713"/>
          </a:xfrm>
          <a:prstGeom prst="line">
            <a:avLst/>
          </a:prstGeom>
          <a:noFill/>
          <a:ln w="9525" cap="flat" cmpd="sng" algn="ctr">
            <a:solidFill>
              <a:srgbClr val="000000"/>
            </a:solidFill>
            <a:prstDash val="solid"/>
          </a:ln>
          <a:effectLst/>
        </p:spPr>
      </p:cxnSp>
      <p:sp>
        <p:nvSpPr>
          <p:cNvPr id="23" name="Rectangle 13">
            <a:extLst>
              <a:ext uri="{FF2B5EF4-FFF2-40B4-BE49-F238E27FC236}">
                <a16:creationId xmlns:a16="http://schemas.microsoft.com/office/drawing/2014/main" id="{8AD68C06-52EC-4B52-98A8-93A79BFFA4B9}"/>
              </a:ext>
            </a:extLst>
          </p:cNvPr>
          <p:cNvSpPr>
            <a:spLocks noChangeArrowheads="1"/>
          </p:cNvSpPr>
          <p:nvPr/>
        </p:nvSpPr>
        <p:spPr bwMode="auto">
          <a:xfrm>
            <a:off x="2064167" y="2465976"/>
            <a:ext cx="22336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2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1AC704"/>
                </a:solidFill>
                <a:effectLst/>
                <a:uLnTx/>
                <a:uFillTx/>
                <a:latin typeface="微软雅黑" panose="020B0503020204020204" pitchFamily="34" charset="-122"/>
                <a:ea typeface="微软雅黑" panose="020B0503020204020204" pitchFamily="34" charset="-122"/>
                <a:cs typeface="Arial" panose="020B0604020202020204" pitchFamily="34" charset="0"/>
              </a:rPr>
              <a:t>最新发表论文</a:t>
            </a:r>
            <a:endParaRPr kumimoji="0" lang="en-US" altLang="zh-CN" sz="2400" b="1" i="0" u="none" strike="noStrike" kern="1200" cap="none" spc="0" normalizeH="0" baseline="0" noProof="0" dirty="0">
              <a:ln>
                <a:noFill/>
              </a:ln>
              <a:solidFill>
                <a:srgbClr val="1AC704"/>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ctr" defTabSz="457200" rtl="0" eaLnBrk="1" fontAlgn="auto" latinLnBrk="0" hangingPunct="1">
              <a:lnSpc>
                <a:spcPct val="200000"/>
              </a:lnSpc>
              <a:spcBef>
                <a:spcPts val="0"/>
              </a:spcBef>
              <a:spcAft>
                <a:spcPts val="0"/>
              </a:spcAft>
              <a:buClrTx/>
              <a:buSzTx/>
              <a:buFontTx/>
              <a:buNone/>
              <a:tabLst/>
              <a:defRPr/>
            </a:pPr>
            <a:endPar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文献级别用量指标</a:t>
            </a:r>
            <a:endPar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panose="020B0604020202020204" pitchFamily="34" charset="0"/>
              </a:rPr>
              <a:t>使用次数</a:t>
            </a:r>
          </a:p>
        </p:txBody>
      </p:sp>
      <p:sp>
        <p:nvSpPr>
          <p:cNvPr id="24" name="Rectangle 23">
            <a:extLst>
              <a:ext uri="{FF2B5EF4-FFF2-40B4-BE49-F238E27FC236}">
                <a16:creationId xmlns:a16="http://schemas.microsoft.com/office/drawing/2014/main" id="{883B592E-D5D7-4202-8796-1AD9001832E1}"/>
              </a:ext>
            </a:extLst>
          </p:cNvPr>
          <p:cNvSpPr/>
          <p:nvPr/>
        </p:nvSpPr>
        <p:spPr>
          <a:xfrm>
            <a:off x="1035385" y="288132"/>
            <a:ext cx="9124340" cy="824136"/>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n-cs"/>
              </a:rPr>
              <a:t>如何快速检索到高影响力的文献？</a:t>
            </a:r>
          </a:p>
        </p:txBody>
      </p:sp>
    </p:spTree>
    <p:extLst>
      <p:ext uri="{BB962C8B-B14F-4D97-AF65-F5344CB8AC3E}">
        <p14:creationId xmlns:p14="http://schemas.microsoft.com/office/powerpoint/2010/main" val="193281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C9B827-2779-4B68-913E-97B078249B17}"/>
              </a:ext>
            </a:extLst>
          </p:cNvPr>
          <p:cNvSpPr txBox="1">
            <a:spLocks noChangeArrowheads="1"/>
          </p:cNvSpPr>
          <p:nvPr/>
        </p:nvSpPr>
        <p:spPr bwMode="auto">
          <a:xfrm>
            <a:off x="786227" y="4284295"/>
            <a:ext cx="7571546" cy="195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marL="228600" marR="0" lvl="0" indent="-228600" algn="ctr" defTabSz="914400" rtl="0" eaLnBrk="1" fontAlgn="base" latinLnBrk="0" hangingPunct="1">
              <a:lnSpc>
                <a:spcPct val="150000"/>
              </a:lnSpc>
              <a:spcBef>
                <a:spcPct val="50000"/>
              </a:spcBef>
              <a:spcAft>
                <a:spcPct val="0"/>
              </a:spcAft>
              <a:buClr>
                <a:srgbClr val="1AC604"/>
              </a:buClr>
              <a:buSzTx/>
              <a:buFontTx/>
              <a:buNone/>
              <a:tabLst/>
              <a:defRPr/>
            </a:pPr>
            <a:r>
              <a:rPr kumimoji="0" lang="zh-CN" altLang="en-US" sz="2000" b="0" i="0" u="none" strike="noStrike" kern="0" cap="none" spc="0" normalizeH="0" baseline="0" noProof="0" dirty="0">
                <a:ln>
                  <a:noFill/>
                </a:ln>
                <a:solidFill>
                  <a:srgbClr val="000000"/>
                </a:solidFill>
                <a:effectLst/>
                <a:uLnTx/>
                <a:uFillTx/>
                <a:latin typeface="微软雅黑" pitchFamily="34" charset="-122"/>
                <a:ea typeface="微软雅黑" pitchFamily="34" charset="-122"/>
                <a:cs typeface="+mn-cs"/>
              </a:rPr>
              <a:t>          </a:t>
            </a:r>
            <a:r>
              <a:rPr kumimoji="0" lang="zh-CN" altLang="en-US" sz="2000" b="1" i="0" u="none" strike="noStrike" kern="0" cap="none" spc="0" normalizeH="0" baseline="0" noProof="0" dirty="0">
                <a:ln>
                  <a:noFill/>
                </a:ln>
                <a:solidFill>
                  <a:srgbClr val="3213ED"/>
                </a:solidFill>
                <a:effectLst/>
                <a:uLnTx/>
                <a:uFillTx/>
                <a:latin typeface="微软雅黑" pitchFamily="34" charset="-122"/>
                <a:ea typeface="微软雅黑" pitchFamily="34" charset="-122"/>
                <a:cs typeface="+mn-cs"/>
              </a:rPr>
              <a:t>科研过程中合理利用文献</a:t>
            </a:r>
          </a:p>
          <a:p>
            <a:pPr marL="228600" marR="0" lvl="0" indent="-228600" algn="l" defTabSz="914400" rtl="0" eaLnBrk="1" fontAlgn="base" latinLnBrk="0" hangingPunct="1">
              <a:lnSpc>
                <a:spcPct val="100000"/>
              </a:lnSpc>
              <a:spcBef>
                <a:spcPct val="50000"/>
              </a:spcBef>
              <a:spcAft>
                <a:spcPct val="0"/>
              </a:spcAft>
              <a:buClr>
                <a:srgbClr val="1AC604"/>
              </a:buClr>
              <a:buSzTx/>
              <a:buFontTx/>
              <a:buChar char="•"/>
              <a:tabLst/>
              <a:defRPr/>
            </a:pPr>
            <a:r>
              <a:rPr kumimoji="0" lang="zh-CN" altLang="en-US" sz="2000" b="0" i="0" u="none" strike="noStrike" kern="0" cap="none" spc="0" normalizeH="0" baseline="0" noProof="0" dirty="0">
                <a:ln>
                  <a:noFill/>
                </a:ln>
                <a:solidFill>
                  <a:srgbClr val="000000"/>
                </a:solidFill>
                <a:effectLst/>
                <a:uLnTx/>
                <a:uFillTx/>
                <a:latin typeface="微软雅黑" pitchFamily="34" charset="-122"/>
                <a:ea typeface="微软雅黑" pitchFamily="34" charset="-122"/>
                <a:cs typeface="+mn-cs"/>
              </a:rPr>
              <a:t>研究人员的文献平台可以由</a:t>
            </a:r>
            <a:r>
              <a:rPr kumimoji="0" lang="en-US" altLang="zh-CN" sz="2000" b="1" i="0" u="sng" strike="noStrike" kern="0" cap="none" spc="0" normalizeH="0" baseline="0" noProof="0" dirty="0">
                <a:ln>
                  <a:noFill/>
                </a:ln>
                <a:solidFill>
                  <a:srgbClr val="1DC806"/>
                </a:solidFill>
                <a:effectLst/>
                <a:uLnTx/>
                <a:uFillTx/>
                <a:latin typeface="微软雅黑" pitchFamily="34" charset="-122"/>
                <a:ea typeface="微软雅黑" pitchFamily="34" charset="-122"/>
                <a:cs typeface="+mn-cs"/>
              </a:rPr>
              <a:t>SCI</a:t>
            </a:r>
            <a:r>
              <a:rPr kumimoji="0" lang="zh-CN" altLang="en-US" sz="2000" b="1" i="0" u="sng" strike="noStrike" kern="0" cap="none" spc="0" normalizeH="0" baseline="0" noProof="0" dirty="0">
                <a:ln>
                  <a:noFill/>
                </a:ln>
                <a:solidFill>
                  <a:srgbClr val="1DC806"/>
                </a:solidFill>
                <a:effectLst/>
                <a:uLnTx/>
                <a:uFillTx/>
                <a:latin typeface="微软雅黑" pitchFamily="34" charset="-122"/>
                <a:ea typeface="微软雅黑" pitchFamily="34" charset="-122"/>
                <a:cs typeface="+mn-cs"/>
              </a:rPr>
              <a:t>数据库</a:t>
            </a:r>
            <a:r>
              <a:rPr kumimoji="0" lang="zh-CN" altLang="en-US" sz="2000" b="0" i="0" u="none" strike="noStrike" kern="0" cap="none" spc="0" normalizeH="0" baseline="0" noProof="0" dirty="0">
                <a:ln>
                  <a:noFill/>
                </a:ln>
                <a:solidFill>
                  <a:srgbClr val="000000"/>
                </a:solidFill>
                <a:effectLst/>
                <a:uLnTx/>
                <a:uFillTx/>
                <a:latin typeface="微软雅黑" pitchFamily="34" charset="-122"/>
                <a:ea typeface="微软雅黑" pitchFamily="34" charset="-122"/>
                <a:cs typeface="+mn-cs"/>
              </a:rPr>
              <a:t>作为入口，满足整体的需求；然后，通过这个入口来获取有用的高质量的全文期刊来满足纵深的研究需要。 </a:t>
            </a:r>
          </a:p>
        </p:txBody>
      </p:sp>
      <p:pic>
        <p:nvPicPr>
          <p:cNvPr id="6" name="Picture 5" descr="bg-face.jpg">
            <a:extLst>
              <a:ext uri="{FF2B5EF4-FFF2-40B4-BE49-F238E27FC236}">
                <a16:creationId xmlns:a16="http://schemas.microsoft.com/office/drawing/2014/main" id="{DA729FA5-2012-465C-84F6-88399E44B7D6}"/>
              </a:ext>
            </a:extLst>
          </p:cNvPr>
          <p:cNvPicPr>
            <a:picLocks noChangeAspect="1"/>
          </p:cNvPicPr>
          <p:nvPr/>
        </p:nvPicPr>
        <p:blipFill>
          <a:blip r:embed="rId2" cstate="print"/>
          <a:srcRect/>
          <a:stretch>
            <a:fillRect/>
          </a:stretch>
        </p:blipFill>
        <p:spPr bwMode="auto">
          <a:xfrm>
            <a:off x="3450692" y="1187935"/>
            <a:ext cx="2067550" cy="2771539"/>
          </a:xfrm>
          <a:prstGeom prst="rect">
            <a:avLst/>
          </a:prstGeom>
          <a:noFill/>
          <a:ln w="9525">
            <a:noFill/>
            <a:miter lim="800000"/>
            <a:headEnd/>
            <a:tailEnd/>
          </a:ln>
        </p:spPr>
      </p:pic>
      <p:sp>
        <p:nvSpPr>
          <p:cNvPr id="7" name="Title 3">
            <a:extLst>
              <a:ext uri="{FF2B5EF4-FFF2-40B4-BE49-F238E27FC236}">
                <a16:creationId xmlns:a16="http://schemas.microsoft.com/office/drawing/2014/main" id="{853CD048-70E7-4E75-9016-84B7B3FFCB36}"/>
              </a:ext>
            </a:extLst>
          </p:cNvPr>
          <p:cNvSpPr txBox="1">
            <a:spLocks/>
          </p:cNvSpPr>
          <p:nvPr/>
        </p:nvSpPr>
        <p:spPr>
          <a:xfrm>
            <a:off x="259080" y="209840"/>
            <a:ext cx="8229600"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如何获取全文呢？</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Tree>
    <p:extLst>
      <p:ext uri="{BB962C8B-B14F-4D97-AF65-F5344CB8AC3E}">
        <p14:creationId xmlns:p14="http://schemas.microsoft.com/office/powerpoint/2010/main" val="367765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F651224-E4DB-4F0D-9B86-EC9091EB37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8977"/>
            <a:ext cx="9144000" cy="6029848"/>
          </a:xfrm>
          <a:prstGeom prst="rect">
            <a:avLst/>
          </a:prstGeom>
        </p:spPr>
      </p:pic>
      <p:sp>
        <p:nvSpPr>
          <p:cNvPr id="7" name="Title 1">
            <a:extLst>
              <a:ext uri="{FF2B5EF4-FFF2-40B4-BE49-F238E27FC236}">
                <a16:creationId xmlns:a16="http://schemas.microsoft.com/office/drawing/2014/main" id="{95D9BCA4-1644-488C-A3FD-5CE528C0A87F}"/>
              </a:ext>
            </a:extLst>
          </p:cNvPr>
          <p:cNvSpPr txBox="1">
            <a:spLocks/>
          </p:cNvSpPr>
          <p:nvPr/>
        </p:nvSpPr>
        <p:spPr>
          <a:xfrm>
            <a:off x="71290" y="109175"/>
            <a:ext cx="8229600"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精炼检索结果</a:t>
            </a:r>
            <a:r>
              <a:rPr kumimoji="0" lang="en-US" altLang="zh-CN"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-OA</a:t>
            </a:r>
            <a:r>
              <a:rPr kumimoji="0" lang="zh-CN" alt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开放获取标签</a:t>
            </a:r>
            <a:br>
              <a:rPr kumimoji="0" lang="zh-CN" alt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br>
            <a:endParaRPr kumimoji="0" 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
        <p:nvSpPr>
          <p:cNvPr id="8" name="圆角矩形 21">
            <a:extLst>
              <a:ext uri="{FF2B5EF4-FFF2-40B4-BE49-F238E27FC236}">
                <a16:creationId xmlns:a16="http://schemas.microsoft.com/office/drawing/2014/main" id="{F51142FE-4FB3-40F7-B49B-BB9316A07010}"/>
              </a:ext>
            </a:extLst>
          </p:cNvPr>
          <p:cNvSpPr>
            <a:spLocks noChangeArrowheads="1"/>
          </p:cNvSpPr>
          <p:nvPr/>
        </p:nvSpPr>
        <p:spPr bwMode="auto">
          <a:xfrm>
            <a:off x="204537" y="5394040"/>
            <a:ext cx="1471345" cy="249651"/>
          </a:xfrm>
          <a:prstGeom prst="roundRect">
            <a:avLst>
              <a:gd name="adj" fmla="val 0"/>
            </a:avLst>
          </a:prstGeom>
          <a:noFill/>
          <a:ln w="25400" algn="ctr">
            <a:solidFill>
              <a:srgbClr val="1AC604"/>
            </a:solidFill>
            <a:round/>
            <a:headEnd/>
            <a:tailEnd/>
          </a:ln>
        </p:spPr>
        <p:txBody>
          <a:bodyPr lIns="0" tIns="0" rIns="182880" bIns="0"/>
          <a:lstStyle/>
          <a:p>
            <a:pPr>
              <a:spcBef>
                <a:spcPct val="50000"/>
              </a:spcBef>
              <a:defRPr/>
            </a:pPr>
            <a:endParaRPr lang="zh-CN" altLang="en-US" sz="2400">
              <a:solidFill>
                <a:srgbClr val="000000"/>
              </a:solidFill>
              <a:latin typeface="微软雅黑" panose="020B0503020204020204" pitchFamily="34" charset="-122"/>
              <a:ea typeface="微软雅黑" panose="020B0503020204020204" pitchFamily="34" charset="-122"/>
            </a:endParaRPr>
          </a:p>
        </p:txBody>
      </p:sp>
      <p:sp>
        <p:nvSpPr>
          <p:cNvPr id="10" name="Rectangle 9">
            <a:extLst>
              <a:ext uri="{FF2B5EF4-FFF2-40B4-BE49-F238E27FC236}">
                <a16:creationId xmlns:a16="http://schemas.microsoft.com/office/drawing/2014/main" id="{214C55AF-E993-4173-9ADE-E8C55317B1AD}"/>
              </a:ext>
            </a:extLst>
          </p:cNvPr>
          <p:cNvSpPr/>
          <p:nvPr/>
        </p:nvSpPr>
        <p:spPr>
          <a:xfrm>
            <a:off x="1880419" y="5459025"/>
            <a:ext cx="5614713" cy="369332"/>
          </a:xfrm>
          <a:prstGeom prst="rect">
            <a:avLst/>
          </a:prstGeom>
          <a:solidFill>
            <a:srgbClr val="3213ED"/>
          </a:solidFill>
        </p:spPr>
        <p:txBody>
          <a:bodyPr wrap="square">
            <a:spAutoFit/>
          </a:bodyPr>
          <a:lstStyle/>
          <a:p>
            <a:pPr>
              <a:defRPr/>
            </a:pPr>
            <a:r>
              <a:rPr lang="zh-CN" altLang="en-US" dirty="0">
                <a:solidFill>
                  <a:srgbClr val="FFFFFF"/>
                </a:solidFill>
                <a:latin typeface="微软雅黑" panose="020B0503020204020204" pitchFamily="34" charset="-122"/>
                <a:ea typeface="微软雅黑" panose="020B0503020204020204" pitchFamily="34" charset="-122"/>
                <a:cs typeface="Arial" pitchFamily="34" charset="0"/>
              </a:rPr>
              <a:t>对</a:t>
            </a:r>
            <a:r>
              <a:rPr lang="en-US" altLang="zh-CN" dirty="0">
                <a:solidFill>
                  <a:srgbClr val="FFFFFF"/>
                </a:solidFill>
                <a:latin typeface="微软雅黑" panose="020B0503020204020204" pitchFamily="34" charset="-122"/>
                <a:ea typeface="微软雅黑" panose="020B0503020204020204" pitchFamily="34" charset="-122"/>
                <a:cs typeface="Arial" pitchFamily="34" charset="0"/>
              </a:rPr>
              <a:t>OA</a:t>
            </a:r>
            <a:r>
              <a:rPr lang="zh-CN" altLang="en-US" dirty="0">
                <a:solidFill>
                  <a:srgbClr val="FFFFFF"/>
                </a:solidFill>
                <a:latin typeface="微软雅黑" panose="020B0503020204020204" pitchFamily="34" charset="-122"/>
                <a:ea typeface="微软雅黑" panose="020B0503020204020204" pitchFamily="34" charset="-122"/>
                <a:cs typeface="Arial" pitchFamily="34" charset="0"/>
              </a:rPr>
              <a:t>文章的精炼，筛选可开放获取免费全文的文章</a:t>
            </a:r>
            <a:endParaRPr lang="en-US" altLang="zh-CN" dirty="0">
              <a:solidFill>
                <a:srgbClr val="FFFFFF"/>
              </a:solidFill>
              <a:latin typeface="微软雅黑" panose="020B0503020204020204" pitchFamily="34" charset="-122"/>
              <a:ea typeface="微软雅黑" panose="020B0503020204020204" pitchFamily="34" charset="-122"/>
              <a:cs typeface="Arial" pitchFamily="34" charset="0"/>
            </a:endParaRPr>
          </a:p>
        </p:txBody>
      </p:sp>
      <p:sp>
        <p:nvSpPr>
          <p:cNvPr id="11" name="Rectangle 10">
            <a:extLst>
              <a:ext uri="{FF2B5EF4-FFF2-40B4-BE49-F238E27FC236}">
                <a16:creationId xmlns:a16="http://schemas.microsoft.com/office/drawing/2014/main" id="{C80496F0-1690-4422-82A5-5F78ACE497E7}"/>
              </a:ext>
            </a:extLst>
          </p:cNvPr>
          <p:cNvSpPr/>
          <p:nvPr/>
        </p:nvSpPr>
        <p:spPr>
          <a:xfrm>
            <a:off x="2265833" y="718977"/>
            <a:ext cx="6211961" cy="369332"/>
          </a:xfrm>
          <a:prstGeom prst="rect">
            <a:avLst/>
          </a:prstGeom>
          <a:solidFill>
            <a:srgbClr val="3213ED"/>
          </a:solidFill>
        </p:spPr>
        <p:txBody>
          <a:bodyPr wrap="square">
            <a:spAutoFit/>
          </a:bodyPr>
          <a:lstStyle/>
          <a:p>
            <a:pPr>
              <a:defRPr/>
            </a:pPr>
            <a:r>
              <a:rPr lang="zh-CN" altLang="en-US" b="1" dirty="0">
                <a:solidFill>
                  <a:srgbClr val="FFFFFF"/>
                </a:solidFill>
                <a:latin typeface="微软雅黑" panose="020B0503020204020204" pitchFamily="34" charset="-122"/>
                <a:ea typeface="微软雅黑" panose="020B0503020204020204" pitchFamily="34" charset="-122"/>
                <a:cs typeface="Arial" pitchFamily="34" charset="0"/>
              </a:rPr>
              <a:t>以近十年为例，</a:t>
            </a:r>
            <a:r>
              <a:rPr lang="en-US" altLang="zh-CN" b="1" dirty="0">
                <a:solidFill>
                  <a:srgbClr val="FFFFFF"/>
                </a:solidFill>
                <a:latin typeface="微软雅黑" panose="020B0503020204020204" pitchFamily="34" charset="-122"/>
                <a:ea typeface="微软雅黑" panose="020B0503020204020204" pitchFamily="34" charset="-122"/>
                <a:cs typeface="Arial" pitchFamily="34" charset="0"/>
              </a:rPr>
              <a:t>41%</a:t>
            </a:r>
            <a:r>
              <a:rPr lang="zh-CN" altLang="en-US" b="1" dirty="0">
                <a:solidFill>
                  <a:srgbClr val="FFFFFF"/>
                </a:solidFill>
                <a:latin typeface="微软雅黑" panose="020B0503020204020204" pitchFamily="34" charset="-122"/>
                <a:ea typeface="微软雅黑" panose="020B0503020204020204" pitchFamily="34" charset="-122"/>
                <a:cs typeface="Arial" pitchFamily="34" charset="0"/>
              </a:rPr>
              <a:t>的高被引论文已能够通过</a:t>
            </a:r>
            <a:r>
              <a:rPr lang="en-US" altLang="zh-CN" b="1" dirty="0">
                <a:solidFill>
                  <a:srgbClr val="FFFFFF"/>
                </a:solidFill>
                <a:latin typeface="微软雅黑" panose="020B0503020204020204" pitchFamily="34" charset="-122"/>
                <a:ea typeface="微软雅黑" panose="020B0503020204020204" pitchFamily="34" charset="-122"/>
                <a:cs typeface="Arial" pitchFamily="34" charset="0"/>
              </a:rPr>
              <a:t>OA</a:t>
            </a:r>
            <a:r>
              <a:rPr lang="zh-CN" altLang="en-US" b="1" dirty="0">
                <a:solidFill>
                  <a:srgbClr val="FFFFFF"/>
                </a:solidFill>
                <a:latin typeface="微软雅黑" panose="020B0503020204020204" pitchFamily="34" charset="-122"/>
                <a:ea typeface="微软雅黑" panose="020B0503020204020204" pitchFamily="34" charset="-122"/>
                <a:cs typeface="Arial" pitchFamily="34" charset="0"/>
              </a:rPr>
              <a:t>直接获取！</a:t>
            </a:r>
            <a:endParaRPr lang="en-US" b="1" dirty="0">
              <a:solidFill>
                <a:srgbClr val="FFFFFF"/>
              </a:solidFill>
              <a:latin typeface="微软雅黑" panose="020B0503020204020204" pitchFamily="34" charset="-122"/>
              <a:ea typeface="微软雅黑" panose="020B0503020204020204" pitchFamily="34" charset="-122"/>
              <a:cs typeface="Arial" pitchFamily="34" charset="0"/>
            </a:endParaRPr>
          </a:p>
        </p:txBody>
      </p:sp>
    </p:spTree>
    <p:extLst>
      <p:ext uri="{BB962C8B-B14F-4D97-AF65-F5344CB8AC3E}">
        <p14:creationId xmlns:p14="http://schemas.microsoft.com/office/powerpoint/2010/main" val="48213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E731B7C-8739-4CBE-BFCF-83E7298EE4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51" y="810507"/>
            <a:ext cx="9153421" cy="5662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6E9BEB95-9745-4ABF-80C1-E8FD3BAE80D5}"/>
              </a:ext>
            </a:extLst>
          </p:cNvPr>
          <p:cNvSpPr/>
          <p:nvPr/>
        </p:nvSpPr>
        <p:spPr>
          <a:xfrm>
            <a:off x="3203504" y="4561652"/>
            <a:ext cx="2797314" cy="645963"/>
          </a:xfrm>
          <a:prstGeom prst="rect">
            <a:avLst/>
          </a:prstGeom>
          <a:noFill/>
          <a:ln w="38100" cap="flat" cmpd="sng" algn="ctr">
            <a:solidFill>
              <a:srgbClr val="3213ED"/>
            </a:solidFill>
            <a:prstDash val="solid"/>
          </a:ln>
          <a:effectLst/>
        </p:spPr>
        <p:txBody>
          <a:bodyPr anchor="ctr"/>
          <a:lstStyle/>
          <a:p>
            <a:pPr algn="ctr" defTabSz="914400">
              <a:defRPr/>
            </a:pPr>
            <a:endParaRPr lang="zh-CN" altLang="en-US" kern="0">
              <a:solidFill>
                <a:srgbClr val="FFFFFF"/>
              </a:solidFill>
              <a:latin typeface="微软雅黑" panose="020B0503020204020204" pitchFamily="34" charset="-122"/>
              <a:ea typeface="微软雅黑" panose="020B0503020204020204" pitchFamily="34" charset="-122"/>
            </a:endParaRPr>
          </a:p>
        </p:txBody>
      </p:sp>
      <p:sp>
        <p:nvSpPr>
          <p:cNvPr id="4" name="Title 1">
            <a:extLst>
              <a:ext uri="{FF2B5EF4-FFF2-40B4-BE49-F238E27FC236}">
                <a16:creationId xmlns:a16="http://schemas.microsoft.com/office/drawing/2014/main" id="{549C63B0-0BEC-41EF-84D7-83DE43C5E92C}"/>
              </a:ext>
            </a:extLst>
          </p:cNvPr>
          <p:cNvSpPr txBox="1">
            <a:spLocks/>
          </p:cNvSpPr>
          <p:nvPr/>
        </p:nvSpPr>
        <p:spPr>
          <a:xfrm>
            <a:off x="284759" y="2394999"/>
            <a:ext cx="8233646" cy="83661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zh-CN" altLang="en-US" sz="2200" b="1">
                <a:solidFill>
                  <a:srgbClr val="6817FF"/>
                </a:solidFill>
                <a:latin typeface="微软雅黑" panose="020B0503020204020204" pitchFamily="34" charset="-122"/>
                <a:ea typeface="微软雅黑" panose="020B0503020204020204" pitchFamily="34" charset="-122"/>
                <a:hlinkClick r:id="rId3"/>
              </a:rPr>
              <a:t>下载地址：</a:t>
            </a:r>
            <a:r>
              <a:rPr lang="en-US" altLang="zh-CN" sz="2200" b="1">
                <a:solidFill>
                  <a:srgbClr val="6817FF"/>
                </a:solidFill>
                <a:latin typeface="微软雅黑" panose="020B0503020204020204" pitchFamily="34" charset="-122"/>
                <a:ea typeface="微软雅黑" panose="020B0503020204020204" pitchFamily="34" charset="-122"/>
                <a:hlinkClick r:id="rId3"/>
              </a:rPr>
              <a:t>www.kopernio.com</a:t>
            </a:r>
            <a:br>
              <a:rPr lang="en-US" altLang="zh-CN" sz="2200" b="1">
                <a:solidFill>
                  <a:srgbClr val="6817FF"/>
                </a:solidFill>
                <a:latin typeface="微软雅黑" panose="020B0503020204020204" pitchFamily="34" charset="-122"/>
                <a:ea typeface="微软雅黑" panose="020B0503020204020204" pitchFamily="34" charset="-122"/>
              </a:rPr>
            </a:br>
            <a:r>
              <a:rPr lang="zh-CN" altLang="en-US" sz="2200" b="1">
                <a:solidFill>
                  <a:srgbClr val="6817FF"/>
                </a:solidFill>
                <a:latin typeface="微软雅黑" panose="020B0503020204020204" pitchFamily="34" charset="-122"/>
                <a:ea typeface="微软雅黑" panose="020B0503020204020204" pitchFamily="34" charset="-122"/>
              </a:rPr>
              <a:t>推荐使用火狐</a:t>
            </a:r>
            <a:r>
              <a:rPr lang="en-US" altLang="zh-CN" sz="2200" b="1">
                <a:solidFill>
                  <a:srgbClr val="6817FF"/>
                </a:solidFill>
                <a:latin typeface="微软雅黑" panose="020B0503020204020204" pitchFamily="34" charset="-122"/>
                <a:ea typeface="微软雅黑" panose="020B0503020204020204" pitchFamily="34" charset="-122"/>
              </a:rPr>
              <a:t>firefox</a:t>
            </a:r>
            <a:r>
              <a:rPr lang="zh-CN" altLang="en-US" sz="2200" b="1">
                <a:solidFill>
                  <a:srgbClr val="6817FF"/>
                </a:solidFill>
                <a:latin typeface="微软雅黑" panose="020B0503020204020204" pitchFamily="34" charset="-122"/>
                <a:ea typeface="微软雅黑" panose="020B0503020204020204" pitchFamily="34" charset="-122"/>
              </a:rPr>
              <a:t>、</a:t>
            </a:r>
            <a:r>
              <a:rPr lang="en-US" altLang="zh-CN" sz="2200" b="1">
                <a:solidFill>
                  <a:srgbClr val="6817FF"/>
                </a:solidFill>
                <a:latin typeface="微软雅黑" panose="020B0503020204020204" pitchFamily="34" charset="-122"/>
                <a:ea typeface="微软雅黑" panose="020B0503020204020204" pitchFamily="34" charset="-122"/>
              </a:rPr>
              <a:t>Chrome</a:t>
            </a:r>
            <a:r>
              <a:rPr lang="zh-CN" altLang="en-US" sz="2200" b="1">
                <a:solidFill>
                  <a:srgbClr val="6817FF"/>
                </a:solidFill>
                <a:latin typeface="微软雅黑" panose="020B0503020204020204" pitchFamily="34" charset="-122"/>
                <a:ea typeface="微软雅黑" panose="020B0503020204020204" pitchFamily="34" charset="-122"/>
              </a:rPr>
              <a:t>等浏览器</a:t>
            </a:r>
            <a:br>
              <a:rPr lang="en-US" altLang="zh-CN" sz="2200" b="1">
                <a:solidFill>
                  <a:srgbClr val="6817FF"/>
                </a:solidFill>
                <a:latin typeface="微软雅黑" panose="020B0503020204020204" pitchFamily="34" charset="-122"/>
                <a:ea typeface="微软雅黑" panose="020B0503020204020204" pitchFamily="34" charset="-122"/>
              </a:rPr>
            </a:br>
            <a:r>
              <a:rPr lang="zh-CN" altLang="en-US" sz="2200" b="1">
                <a:solidFill>
                  <a:srgbClr val="6817FF"/>
                </a:solidFill>
                <a:latin typeface="微软雅黑" panose="020B0503020204020204" pitchFamily="34" charset="-122"/>
                <a:ea typeface="微软雅黑" panose="020B0503020204020204" pitchFamily="34" charset="-122"/>
              </a:rPr>
              <a:t>（</a:t>
            </a:r>
            <a:r>
              <a:rPr lang="zh-CN" altLang="en-US" sz="2200" b="1">
                <a:solidFill>
                  <a:srgbClr val="6817FF"/>
                </a:solidFill>
                <a:highlight>
                  <a:srgbClr val="FFFF00"/>
                </a:highlight>
                <a:latin typeface="微软雅黑" panose="020B0503020204020204" pitchFamily="34" charset="-122"/>
                <a:ea typeface="微软雅黑" panose="020B0503020204020204" pitchFamily="34" charset="-122"/>
              </a:rPr>
              <a:t>需打开弹窗权限</a:t>
            </a:r>
            <a:r>
              <a:rPr lang="zh-CN" altLang="en-US" sz="2200" b="1">
                <a:solidFill>
                  <a:srgbClr val="6817FF"/>
                </a:solidFill>
                <a:latin typeface="微软雅黑" panose="020B0503020204020204" pitchFamily="34" charset="-122"/>
                <a:ea typeface="微软雅黑" panose="020B0503020204020204" pitchFamily="34" charset="-122"/>
              </a:rPr>
              <a:t>）</a:t>
            </a:r>
            <a:endParaRPr lang="en-US" sz="2200" b="1" dirty="0">
              <a:solidFill>
                <a:srgbClr val="6817FF"/>
              </a:solidFill>
              <a:latin typeface="微软雅黑" panose="020B0503020204020204" pitchFamily="34" charset="-122"/>
              <a:ea typeface="微软雅黑" panose="020B0503020204020204" pitchFamily="34" charset="-122"/>
            </a:endParaRPr>
          </a:p>
        </p:txBody>
      </p:sp>
      <p:sp>
        <p:nvSpPr>
          <p:cNvPr id="5" name="Title 1">
            <a:extLst>
              <a:ext uri="{FF2B5EF4-FFF2-40B4-BE49-F238E27FC236}">
                <a16:creationId xmlns:a16="http://schemas.microsoft.com/office/drawing/2014/main" id="{11DBCB80-3FC9-400C-999B-EE8B329EE761}"/>
              </a:ext>
            </a:extLst>
          </p:cNvPr>
          <p:cNvSpPr txBox="1">
            <a:spLocks/>
          </p:cNvSpPr>
          <p:nvPr/>
        </p:nvSpPr>
        <p:spPr>
          <a:xfrm>
            <a:off x="113943" y="197858"/>
            <a:ext cx="8229600" cy="595517"/>
          </a:xfrm>
          <a:prstGeom prst="rect">
            <a:avLst/>
          </a:prstGeom>
          <a:no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zh-CN" altLang="en-US" sz="2800" b="1" dirty="0">
                <a:solidFill>
                  <a:srgbClr val="6817FF"/>
                </a:solidFill>
                <a:latin typeface="微软雅黑" panose="020B0503020204020204" pitchFamily="34" charset="-122"/>
                <a:ea typeface="微软雅黑" panose="020B0503020204020204" pitchFamily="34" charset="-122"/>
              </a:rPr>
              <a:t>神奇的全文获取小插件</a:t>
            </a:r>
            <a:r>
              <a:rPr lang="en-US" altLang="zh-CN" sz="2800" b="1" dirty="0">
                <a:solidFill>
                  <a:srgbClr val="6817FF"/>
                </a:solidFill>
                <a:latin typeface="微软雅黑" panose="020B0503020204020204" pitchFamily="34" charset="-122"/>
                <a:ea typeface="微软雅黑" panose="020B0503020204020204" pitchFamily="34" charset="-122"/>
              </a:rPr>
              <a:t>-</a:t>
            </a:r>
            <a:r>
              <a:rPr lang="en-US" altLang="zh-CN" sz="2800" b="1" dirty="0" err="1">
                <a:solidFill>
                  <a:srgbClr val="6817FF"/>
                </a:solidFill>
                <a:latin typeface="微软雅黑" panose="020B0503020204020204" pitchFamily="34" charset="-122"/>
                <a:ea typeface="微软雅黑" panose="020B0503020204020204" pitchFamily="34" charset="-122"/>
              </a:rPr>
              <a:t>kopernio</a:t>
            </a:r>
            <a:endParaRPr lang="en-US" sz="2800" b="1" dirty="0">
              <a:solidFill>
                <a:srgbClr val="6817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2167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0EFFAF-5FC9-4D2F-A128-0E91494EB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2662"/>
            <a:ext cx="9144000" cy="6082989"/>
          </a:xfrm>
          <a:prstGeom prst="rect">
            <a:avLst/>
          </a:prstGeom>
        </p:spPr>
      </p:pic>
      <p:sp>
        <p:nvSpPr>
          <p:cNvPr id="6" name="Title 1">
            <a:extLst>
              <a:ext uri="{FF2B5EF4-FFF2-40B4-BE49-F238E27FC236}">
                <a16:creationId xmlns:a16="http://schemas.microsoft.com/office/drawing/2014/main" id="{ABABDF52-F76C-4614-921D-5DC7159903CF}"/>
              </a:ext>
            </a:extLst>
          </p:cNvPr>
          <p:cNvSpPr txBox="1">
            <a:spLocks/>
          </p:cNvSpPr>
          <p:nvPr/>
        </p:nvSpPr>
        <p:spPr>
          <a:xfrm>
            <a:off x="50180" y="131753"/>
            <a:ext cx="8229600"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err="1">
                <a:ln>
                  <a:noFill/>
                </a:ln>
                <a:solidFill>
                  <a:srgbClr val="6817FF"/>
                </a:solidFill>
                <a:effectLst/>
                <a:uLnTx/>
                <a:uFillTx/>
                <a:latin typeface="微软雅黑" pitchFamily="34" charset="-122"/>
                <a:ea typeface="微软雅黑" pitchFamily="34" charset="-122"/>
                <a:cs typeface="+mj-cs"/>
              </a:rPr>
              <a:t>Kopernio</a:t>
            </a: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快速获取全文</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pic>
        <p:nvPicPr>
          <p:cNvPr id="7" name="Picture 6">
            <a:extLst>
              <a:ext uri="{FF2B5EF4-FFF2-40B4-BE49-F238E27FC236}">
                <a16:creationId xmlns:a16="http://schemas.microsoft.com/office/drawing/2014/main" id="{0171644E-0E35-42CB-A64E-7C8274EDED06}"/>
              </a:ext>
            </a:extLst>
          </p:cNvPr>
          <p:cNvPicPr>
            <a:picLocks noChangeAspect="1"/>
          </p:cNvPicPr>
          <p:nvPr/>
        </p:nvPicPr>
        <p:blipFill>
          <a:blip r:embed="rId3"/>
          <a:stretch>
            <a:fillRect/>
          </a:stretch>
        </p:blipFill>
        <p:spPr>
          <a:xfrm>
            <a:off x="133350" y="5438001"/>
            <a:ext cx="2553056" cy="438211"/>
          </a:xfrm>
          <a:prstGeom prst="rect">
            <a:avLst/>
          </a:prstGeom>
        </p:spPr>
      </p:pic>
      <p:sp>
        <p:nvSpPr>
          <p:cNvPr id="8" name="Rectangle 7">
            <a:extLst>
              <a:ext uri="{FF2B5EF4-FFF2-40B4-BE49-F238E27FC236}">
                <a16:creationId xmlns:a16="http://schemas.microsoft.com/office/drawing/2014/main" id="{454510D4-A4CF-42DC-8581-70E88951FA16}"/>
              </a:ext>
            </a:extLst>
          </p:cNvPr>
          <p:cNvSpPr/>
          <p:nvPr/>
        </p:nvSpPr>
        <p:spPr>
          <a:xfrm>
            <a:off x="50180" y="5397410"/>
            <a:ext cx="2719396" cy="486328"/>
          </a:xfrm>
          <a:prstGeom prst="rect">
            <a:avLst/>
          </a:prstGeom>
          <a:noFill/>
          <a:ln w="38100" cap="flat" cmpd="sng" algn="ctr">
            <a:solidFill>
              <a:srgbClr val="1BCD04"/>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46899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FE3E53-39A7-4B3B-A7DB-9E734BD2C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7553"/>
            <a:ext cx="9144000" cy="5470389"/>
          </a:xfrm>
          <a:prstGeom prst="rect">
            <a:avLst/>
          </a:prstGeom>
        </p:spPr>
      </p:pic>
      <p:sp>
        <p:nvSpPr>
          <p:cNvPr id="4" name="Title 1">
            <a:extLst>
              <a:ext uri="{FF2B5EF4-FFF2-40B4-BE49-F238E27FC236}">
                <a16:creationId xmlns:a16="http://schemas.microsoft.com/office/drawing/2014/main" id="{8835E8B6-8F6A-4AC3-A446-93F465F5E8CA}"/>
              </a:ext>
            </a:extLst>
          </p:cNvPr>
          <p:cNvSpPr txBox="1">
            <a:spLocks/>
          </p:cNvSpPr>
          <p:nvPr/>
        </p:nvSpPr>
        <p:spPr>
          <a:xfrm>
            <a:off x="74361" y="72792"/>
            <a:ext cx="8229600"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获取全文的方法</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
        <p:nvSpPr>
          <p:cNvPr id="5" name="圆角矩形 21">
            <a:extLst>
              <a:ext uri="{FF2B5EF4-FFF2-40B4-BE49-F238E27FC236}">
                <a16:creationId xmlns:a16="http://schemas.microsoft.com/office/drawing/2014/main" id="{1FBF0331-EA9B-486B-9DA5-36349BDD28D8}"/>
              </a:ext>
            </a:extLst>
          </p:cNvPr>
          <p:cNvSpPr>
            <a:spLocks noChangeArrowheads="1"/>
          </p:cNvSpPr>
          <p:nvPr/>
        </p:nvSpPr>
        <p:spPr bwMode="auto">
          <a:xfrm>
            <a:off x="169550" y="4656921"/>
            <a:ext cx="3610951" cy="1411021"/>
          </a:xfrm>
          <a:prstGeom prst="roundRect">
            <a:avLst>
              <a:gd name="adj" fmla="val 16667"/>
            </a:avLst>
          </a:prstGeom>
          <a:noFill/>
          <a:ln w="25400" algn="ctr">
            <a:solidFill>
              <a:srgbClr val="6817FF"/>
            </a:solidFill>
            <a:round/>
            <a:headEnd/>
            <a:tailEnd/>
          </a:ln>
        </p:spPr>
        <p:txBody>
          <a:bodyPr lIns="0" tIns="0" rIns="182880" bIns="0"/>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pic>
        <p:nvPicPr>
          <p:cNvPr id="6" name="Picture 5">
            <a:extLst>
              <a:ext uri="{FF2B5EF4-FFF2-40B4-BE49-F238E27FC236}">
                <a16:creationId xmlns:a16="http://schemas.microsoft.com/office/drawing/2014/main" id="{4CE235D0-6948-4338-8561-298FBD379DA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950051" y="2438679"/>
            <a:ext cx="4523460" cy="3629263"/>
          </a:xfrm>
          <a:prstGeom prst="rect">
            <a:avLst/>
          </a:prstGeom>
        </p:spPr>
      </p:pic>
    </p:spTree>
    <p:extLst>
      <p:ext uri="{BB962C8B-B14F-4D97-AF65-F5344CB8AC3E}">
        <p14:creationId xmlns:p14="http://schemas.microsoft.com/office/powerpoint/2010/main" val="316710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AD5C1F-A366-47CE-BAB1-A379DEEE4D7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5239" y="415426"/>
            <a:ext cx="9159239" cy="5998584"/>
          </a:xfrm>
          <a:prstGeom prst="rect">
            <a:avLst/>
          </a:prstGeom>
        </p:spPr>
      </p:pic>
      <p:sp>
        <p:nvSpPr>
          <p:cNvPr id="3" name="Rectangle 2">
            <a:extLst>
              <a:ext uri="{FF2B5EF4-FFF2-40B4-BE49-F238E27FC236}">
                <a16:creationId xmlns:a16="http://schemas.microsoft.com/office/drawing/2014/main" id="{726A60D6-219D-41B6-B6CF-67B8A69D6D9C}"/>
              </a:ext>
            </a:extLst>
          </p:cNvPr>
          <p:cNvSpPr/>
          <p:nvPr/>
        </p:nvSpPr>
        <p:spPr>
          <a:xfrm>
            <a:off x="0" y="4816732"/>
            <a:ext cx="9144000" cy="2041268"/>
          </a:xfrm>
          <a:prstGeom prst="rect">
            <a:avLst/>
          </a:prstGeom>
          <a:solidFill>
            <a:srgbClr val="FFFFFF"/>
          </a:solidFill>
          <a:ln w="25400" cap="flat" cmpd="sng" algn="ctr">
            <a:noFill/>
            <a:prstDash val="solid"/>
          </a:ln>
          <a:effectLst/>
        </p:spPr>
        <p:txBody>
          <a:bodyPr rtlCol="0" anchor="ctr"/>
          <a:lstStyle/>
          <a:p>
            <a:pPr algn="ctr" defTabSz="914400">
              <a:defRPr/>
            </a:pPr>
            <a:endParaRPr lang="en-US" kern="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 name="Rectangle 3">
            <a:extLst>
              <a:ext uri="{FF2B5EF4-FFF2-40B4-BE49-F238E27FC236}">
                <a16:creationId xmlns:a16="http://schemas.microsoft.com/office/drawing/2014/main" id="{D79F51BF-B78A-49DC-B0BF-F9155C683067}"/>
              </a:ext>
            </a:extLst>
          </p:cNvPr>
          <p:cNvSpPr/>
          <p:nvPr/>
        </p:nvSpPr>
        <p:spPr>
          <a:xfrm>
            <a:off x="-15245" y="415426"/>
            <a:ext cx="9144000" cy="2125363"/>
          </a:xfrm>
          <a:prstGeom prst="rect">
            <a:avLst/>
          </a:prstGeom>
          <a:solidFill>
            <a:srgbClr val="FFFFFF"/>
          </a:solidFill>
          <a:ln w="25400" cap="flat" cmpd="sng" algn="ctr">
            <a:noFill/>
            <a:prstDash val="solid"/>
          </a:ln>
          <a:effectLst/>
        </p:spPr>
        <p:txBody>
          <a:bodyPr rtlCol="0" anchor="ctr"/>
          <a:lstStyle/>
          <a:p>
            <a:pPr algn="ctr" defTabSz="914400">
              <a:defRPr/>
            </a:pPr>
            <a:endParaRPr lang="en-US" kern="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 name="Rectangle 4">
            <a:extLst>
              <a:ext uri="{FF2B5EF4-FFF2-40B4-BE49-F238E27FC236}">
                <a16:creationId xmlns:a16="http://schemas.microsoft.com/office/drawing/2014/main" id="{A36EC0AD-D2C1-4656-A334-DB6979DAE210}"/>
              </a:ext>
            </a:extLst>
          </p:cNvPr>
          <p:cNvSpPr/>
          <p:nvPr/>
        </p:nvSpPr>
        <p:spPr>
          <a:xfrm>
            <a:off x="-15242" y="2133600"/>
            <a:ext cx="9159239" cy="2669134"/>
          </a:xfrm>
          <a:prstGeom prst="rect">
            <a:avLst/>
          </a:prstGeom>
          <a:solidFill>
            <a:srgbClr val="FFFFFF">
              <a:alpha val="38824"/>
            </a:srgbClr>
          </a:solidFill>
          <a:ln w="25400" cap="flat" cmpd="sng" algn="ctr">
            <a:noFill/>
            <a:prstDash val="solid"/>
          </a:ln>
          <a:effectLst/>
        </p:spPr>
        <p:txBody>
          <a:bodyPr rtlCol="0" anchor="ctr"/>
          <a:lstStyle/>
          <a:p>
            <a:pPr algn="ctr" defTabSz="914400">
              <a:defRPr/>
            </a:pPr>
            <a:endParaRPr lang="en-US" kern="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6" name="组合 14">
            <a:extLst>
              <a:ext uri="{FF2B5EF4-FFF2-40B4-BE49-F238E27FC236}">
                <a16:creationId xmlns:a16="http://schemas.microsoft.com/office/drawing/2014/main" id="{9FA7CA79-227F-4477-B249-334BBAE584AD}"/>
              </a:ext>
            </a:extLst>
          </p:cNvPr>
          <p:cNvGrpSpPr/>
          <p:nvPr/>
        </p:nvGrpSpPr>
        <p:grpSpPr>
          <a:xfrm>
            <a:off x="5500465" y="4806660"/>
            <a:ext cx="3643535" cy="376739"/>
            <a:chOff x="5500470" y="4959656"/>
            <a:chExt cx="3643535" cy="376739"/>
          </a:xfrm>
        </p:grpSpPr>
        <p:sp>
          <p:nvSpPr>
            <p:cNvPr id="7" name="Rectangle 6">
              <a:extLst>
                <a:ext uri="{FF2B5EF4-FFF2-40B4-BE49-F238E27FC236}">
                  <a16:creationId xmlns:a16="http://schemas.microsoft.com/office/drawing/2014/main" id="{5C0371A8-FE0F-4987-98D6-AFA5186EDDF6}"/>
                </a:ext>
              </a:extLst>
            </p:cNvPr>
            <p:cNvSpPr/>
            <p:nvPr/>
          </p:nvSpPr>
          <p:spPr>
            <a:xfrm>
              <a:off x="5500470" y="4959658"/>
              <a:ext cx="3152687" cy="264569"/>
            </a:xfrm>
            <a:prstGeom prst="rect">
              <a:avLst/>
            </a:prstGeom>
            <a:solidFill>
              <a:srgbClr val="000000"/>
            </a:solidFill>
            <a:ln w="25400" cap="flat" cmpd="sng" algn="ctr">
              <a:noFill/>
              <a:prstDash val="solid"/>
            </a:ln>
            <a:effectLst/>
          </p:spPr>
          <p:txBody>
            <a:bodyPr rtlCol="0" anchor="ctr"/>
            <a:lstStyle/>
            <a:p>
              <a:pPr algn="ctr" defTabSz="914400">
                <a:defRPr/>
              </a:pPr>
              <a:endParaRPr lang="en-US" kern="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Rectangle 7">
              <a:extLst>
                <a:ext uri="{FF2B5EF4-FFF2-40B4-BE49-F238E27FC236}">
                  <a16:creationId xmlns:a16="http://schemas.microsoft.com/office/drawing/2014/main" id="{49068E1D-0021-4999-8B7D-C48A9FDD1A97}"/>
                </a:ext>
              </a:extLst>
            </p:cNvPr>
            <p:cNvSpPr/>
            <p:nvPr/>
          </p:nvSpPr>
          <p:spPr>
            <a:xfrm>
              <a:off x="6457074" y="5112056"/>
              <a:ext cx="2686931" cy="224339"/>
            </a:xfrm>
            <a:prstGeom prst="rect">
              <a:avLst/>
            </a:prstGeom>
            <a:solidFill>
              <a:srgbClr val="1AC604"/>
            </a:solidFill>
            <a:ln w="25400" cap="flat" cmpd="sng" algn="ctr">
              <a:noFill/>
              <a:prstDash val="solid"/>
            </a:ln>
            <a:effectLst/>
          </p:spPr>
          <p:txBody>
            <a:bodyPr rtlCol="0" anchor="ctr"/>
            <a:lstStyle/>
            <a:p>
              <a:pPr algn="ctr" defTabSz="914400">
                <a:defRPr/>
              </a:pPr>
              <a:endParaRPr lang="en-US" kern="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 name="Rectangle 8">
              <a:extLst>
                <a:ext uri="{FF2B5EF4-FFF2-40B4-BE49-F238E27FC236}">
                  <a16:creationId xmlns:a16="http://schemas.microsoft.com/office/drawing/2014/main" id="{75A7305A-085D-4B60-BAD3-C887197196F0}"/>
                </a:ext>
              </a:extLst>
            </p:cNvPr>
            <p:cNvSpPr/>
            <p:nvPr/>
          </p:nvSpPr>
          <p:spPr>
            <a:xfrm>
              <a:off x="7202659" y="4959656"/>
              <a:ext cx="1941343" cy="224339"/>
            </a:xfrm>
            <a:prstGeom prst="rect">
              <a:avLst/>
            </a:prstGeom>
            <a:solidFill>
              <a:srgbClr val="6817FF"/>
            </a:solidFill>
            <a:ln w="25400" cap="flat" cmpd="sng" algn="ctr">
              <a:noFill/>
              <a:prstDash val="solid"/>
            </a:ln>
            <a:effectLst/>
          </p:spPr>
          <p:txBody>
            <a:bodyPr rtlCol="0" anchor="ctr"/>
            <a:lstStyle/>
            <a:p>
              <a:pPr algn="ctr" defTabSz="914400">
                <a:defRPr/>
              </a:pPr>
              <a:endParaRPr lang="en-US" kern="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0" name="矩形 2">
            <a:extLst>
              <a:ext uri="{FF2B5EF4-FFF2-40B4-BE49-F238E27FC236}">
                <a16:creationId xmlns:a16="http://schemas.microsoft.com/office/drawing/2014/main" id="{9E3ED47E-29D5-407C-9266-69EDACF61314}"/>
              </a:ext>
            </a:extLst>
          </p:cNvPr>
          <p:cNvSpPr/>
          <p:nvPr/>
        </p:nvSpPr>
        <p:spPr>
          <a:xfrm>
            <a:off x="641590" y="1156120"/>
            <a:ext cx="8275878" cy="651653"/>
          </a:xfrm>
          <a:prstGeom prst="rect">
            <a:avLst/>
          </a:prstGeom>
        </p:spPr>
        <p:txBody>
          <a:bodyPr wrap="square">
            <a:spAutoFit/>
          </a:bodyPr>
          <a:lstStyle/>
          <a:p>
            <a:pPr>
              <a:lnSpc>
                <a:spcPct val="125000"/>
              </a:lnSpc>
              <a:defRPr/>
            </a:pPr>
            <a:r>
              <a:rPr lang="en-US" altLang="zh-CN" sz="3200" b="1" dirty="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1. Web of </a:t>
            </a:r>
            <a:r>
              <a:rPr lang="en-US" altLang="zh-CN" sz="3200" b="1" dirty="0" err="1">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Science</a:t>
            </a:r>
            <a:r>
              <a:rPr lang="en-US" sz="3200" b="1" baseline="30000" dirty="0" err="1">
                <a:solidFill>
                  <a:srgbClr val="6817FF"/>
                </a:solidFill>
                <a:latin typeface="微软雅黑" pitchFamily="34" charset="-122"/>
                <a:ea typeface="微软雅黑" pitchFamily="34" charset="-122"/>
              </a:rPr>
              <a:t>TM</a:t>
            </a:r>
            <a:r>
              <a:rPr lang="zh-CN" altLang="en-US" sz="3200" b="1" dirty="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核心合集</a:t>
            </a:r>
            <a:endParaRPr lang="en-US" altLang="zh-CN" sz="3200" b="1" dirty="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33131390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3">
            <a:extLst>
              <a:ext uri="{FF2B5EF4-FFF2-40B4-BE49-F238E27FC236}">
                <a16:creationId xmlns:a16="http://schemas.microsoft.com/office/drawing/2014/main" id="{FDB924F8-E786-4100-A3C1-2BE2FF082F59}"/>
              </a:ext>
            </a:extLst>
          </p:cNvPr>
          <p:cNvSpPr/>
          <p:nvPr/>
        </p:nvSpPr>
        <p:spPr>
          <a:xfrm rot="14499115">
            <a:off x="3552014" y="3177712"/>
            <a:ext cx="623683" cy="152171"/>
          </a:xfrm>
          <a:prstGeom prst="rect">
            <a:avLst/>
          </a:prstGeom>
          <a:solidFill>
            <a:schemeClr val="bg2"/>
          </a:solidFill>
          <a:ln w="12700" cap="flat" cmpd="sng" algn="ctr">
            <a:solidFill>
              <a:schemeClr val="bg2"/>
            </a:solidFill>
            <a:prstDash val="solid"/>
            <a:miter lim="800000"/>
          </a:ln>
          <a:effectLst/>
        </p:spPr>
        <p:txBody>
          <a:bodyPr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a:cs typeface="+mn-cs"/>
            </a:endParaRPr>
          </a:p>
        </p:txBody>
      </p:sp>
      <p:sp>
        <p:nvSpPr>
          <p:cNvPr id="7" name="Rectangle 32">
            <a:extLst>
              <a:ext uri="{FF2B5EF4-FFF2-40B4-BE49-F238E27FC236}">
                <a16:creationId xmlns:a16="http://schemas.microsoft.com/office/drawing/2014/main" id="{7E91A528-D4CE-459A-9902-7D9EBC5CFFF9}"/>
              </a:ext>
            </a:extLst>
          </p:cNvPr>
          <p:cNvSpPr/>
          <p:nvPr/>
        </p:nvSpPr>
        <p:spPr>
          <a:xfrm rot="19252124">
            <a:off x="1912174" y="2873283"/>
            <a:ext cx="444500" cy="125412"/>
          </a:xfrm>
          <a:prstGeom prst="rect">
            <a:avLst/>
          </a:prstGeom>
          <a:solidFill>
            <a:srgbClr val="7F7F7F"/>
          </a:solidFill>
          <a:ln w="12700" cap="flat" cmpd="sng" algn="ctr">
            <a:noFill/>
            <a:prstDash val="solid"/>
            <a:miter lim="800000"/>
          </a:ln>
          <a:effectLst/>
        </p:spPr>
        <p:txBody>
          <a:bodyPr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a:cs typeface="+mn-cs"/>
            </a:endParaRPr>
          </a:p>
        </p:txBody>
      </p:sp>
      <p:grpSp>
        <p:nvGrpSpPr>
          <p:cNvPr id="8" name="Group 37">
            <a:extLst>
              <a:ext uri="{FF2B5EF4-FFF2-40B4-BE49-F238E27FC236}">
                <a16:creationId xmlns:a16="http://schemas.microsoft.com/office/drawing/2014/main" id="{6C248A3A-4F7F-4A88-AA5A-47F03E921761}"/>
              </a:ext>
            </a:extLst>
          </p:cNvPr>
          <p:cNvGrpSpPr>
            <a:grpSpLocks/>
          </p:cNvGrpSpPr>
          <p:nvPr/>
        </p:nvGrpSpPr>
        <p:grpSpPr bwMode="auto">
          <a:xfrm>
            <a:off x="399177" y="2747087"/>
            <a:ext cx="1698016" cy="1634567"/>
            <a:chOff x="327943" y="2635713"/>
            <a:chExt cx="2520000" cy="2520000"/>
          </a:xfrm>
        </p:grpSpPr>
        <p:sp>
          <p:nvSpPr>
            <p:cNvPr id="9" name="Oval 5">
              <a:extLst>
                <a:ext uri="{FF2B5EF4-FFF2-40B4-BE49-F238E27FC236}">
                  <a16:creationId xmlns:a16="http://schemas.microsoft.com/office/drawing/2014/main" id="{34C731DB-B7C0-4683-89EF-8278F3CC8818}"/>
                </a:ext>
              </a:extLst>
            </p:cNvPr>
            <p:cNvSpPr/>
            <p:nvPr/>
          </p:nvSpPr>
          <p:spPr>
            <a:xfrm>
              <a:off x="327943" y="2635713"/>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a:cs typeface="+mn-cs"/>
              </a:endParaRPr>
            </a:p>
          </p:txBody>
        </p:sp>
        <p:sp>
          <p:nvSpPr>
            <p:cNvPr id="10" name="Oval 3">
              <a:extLst>
                <a:ext uri="{FF2B5EF4-FFF2-40B4-BE49-F238E27FC236}">
                  <a16:creationId xmlns:a16="http://schemas.microsoft.com/office/drawing/2014/main" id="{1BC01ABD-D252-43C0-832C-11ED1D70AB1A}"/>
                </a:ext>
              </a:extLst>
            </p:cNvPr>
            <p:cNvSpPr/>
            <p:nvPr/>
          </p:nvSpPr>
          <p:spPr>
            <a:xfrm>
              <a:off x="986922" y="3265713"/>
              <a:ext cx="1440228" cy="1439319"/>
            </a:xfrm>
            <a:prstGeom prst="ellipse">
              <a:avLst/>
            </a:prstGeom>
            <a:solidFill>
              <a:schemeClr val="bg1">
                <a:lumMod val="50000"/>
              </a:schemeClr>
            </a:solidFill>
            <a:ln w="12700" cap="flat" cmpd="sng" algn="ctr">
              <a:noFill/>
              <a:prstDash val="solid"/>
              <a:miter lim="800000"/>
            </a:ln>
            <a:effectLst/>
          </p:spPr>
          <p:txBody>
            <a:bodyPr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a:cs typeface="+mn-cs"/>
              </a:endParaRPr>
            </a:p>
          </p:txBody>
        </p:sp>
        <p:sp>
          <p:nvSpPr>
            <p:cNvPr id="11" name="Oval 6">
              <a:extLst>
                <a:ext uri="{FF2B5EF4-FFF2-40B4-BE49-F238E27FC236}">
                  <a16:creationId xmlns:a16="http://schemas.microsoft.com/office/drawing/2014/main" id="{38AABDDE-E0E2-4A09-8643-B029C8F27123}"/>
                </a:ext>
              </a:extLst>
            </p:cNvPr>
            <p:cNvSpPr/>
            <p:nvPr/>
          </p:nvSpPr>
          <p:spPr>
            <a:xfrm>
              <a:off x="807489" y="3086393"/>
              <a:ext cx="1799092" cy="1799547"/>
            </a:xfrm>
            <a:prstGeom prst="ellipse">
              <a:avLst/>
            </a:prstGeom>
            <a:noFill/>
            <a:ln w="76200" cap="flat" cmpd="sng" algn="ctr">
              <a:solidFill>
                <a:schemeClr val="bg1">
                  <a:lumMod val="50000"/>
                </a:schemeClr>
              </a:solidFill>
              <a:prstDash val="solid"/>
              <a:miter lim="800000"/>
            </a:ln>
            <a:effectLst/>
          </p:spPr>
          <p:txBody>
            <a:bodyPr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a:cs typeface="+mn-cs"/>
              </a:endParaRPr>
            </a:p>
          </p:txBody>
        </p:sp>
        <p:sp>
          <p:nvSpPr>
            <p:cNvPr id="12" name="TextBox 7">
              <a:extLst>
                <a:ext uri="{FF2B5EF4-FFF2-40B4-BE49-F238E27FC236}">
                  <a16:creationId xmlns:a16="http://schemas.microsoft.com/office/drawing/2014/main" id="{D92D0FD2-0B60-4825-82F2-C183DB43CA01}"/>
                </a:ext>
              </a:extLst>
            </p:cNvPr>
            <p:cNvSpPr txBox="1"/>
            <p:nvPr/>
          </p:nvSpPr>
          <p:spPr>
            <a:xfrm>
              <a:off x="1091251" y="3699314"/>
              <a:ext cx="1213158" cy="616847"/>
            </a:xfrm>
            <a:prstGeom prst="rect">
              <a:avLst/>
            </a:prstGeom>
            <a:noFill/>
          </p:spPr>
          <p:txBody>
            <a:bodyPr wrap="square">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a:cs typeface="+mn-cs"/>
                </a:rPr>
                <a:t>检索</a:t>
              </a:r>
              <a:endPar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a:cs typeface="+mn-cs"/>
              </a:endParaRPr>
            </a:p>
          </p:txBody>
        </p:sp>
      </p:grpSp>
      <p:grpSp>
        <p:nvGrpSpPr>
          <p:cNvPr id="13" name="Group 38">
            <a:extLst>
              <a:ext uri="{FF2B5EF4-FFF2-40B4-BE49-F238E27FC236}">
                <a16:creationId xmlns:a16="http://schemas.microsoft.com/office/drawing/2014/main" id="{3AC355DE-ABE4-4777-A8DC-8C11C312C29C}"/>
              </a:ext>
            </a:extLst>
          </p:cNvPr>
          <p:cNvGrpSpPr>
            <a:grpSpLocks/>
          </p:cNvGrpSpPr>
          <p:nvPr/>
        </p:nvGrpSpPr>
        <p:grpSpPr bwMode="auto">
          <a:xfrm>
            <a:off x="2245579" y="1579834"/>
            <a:ext cx="1699087" cy="1634567"/>
            <a:chOff x="2876971" y="1024103"/>
            <a:chExt cx="2520000" cy="2520000"/>
          </a:xfrm>
        </p:grpSpPr>
        <p:sp>
          <p:nvSpPr>
            <p:cNvPr id="14" name="Oval 8">
              <a:extLst>
                <a:ext uri="{FF2B5EF4-FFF2-40B4-BE49-F238E27FC236}">
                  <a16:creationId xmlns:a16="http://schemas.microsoft.com/office/drawing/2014/main" id="{EEC4E172-1A18-4A97-BD8A-572323B3D14D}"/>
                </a:ext>
              </a:extLst>
            </p:cNvPr>
            <p:cNvSpPr/>
            <p:nvPr/>
          </p:nvSpPr>
          <p:spPr>
            <a:xfrm>
              <a:off x="3237198" y="1646168"/>
              <a:ext cx="1439319" cy="1439319"/>
            </a:xfrm>
            <a:prstGeom prst="ellipse">
              <a:avLst/>
            </a:prstGeom>
            <a:solidFill>
              <a:schemeClr val="bg2"/>
            </a:solidFill>
            <a:ln w="12700" cap="flat" cmpd="sng" algn="ctr">
              <a:noFill/>
              <a:prstDash val="solid"/>
              <a:miter lim="800000"/>
            </a:ln>
            <a:effectLst/>
          </p:spPr>
          <p:txBody>
            <a:bodyPr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a:cs typeface="+mn-cs"/>
              </a:endParaRPr>
            </a:p>
          </p:txBody>
        </p:sp>
        <p:sp>
          <p:nvSpPr>
            <p:cNvPr id="15" name="Oval 9">
              <a:extLst>
                <a:ext uri="{FF2B5EF4-FFF2-40B4-BE49-F238E27FC236}">
                  <a16:creationId xmlns:a16="http://schemas.microsoft.com/office/drawing/2014/main" id="{879A341C-8D48-4F60-B31A-4F35D72ABF46}"/>
                </a:ext>
              </a:extLst>
            </p:cNvPr>
            <p:cNvSpPr/>
            <p:nvPr/>
          </p:nvSpPr>
          <p:spPr>
            <a:xfrm>
              <a:off x="3051530" y="1465262"/>
              <a:ext cx="1799547" cy="1801133"/>
            </a:xfrm>
            <a:prstGeom prst="ellipse">
              <a:avLst/>
            </a:prstGeom>
            <a:noFill/>
            <a:ln w="76200" cap="flat" cmpd="sng" algn="ctr">
              <a:solidFill>
                <a:schemeClr val="bg2"/>
              </a:solidFill>
              <a:prstDash val="solid"/>
              <a:miter lim="800000"/>
            </a:ln>
            <a:effectLst/>
          </p:spPr>
          <p:txBody>
            <a:bodyPr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a:cs typeface="+mn-cs"/>
              </a:endParaRPr>
            </a:p>
          </p:txBody>
        </p:sp>
        <p:sp>
          <p:nvSpPr>
            <p:cNvPr id="16" name="TextBox 10">
              <a:extLst>
                <a:ext uri="{FF2B5EF4-FFF2-40B4-BE49-F238E27FC236}">
                  <a16:creationId xmlns:a16="http://schemas.microsoft.com/office/drawing/2014/main" id="{B44A50C4-4E10-4709-A4A6-AAD45590F709}"/>
                </a:ext>
              </a:extLst>
            </p:cNvPr>
            <p:cNvSpPr txBox="1"/>
            <p:nvPr/>
          </p:nvSpPr>
          <p:spPr>
            <a:xfrm>
              <a:off x="3339393" y="2082507"/>
              <a:ext cx="1152116" cy="616847"/>
            </a:xfrm>
            <a:prstGeom prst="rect">
              <a:avLst/>
            </a:prstGeom>
            <a:noFill/>
          </p:spPr>
          <p:txBody>
            <a:bodyPr wrap="square">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a:cs typeface="+mn-cs"/>
                </a:rPr>
                <a:t>分析</a:t>
              </a:r>
              <a:endPar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a:cs typeface="+mn-cs"/>
              </a:endParaRPr>
            </a:p>
          </p:txBody>
        </p:sp>
        <p:sp>
          <p:nvSpPr>
            <p:cNvPr id="17" name="Oval 20">
              <a:extLst>
                <a:ext uri="{FF2B5EF4-FFF2-40B4-BE49-F238E27FC236}">
                  <a16:creationId xmlns:a16="http://schemas.microsoft.com/office/drawing/2014/main" id="{FFB56A48-5CA0-437C-BE69-F3013B955EF2}"/>
                </a:ext>
              </a:extLst>
            </p:cNvPr>
            <p:cNvSpPr/>
            <p:nvPr/>
          </p:nvSpPr>
          <p:spPr>
            <a:xfrm>
              <a:off x="2876971" y="1024103"/>
              <a:ext cx="2520000" cy="2520000"/>
            </a:xfrm>
            <a:prstGeom prst="ellipse">
              <a:avLst/>
            </a:prstGeom>
            <a:noFill/>
            <a:ln w="101600" cap="flat" cmpd="sng" algn="ctr">
              <a:solidFill>
                <a:schemeClr val="bg2"/>
              </a:solidFill>
              <a:prstDash val="solid"/>
              <a:miter lim="800000"/>
            </a:ln>
            <a:effectLst/>
          </p:spPr>
          <p:txBody>
            <a:bodyPr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a:cs typeface="+mn-cs"/>
              </a:endParaRPr>
            </a:p>
          </p:txBody>
        </p:sp>
      </p:grpSp>
      <p:sp>
        <p:nvSpPr>
          <p:cNvPr id="18" name="Title 1">
            <a:extLst>
              <a:ext uri="{FF2B5EF4-FFF2-40B4-BE49-F238E27FC236}">
                <a16:creationId xmlns:a16="http://schemas.microsoft.com/office/drawing/2014/main" id="{10B67C96-4D30-4B3B-B609-8A06A1CDE0FC}"/>
              </a:ext>
            </a:extLst>
          </p:cNvPr>
          <p:cNvSpPr txBox="1">
            <a:spLocks/>
          </p:cNvSpPr>
          <p:nvPr/>
        </p:nvSpPr>
        <p:spPr>
          <a:xfrm>
            <a:off x="4131679" y="3036841"/>
            <a:ext cx="4437926" cy="1055057"/>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defTabSz="914400">
              <a:lnSpc>
                <a:spcPct val="150000"/>
              </a:lnSpc>
            </a:pPr>
            <a:r>
              <a:rPr lang="zh-CN" altLang="en-US" sz="2000" kern="0" dirty="0">
                <a:solidFill>
                  <a:schemeClr val="tx1"/>
                </a:solidFill>
              </a:rPr>
              <a:t>分析</a:t>
            </a:r>
            <a:endParaRPr lang="en-US" altLang="zh-CN" sz="2000" kern="0" dirty="0">
              <a:solidFill>
                <a:schemeClr val="tx1"/>
              </a:solidFill>
            </a:endParaRPr>
          </a:p>
          <a:p>
            <a:pPr defTabSz="914400">
              <a:lnSpc>
                <a:spcPct val="150000"/>
              </a:lnSpc>
            </a:pPr>
            <a:r>
              <a:rPr lang="zh-CN" altLang="en-US" sz="2000" kern="0" dirty="0">
                <a:solidFill>
                  <a:schemeClr val="bg2"/>
                </a:solidFill>
              </a:rPr>
              <a:t>如何准确分析研究领域大环境？</a:t>
            </a:r>
          </a:p>
        </p:txBody>
      </p:sp>
      <p:sp>
        <p:nvSpPr>
          <p:cNvPr id="19" name="Rectangle 18">
            <a:extLst>
              <a:ext uri="{FF2B5EF4-FFF2-40B4-BE49-F238E27FC236}">
                <a16:creationId xmlns:a16="http://schemas.microsoft.com/office/drawing/2014/main" id="{FF221F10-AA65-4131-A89B-87CA90A3EBE0}"/>
              </a:ext>
            </a:extLst>
          </p:cNvPr>
          <p:cNvSpPr/>
          <p:nvPr/>
        </p:nvSpPr>
        <p:spPr>
          <a:xfrm>
            <a:off x="4118487" y="4002682"/>
            <a:ext cx="5025513" cy="1670778"/>
          </a:xfrm>
          <a:prstGeom prst="rect">
            <a:avLst/>
          </a:prstGeom>
        </p:spPr>
        <p:txBody>
          <a:bodyPr wrap="square">
            <a:spAutoFit/>
          </a:bodyPr>
          <a:lstStyle/>
          <a:p>
            <a:pPr marR="0" lvl="0" algn="l" defTabSz="457200" rtl="0" eaLnBrk="1" fontAlgn="auto" latinLnBrk="0" hangingPunct="1">
              <a:lnSpc>
                <a:spcPct val="200000"/>
              </a:lnSpc>
              <a:spcBef>
                <a:spcPts val="0"/>
              </a:spcBef>
              <a:spcAft>
                <a:spcPts val="0"/>
              </a:spcAft>
              <a:buClrTx/>
              <a:buSzTx/>
              <a:tabLst/>
              <a:defRPr/>
            </a:pPr>
            <a:r>
              <a:rPr kumimoji="0" lang="zh-CN" altLang="en-US"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该领域的整体的研究趋势如何？</a:t>
            </a:r>
          </a:p>
          <a:p>
            <a:pPr marR="0" lvl="0" algn="l" defTabSz="457200" rtl="0" eaLnBrk="1" fontAlgn="auto" latinLnBrk="0" hangingPunct="1">
              <a:lnSpc>
                <a:spcPct val="200000"/>
              </a:lnSpc>
              <a:spcBef>
                <a:spcPts val="0"/>
              </a:spcBef>
              <a:spcAft>
                <a:spcPts val="0"/>
              </a:spcAft>
              <a:buClrTx/>
              <a:buSzTx/>
              <a:tabLst/>
              <a:defRPr/>
            </a:pPr>
            <a:r>
              <a:rPr kumimoji="0" lang="zh-CN" altLang="en-US"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哪些国家、机构、研究者在该领域研究成果突出？</a:t>
            </a:r>
          </a:p>
          <a:p>
            <a:pPr marR="0" lvl="0" algn="l" defTabSz="457200" rtl="0" eaLnBrk="1" fontAlgn="auto" latinLnBrk="0" hangingPunct="1">
              <a:lnSpc>
                <a:spcPct val="200000"/>
              </a:lnSpc>
              <a:spcBef>
                <a:spcPts val="0"/>
              </a:spcBef>
              <a:spcAft>
                <a:spcPts val="0"/>
              </a:spcAft>
              <a:buClrTx/>
              <a:buSzTx/>
              <a:tabLst/>
              <a:defRPr/>
            </a:pPr>
            <a:r>
              <a:rPr kumimoji="0" lang="zh-CN" altLang="en-US"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在中国的研究情况怎样？</a:t>
            </a:r>
          </a:p>
        </p:txBody>
      </p:sp>
      <p:sp>
        <p:nvSpPr>
          <p:cNvPr id="24" name="标题 1">
            <a:extLst>
              <a:ext uri="{FF2B5EF4-FFF2-40B4-BE49-F238E27FC236}">
                <a16:creationId xmlns:a16="http://schemas.microsoft.com/office/drawing/2014/main" id="{A2A20AAF-1663-46B2-AB86-A8FE984F8E17}"/>
              </a:ext>
            </a:extLst>
          </p:cNvPr>
          <p:cNvSpPr txBox="1">
            <a:spLocks/>
          </p:cNvSpPr>
          <p:nvPr/>
        </p:nvSpPr>
        <p:spPr bwMode="auto">
          <a:xfrm>
            <a:off x="189203" y="-16042"/>
            <a:ext cx="9484188" cy="90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400" b="1">
                <a:solidFill>
                  <a:schemeClr val="bg2"/>
                </a:solidFill>
                <a:latin typeface="+mn-ea"/>
                <a:ea typeface="+mn-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defTabSz="914400">
              <a:lnSpc>
                <a:spcPct val="125000"/>
              </a:lnSpc>
              <a:defRPr/>
            </a:pPr>
            <a:r>
              <a:rPr lang="en-US" altLang="zh-CN" kern="0" dirty="0">
                <a:solidFill>
                  <a:srgbClr val="6817FF"/>
                </a:solidFill>
                <a:latin typeface="微软雅黑"/>
                <a:ea typeface="微软雅黑"/>
              </a:rPr>
              <a:t>Web of </a:t>
            </a:r>
            <a:r>
              <a:rPr lang="en-US" altLang="zh-CN" kern="0" dirty="0" err="1">
                <a:solidFill>
                  <a:srgbClr val="6817FF"/>
                </a:solidFill>
                <a:latin typeface="微软雅黑"/>
                <a:ea typeface="微软雅黑"/>
              </a:rPr>
              <a:t>Science</a:t>
            </a:r>
            <a:r>
              <a:rPr lang="en-US" altLang="zh-CN" kern="0" baseline="30000" dirty="0" err="1">
                <a:solidFill>
                  <a:srgbClr val="6817FF"/>
                </a:solidFill>
                <a:latin typeface="微软雅黑"/>
                <a:ea typeface="微软雅黑"/>
              </a:rPr>
              <a:t>TM</a:t>
            </a:r>
            <a:r>
              <a:rPr lang="zh-CN" altLang="en-US" kern="0" dirty="0">
                <a:solidFill>
                  <a:srgbClr val="6817FF"/>
                </a:solidFill>
                <a:latin typeface="微软雅黑"/>
                <a:ea typeface="微软雅黑"/>
              </a:rPr>
              <a:t>核心合集为科研人员建立整合的创新研究平台</a:t>
            </a:r>
          </a:p>
        </p:txBody>
      </p:sp>
    </p:spTree>
    <p:extLst>
      <p:ext uri="{BB962C8B-B14F-4D97-AF65-F5344CB8AC3E}">
        <p14:creationId xmlns:p14="http://schemas.microsoft.com/office/powerpoint/2010/main" val="277723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250"/>
                                        <p:tgtEl>
                                          <p:spTgt spid="7"/>
                                        </p:tgtEl>
                                      </p:cBhvr>
                                    </p:animEffect>
                                  </p:childTnLst>
                                </p:cTn>
                              </p:par>
                            </p:childTnLst>
                          </p:cTn>
                        </p:par>
                        <p:par>
                          <p:cTn id="12" fill="hold">
                            <p:stCondLst>
                              <p:cond delay="750"/>
                            </p:stCondLst>
                            <p:childTnLst>
                              <p:par>
                                <p:cTn id="13" presetID="6" presetClass="entr" presetSubtype="16"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500"/>
                                        <p:tgtEl>
                                          <p:spTgt spid="13"/>
                                        </p:tgtEl>
                                      </p:cBhvr>
                                    </p:animEffect>
                                  </p:childTnLst>
                                </p:cTn>
                              </p:par>
                            </p:childTnLst>
                          </p:cTn>
                        </p:par>
                        <p:par>
                          <p:cTn id="16" fill="hold">
                            <p:stCondLst>
                              <p:cond delay="1250"/>
                            </p:stCondLst>
                            <p:childTnLst>
                              <p:par>
                                <p:cTn id="17" presetID="2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2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8" grpId="0"/>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AF7DAA-5C07-4224-99DD-C16AD3B99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7828"/>
            <a:ext cx="9144000" cy="5921564"/>
          </a:xfrm>
          <a:prstGeom prst="rect">
            <a:avLst/>
          </a:prstGeom>
        </p:spPr>
      </p:pic>
      <p:sp>
        <p:nvSpPr>
          <p:cNvPr id="5" name="圆角矩形 21">
            <a:extLst>
              <a:ext uri="{FF2B5EF4-FFF2-40B4-BE49-F238E27FC236}">
                <a16:creationId xmlns:a16="http://schemas.microsoft.com/office/drawing/2014/main" id="{DD0A96C5-F0AC-4134-95A2-C59118FC8ADE}"/>
              </a:ext>
            </a:extLst>
          </p:cNvPr>
          <p:cNvSpPr>
            <a:spLocks noChangeArrowheads="1"/>
          </p:cNvSpPr>
          <p:nvPr/>
        </p:nvSpPr>
        <p:spPr bwMode="auto">
          <a:xfrm>
            <a:off x="7960549" y="2280332"/>
            <a:ext cx="941404" cy="227870"/>
          </a:xfrm>
          <a:prstGeom prst="roundRect">
            <a:avLst>
              <a:gd name="adj" fmla="val 16667"/>
            </a:avLst>
          </a:prstGeom>
          <a:noFill/>
          <a:ln w="25400" algn="ctr">
            <a:solidFill>
              <a:srgbClr val="1DC806"/>
            </a:solidFill>
            <a:round/>
            <a:headEnd/>
            <a:tailEnd/>
          </a:ln>
        </p:spPr>
        <p:txBody>
          <a:bodyPr lIns="0" tIns="0" rIns="182880" bIns="0"/>
          <a:lstStyle/>
          <a:p>
            <a:pPr>
              <a:spcBef>
                <a:spcPct val="50000"/>
              </a:spcBef>
              <a:defRPr/>
            </a:pPr>
            <a:endParaRPr lang="zh-CN" altLang="en-US" sz="2400">
              <a:solidFill>
                <a:srgbClr val="000000"/>
              </a:solidFill>
              <a:latin typeface="微软雅黑" panose="020B0503020204020204" pitchFamily="34" charset="-122"/>
              <a:ea typeface="微软雅黑" panose="020B0503020204020204" pitchFamily="34" charset="-122"/>
            </a:endParaRPr>
          </a:p>
        </p:txBody>
      </p:sp>
      <p:sp>
        <p:nvSpPr>
          <p:cNvPr id="6" name="TextBox 5">
            <a:extLst>
              <a:ext uri="{FF2B5EF4-FFF2-40B4-BE49-F238E27FC236}">
                <a16:creationId xmlns:a16="http://schemas.microsoft.com/office/drawing/2014/main" id="{58CF014F-D6D7-4B25-A9EC-3728023A0109}"/>
              </a:ext>
            </a:extLst>
          </p:cNvPr>
          <p:cNvSpPr txBox="1"/>
          <p:nvPr/>
        </p:nvSpPr>
        <p:spPr>
          <a:xfrm>
            <a:off x="6125448" y="2180963"/>
            <a:ext cx="1502499" cy="461665"/>
          </a:xfrm>
          <a:prstGeom prst="rect">
            <a:avLst/>
          </a:prstGeom>
          <a:solidFill>
            <a:srgbClr val="3213ED"/>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gn="ctr">
              <a:lnSpc>
                <a:spcPct val="150000"/>
              </a:lnSpc>
              <a:defRPr b="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defRPr/>
            </a:pPr>
            <a:r>
              <a:rPr lang="zh-CN" altLang="en-US" sz="1600" kern="0" dirty="0">
                <a:solidFill>
                  <a:srgbClr val="FFFFFF"/>
                </a:solidFill>
                <a:latin typeface="微软雅黑" panose="020B0503020204020204" pitchFamily="34" charset="-122"/>
                <a:ea typeface="微软雅黑" panose="020B0503020204020204" pitchFamily="34" charset="-122"/>
              </a:rPr>
              <a:t>分析检索结果</a:t>
            </a:r>
            <a:endParaRPr lang="en-US" sz="1600" kern="0" dirty="0">
              <a:solidFill>
                <a:srgbClr val="FFFFFF"/>
              </a:solidFill>
              <a:latin typeface="微软雅黑" panose="020B0503020204020204" pitchFamily="34" charset="-122"/>
              <a:ea typeface="微软雅黑" panose="020B0503020204020204" pitchFamily="34" charset="-122"/>
            </a:endParaRPr>
          </a:p>
        </p:txBody>
      </p:sp>
      <p:sp>
        <p:nvSpPr>
          <p:cNvPr id="7" name="Title 1">
            <a:extLst>
              <a:ext uri="{FF2B5EF4-FFF2-40B4-BE49-F238E27FC236}">
                <a16:creationId xmlns:a16="http://schemas.microsoft.com/office/drawing/2014/main" id="{1573C623-ECF1-48B9-BD9A-03DBB50E818C}"/>
              </a:ext>
            </a:extLst>
          </p:cNvPr>
          <p:cNvSpPr txBox="1">
            <a:spLocks/>
          </p:cNvSpPr>
          <p:nvPr/>
        </p:nvSpPr>
        <p:spPr>
          <a:xfrm>
            <a:off x="72192" y="138276"/>
            <a:ext cx="8229600"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分析已有文献的信息价值</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Tree>
    <p:extLst>
      <p:ext uri="{BB962C8B-B14F-4D97-AF65-F5344CB8AC3E}">
        <p14:creationId xmlns:p14="http://schemas.microsoft.com/office/powerpoint/2010/main" val="386917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B4652C-8709-4472-AE19-09BD94302439}"/>
              </a:ext>
            </a:extLst>
          </p:cNvPr>
          <p:cNvSpPr txBox="1">
            <a:spLocks/>
          </p:cNvSpPr>
          <p:nvPr/>
        </p:nvSpPr>
        <p:spPr>
          <a:xfrm>
            <a:off x="333365" y="272325"/>
            <a:ext cx="2778325" cy="679419"/>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分析检索结果</a:t>
            </a:r>
          </a:p>
        </p:txBody>
      </p:sp>
      <p:pic>
        <p:nvPicPr>
          <p:cNvPr id="3" name="图片 8">
            <a:extLst>
              <a:ext uri="{FF2B5EF4-FFF2-40B4-BE49-F238E27FC236}">
                <a16:creationId xmlns:a16="http://schemas.microsoft.com/office/drawing/2014/main" id="{233761E0-657F-4193-8FF7-3927980B474A}"/>
              </a:ext>
            </a:extLst>
          </p:cNvPr>
          <p:cNvPicPr>
            <a:picLocks noChangeAspect="1"/>
          </p:cNvPicPr>
          <p:nvPr/>
        </p:nvPicPr>
        <p:blipFill>
          <a:blip r:embed="rId2"/>
          <a:stretch>
            <a:fillRect/>
          </a:stretch>
        </p:blipFill>
        <p:spPr>
          <a:xfrm>
            <a:off x="5136278" y="177283"/>
            <a:ext cx="2148784" cy="6494106"/>
          </a:xfrm>
          <a:prstGeom prst="rect">
            <a:avLst/>
          </a:prstGeom>
          <a:ln>
            <a:noFill/>
          </a:ln>
          <a:effectLst>
            <a:outerShdw blurRad="292100" dist="139700" dir="2700000" algn="tl" rotWithShape="0">
              <a:srgbClr val="333333">
                <a:alpha val="65000"/>
              </a:srgbClr>
            </a:outerShdw>
          </a:effectLst>
        </p:spPr>
      </p:pic>
      <p:sp>
        <p:nvSpPr>
          <p:cNvPr id="4" name="矩形 11">
            <a:extLst>
              <a:ext uri="{FF2B5EF4-FFF2-40B4-BE49-F238E27FC236}">
                <a16:creationId xmlns:a16="http://schemas.microsoft.com/office/drawing/2014/main" id="{765A87F8-50EE-426F-A3C1-684D36C2F7BF}"/>
              </a:ext>
            </a:extLst>
          </p:cNvPr>
          <p:cNvSpPr/>
          <p:nvPr/>
        </p:nvSpPr>
        <p:spPr bwMode="auto">
          <a:xfrm>
            <a:off x="370894" y="1366250"/>
            <a:ext cx="4201106" cy="2574685"/>
          </a:xfrm>
          <a:prstGeom prst="rect">
            <a:avLst/>
          </a:prstGeom>
          <a:solidFill>
            <a:srgbClr val="669FD5"/>
          </a:solidFill>
          <a:ln w="38100" cap="flat" cmpd="sng" algn="ctr">
            <a:solidFill>
              <a:srgbClr val="FFFFFF"/>
            </a:solidFill>
            <a:prstDash val="solid"/>
            <a:headEnd/>
            <a:tailEnd/>
          </a:ln>
          <a:effectLst>
            <a:outerShdw blurRad="40000" dist="20000" dir="5400000" rotWithShape="0">
              <a:srgbClr val="000000">
                <a:alpha val="38000"/>
              </a:srgbClr>
            </a:outerShdw>
          </a:effectLst>
        </p:spPr>
        <p:txBody>
          <a:bodyPr lIns="18000" rIns="1800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rPr>
              <a:t>强大的分析功能：</a:t>
            </a:r>
            <a:endParaRPr kumimoji="0" lang="en-US" altLang="zh-CN" sz="1800" b="1"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rPr>
              <a:t>▪作者   ▪出版年   ▪来源出版物名称</a:t>
            </a:r>
            <a:endParaRPr kumimoji="0" lang="en-US" altLang="zh-CN" sz="16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rPr>
              <a:t>▪文献类型   ▪会议名称  ▪国家</a:t>
            </a:r>
            <a:r>
              <a:rPr kumimoji="0" lang="en-US" altLang="zh-CN" sz="16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rPr>
              <a:t>/</a:t>
            </a:r>
            <a:r>
              <a:rPr kumimoji="0" lang="zh-CN" altLang="en-US" sz="16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rPr>
              <a:t>地区</a:t>
            </a:r>
            <a:endParaRPr kumimoji="0" lang="en-US" altLang="zh-CN" sz="16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rPr>
              <a:t>▪基金资助机构   ▪授权号   ▪团体作者</a:t>
            </a:r>
            <a:endParaRPr kumimoji="0" lang="en-US" altLang="zh-CN" sz="16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rPr>
              <a:t>▪机构  ▪机构扩展    ▪语种   ▪研究方向 </a:t>
            </a:r>
            <a:endParaRPr kumimoji="0" lang="en-US" altLang="zh-CN" sz="1600" b="0" i="0" u="none" strike="noStrike" kern="0" cap="none" spc="0" normalizeH="0" baseline="0" noProof="0" dirty="0">
              <a:ln>
                <a:noFill/>
              </a:ln>
              <a:solidFill>
                <a:srgbClr val="236402"/>
              </a:solidFill>
              <a:effectLst/>
              <a:uLnTx/>
              <a:uFillTx/>
              <a:latin typeface="微软雅黑" pitchFamily="34" charset="-122"/>
              <a:ea typeface="微软雅黑" pitchFamily="34" charset="-122"/>
              <a:cs typeface="Arial"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rPr>
              <a:t> ▪</a:t>
            </a:r>
            <a:r>
              <a:rPr kumimoji="0" lang="en-US" altLang="zh-CN" sz="16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rPr>
              <a:t>Web of Science</a:t>
            </a:r>
            <a:r>
              <a:rPr kumimoji="0" lang="zh-CN" altLang="en-US" sz="16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rPr>
              <a:t>类别   ▪编者  ▪丛书名称</a:t>
            </a:r>
            <a:endParaRPr kumimoji="0" lang="en-US" altLang="zh-CN" sz="16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zh-CN" sz="16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303808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398462-EB9B-433C-9C08-3865BD469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5" y="666670"/>
            <a:ext cx="9144000" cy="6096160"/>
          </a:xfrm>
          <a:prstGeom prst="rect">
            <a:avLst/>
          </a:prstGeom>
        </p:spPr>
      </p:pic>
      <p:sp>
        <p:nvSpPr>
          <p:cNvPr id="4" name="Title 1">
            <a:extLst>
              <a:ext uri="{FF2B5EF4-FFF2-40B4-BE49-F238E27FC236}">
                <a16:creationId xmlns:a16="http://schemas.microsoft.com/office/drawing/2014/main" id="{5D5E1669-8702-407D-85CE-DC1616C2E6FD}"/>
              </a:ext>
            </a:extLst>
          </p:cNvPr>
          <p:cNvSpPr txBox="1">
            <a:spLocks/>
          </p:cNvSpPr>
          <p:nvPr/>
        </p:nvSpPr>
        <p:spPr>
          <a:xfrm>
            <a:off x="106680" y="95170"/>
            <a:ext cx="8229600"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出版年分析</a:t>
            </a:r>
            <a:br>
              <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b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
        <p:nvSpPr>
          <p:cNvPr id="5" name="矩形 11">
            <a:extLst>
              <a:ext uri="{FF2B5EF4-FFF2-40B4-BE49-F238E27FC236}">
                <a16:creationId xmlns:a16="http://schemas.microsoft.com/office/drawing/2014/main" id="{96AA771D-86CA-4466-BA49-CEAE73696550}"/>
              </a:ext>
            </a:extLst>
          </p:cNvPr>
          <p:cNvSpPr/>
          <p:nvPr/>
        </p:nvSpPr>
        <p:spPr bwMode="auto">
          <a:xfrm>
            <a:off x="3699398" y="915868"/>
            <a:ext cx="5337922" cy="475161"/>
          </a:xfrm>
          <a:prstGeom prst="rect">
            <a:avLst/>
          </a:prstGeom>
          <a:solidFill>
            <a:srgbClr val="3213ED"/>
          </a:solidFill>
          <a:ln>
            <a:noFill/>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18000" rIns="18000" anchor="ctr"/>
          <a:lstStyle/>
          <a:p>
            <a:pPr lvl="0" algn="ctr" defTabSz="914400" eaLnBrk="0" hangingPunct="0">
              <a:defRPr/>
            </a:pPr>
            <a:r>
              <a:rPr kumimoji="0" lang="zh-CN" altLang="en-US" sz="1600" b="1" i="0" u="none" strike="noStrike" kern="0" cap="none" spc="0" normalizeH="0" baseline="0" noProof="0" dirty="0">
                <a:ln>
                  <a:noFill/>
                </a:ln>
                <a:solidFill>
                  <a:srgbClr val="FFFFFF"/>
                </a:solidFill>
                <a:effectLst/>
                <a:uLnTx/>
                <a:uFillTx/>
                <a:latin typeface="微软雅黑" pitchFamily="34" charset="-122"/>
                <a:ea typeface="微软雅黑" pitchFamily="34" charset="-122"/>
              </a:rPr>
              <a:t>分析某研究课题的总体发展趋</a:t>
            </a:r>
            <a:r>
              <a:rPr lang="zh-CN" altLang="en-US" sz="1600" b="1" kern="0" dirty="0">
                <a:solidFill>
                  <a:srgbClr val="FFFFFF"/>
                </a:solidFill>
                <a:latin typeface="微软雅黑" pitchFamily="34" charset="-122"/>
                <a:ea typeface="微软雅黑" pitchFamily="34" charset="-122"/>
              </a:rPr>
              <a:t>势以及判断课题的发展阶段</a:t>
            </a:r>
            <a:endParaRPr kumimoji="0" lang="en-US" altLang="zh-CN" sz="1600" b="1"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6" name="Arrow: Left 5">
            <a:extLst>
              <a:ext uri="{FF2B5EF4-FFF2-40B4-BE49-F238E27FC236}">
                <a16:creationId xmlns:a16="http://schemas.microsoft.com/office/drawing/2014/main" id="{9CDAA039-6C5E-4CB6-B1C0-13F184065F15}"/>
              </a:ext>
            </a:extLst>
          </p:cNvPr>
          <p:cNvSpPr/>
          <p:nvPr/>
        </p:nvSpPr>
        <p:spPr>
          <a:xfrm rot="1942115">
            <a:off x="4898902" y="2793355"/>
            <a:ext cx="1939987" cy="234071"/>
          </a:xfrm>
          <a:prstGeom prst="leftArrow">
            <a:avLst/>
          </a:prstGeom>
          <a:solidFill>
            <a:srgbClr val="1AC704"/>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A5090416-CD0F-4E9E-8170-24B298D065FB}"/>
              </a:ext>
            </a:extLst>
          </p:cNvPr>
          <p:cNvSpPr/>
          <p:nvPr/>
        </p:nvSpPr>
        <p:spPr bwMode="auto">
          <a:xfrm>
            <a:off x="106680" y="1496849"/>
            <a:ext cx="1084446" cy="312821"/>
          </a:xfrm>
          <a:prstGeom prst="rect">
            <a:avLst/>
          </a:prstGeom>
          <a:noFill/>
          <a:ln w="38100" cap="flat" cmpd="sng" algn="ctr">
            <a:solidFill>
              <a:schemeClr val="tx2"/>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6442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CBD6B9-61D0-4195-A58E-9078A4E2FB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2820"/>
            <a:ext cx="9144000" cy="6003889"/>
          </a:xfrm>
          <a:prstGeom prst="rect">
            <a:avLst/>
          </a:prstGeom>
        </p:spPr>
      </p:pic>
      <p:sp>
        <p:nvSpPr>
          <p:cNvPr id="2" name="Title 1">
            <a:extLst>
              <a:ext uri="{FF2B5EF4-FFF2-40B4-BE49-F238E27FC236}">
                <a16:creationId xmlns:a16="http://schemas.microsoft.com/office/drawing/2014/main" id="{7F71C74C-DA2E-4F74-9709-4B8F3C0C5308}"/>
              </a:ext>
            </a:extLst>
          </p:cNvPr>
          <p:cNvSpPr txBox="1">
            <a:spLocks/>
          </p:cNvSpPr>
          <p:nvPr/>
        </p:nvSpPr>
        <p:spPr>
          <a:xfrm>
            <a:off x="97128" y="121290"/>
            <a:ext cx="8229600" cy="1143000"/>
          </a:xfrm>
          <a:prstGeom prst="rect">
            <a:avLst/>
          </a:prstGeom>
          <a:noFill/>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作者分析</a:t>
            </a:r>
            <a:endParaRPr kumimoji="0" lang="en-US" b="1" i="0" u="none" strike="noStrike" kern="1200" cap="none" spc="0" normalizeH="0" baseline="0" noProof="0" dirty="0">
              <a:ln>
                <a:noFill/>
              </a:ln>
              <a:solidFill>
                <a:srgbClr val="ED6039"/>
              </a:solidFill>
              <a:effectLst/>
              <a:uLnTx/>
              <a:uFillTx/>
              <a:latin typeface="微软雅黑" pitchFamily="34" charset="-122"/>
              <a:ea typeface="微软雅黑" pitchFamily="34" charset="-122"/>
              <a:cs typeface="+mj-cs"/>
            </a:endParaRPr>
          </a:p>
        </p:txBody>
      </p:sp>
      <p:sp>
        <p:nvSpPr>
          <p:cNvPr id="3" name="矩形 11">
            <a:extLst>
              <a:ext uri="{FF2B5EF4-FFF2-40B4-BE49-F238E27FC236}">
                <a16:creationId xmlns:a16="http://schemas.microsoft.com/office/drawing/2014/main" id="{05E5756B-199E-4DB8-B160-16FCB17B988B}"/>
              </a:ext>
            </a:extLst>
          </p:cNvPr>
          <p:cNvSpPr/>
          <p:nvPr/>
        </p:nvSpPr>
        <p:spPr bwMode="auto">
          <a:xfrm>
            <a:off x="5111637" y="259551"/>
            <a:ext cx="3522912" cy="1316728"/>
          </a:xfrm>
          <a:prstGeom prst="rect">
            <a:avLst/>
          </a:prstGeom>
          <a:solidFill>
            <a:srgbClr val="3213ED"/>
          </a:solidFill>
          <a:ln>
            <a:noFill/>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18000" rIns="18000" anchor="ctr"/>
          <a:lstStyle/>
          <a:p>
            <a:pPr marL="0" marR="0" lvl="0" indent="0" defTabSz="914400" eaLnBrk="1" fontAlgn="auto" latinLnBrk="0" hangingPunct="1">
              <a:lnSpc>
                <a:spcPct val="125000"/>
              </a:lnSpc>
              <a:spcBef>
                <a:spcPct val="20000"/>
              </a:spcBef>
              <a:spcAft>
                <a:spcPts val="0"/>
              </a:spcAft>
              <a:buClr>
                <a:srgbClr val="009900"/>
              </a:buClr>
              <a:buSzPct val="100000"/>
              <a:buFontTx/>
              <a:buNone/>
              <a:tabLst/>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发现该领域的高产出研究人员</a:t>
            </a:r>
            <a:endParaRPr kumimoji="0" lang="en-US" altLang="zh-CN"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defTabSz="914400" eaLnBrk="1" fontAlgn="auto" latinLnBrk="0" hangingPunct="1">
              <a:lnSpc>
                <a:spcPct val="125000"/>
              </a:lnSpc>
              <a:spcBef>
                <a:spcPct val="20000"/>
              </a:spcBef>
              <a:spcAft>
                <a:spcPts val="0"/>
              </a:spcAft>
              <a:buClr>
                <a:srgbClr val="009900"/>
              </a:buClr>
              <a:buSzPct val="100000"/>
              <a:buFontTx/>
              <a:buNone/>
              <a:tabLst/>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找硕导博导</a:t>
            </a:r>
            <a:endParaRPr kumimoji="0" lang="en-US" altLang="zh-CN"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defTabSz="914400" eaLnBrk="1" fontAlgn="auto" latinLnBrk="0" hangingPunct="1">
              <a:lnSpc>
                <a:spcPct val="125000"/>
              </a:lnSpc>
              <a:spcBef>
                <a:spcPct val="20000"/>
              </a:spcBef>
              <a:spcAft>
                <a:spcPts val="0"/>
              </a:spcAft>
              <a:buClr>
                <a:srgbClr val="009900"/>
              </a:buClr>
              <a:buSzPct val="100000"/>
              <a:buFontTx/>
              <a:buNone/>
              <a:tabLst/>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选择同行审稿专家</a:t>
            </a:r>
            <a:r>
              <a:rPr kumimoji="0" lang="en-US" altLang="zh-CN"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 Recommend reviewer</a:t>
            </a:r>
          </a:p>
          <a:p>
            <a:pPr marL="0" marR="0" lvl="0" indent="0" defTabSz="914400" eaLnBrk="1" fontAlgn="auto" latinLnBrk="0" hangingPunct="1">
              <a:lnSpc>
                <a:spcPct val="125000"/>
              </a:lnSpc>
              <a:spcBef>
                <a:spcPct val="20000"/>
              </a:spcBef>
              <a:spcAft>
                <a:spcPts val="0"/>
              </a:spcAft>
              <a:buClr>
                <a:srgbClr val="009900"/>
              </a:buClr>
              <a:buSzPct val="100000"/>
              <a:buFontTx/>
              <a:buNone/>
              <a:tabLst/>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选择潜在的论文和基金申请合作者</a:t>
            </a:r>
            <a:endParaRPr kumimoji="0" lang="en-US" altLang="zh-CN"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 name="Rectangle 7">
            <a:extLst>
              <a:ext uri="{FF2B5EF4-FFF2-40B4-BE49-F238E27FC236}">
                <a16:creationId xmlns:a16="http://schemas.microsoft.com/office/drawing/2014/main" id="{29B15A5C-3B3A-4191-AF21-A6521FE88523}"/>
              </a:ext>
            </a:extLst>
          </p:cNvPr>
          <p:cNvSpPr/>
          <p:nvPr/>
        </p:nvSpPr>
        <p:spPr bwMode="auto">
          <a:xfrm>
            <a:off x="60160" y="2952670"/>
            <a:ext cx="1084446" cy="312821"/>
          </a:xfrm>
          <a:prstGeom prst="rect">
            <a:avLst/>
          </a:prstGeom>
          <a:noFill/>
          <a:ln w="38100" cap="flat" cmpd="sng" algn="ctr">
            <a:solidFill>
              <a:schemeClr val="tx2"/>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5057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057C7C-B026-42F3-A515-A5B89D140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7611"/>
            <a:ext cx="9144000" cy="6112844"/>
          </a:xfrm>
          <a:prstGeom prst="rect">
            <a:avLst/>
          </a:prstGeom>
        </p:spPr>
      </p:pic>
      <p:sp>
        <p:nvSpPr>
          <p:cNvPr id="2" name="Title 1">
            <a:extLst>
              <a:ext uri="{FF2B5EF4-FFF2-40B4-BE49-F238E27FC236}">
                <a16:creationId xmlns:a16="http://schemas.microsoft.com/office/drawing/2014/main" id="{D0125545-FFEF-4F18-93D7-E8321861B704}"/>
              </a:ext>
            </a:extLst>
          </p:cNvPr>
          <p:cNvSpPr txBox="1">
            <a:spLocks/>
          </p:cNvSpPr>
          <p:nvPr/>
        </p:nvSpPr>
        <p:spPr>
          <a:xfrm>
            <a:off x="81888" y="57545"/>
            <a:ext cx="8229600"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机构分析</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
        <p:nvSpPr>
          <p:cNvPr id="5" name="Rectangle 4">
            <a:extLst>
              <a:ext uri="{FF2B5EF4-FFF2-40B4-BE49-F238E27FC236}">
                <a16:creationId xmlns:a16="http://schemas.microsoft.com/office/drawing/2014/main" id="{56E53C6D-44C8-4781-A93C-D1496E86D619}"/>
              </a:ext>
            </a:extLst>
          </p:cNvPr>
          <p:cNvSpPr/>
          <p:nvPr/>
        </p:nvSpPr>
        <p:spPr>
          <a:xfrm>
            <a:off x="5691518" y="307590"/>
            <a:ext cx="3160582" cy="1274195"/>
          </a:xfrm>
          <a:prstGeom prst="rect">
            <a:avLst/>
          </a:prstGeom>
          <a:solidFill>
            <a:srgbClr val="3213ED"/>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nchor="ctr">
            <a:spAutoFit/>
          </a:bodyPr>
          <a:lstStyle/>
          <a:p>
            <a:pPr marL="0" marR="0" lvl="0" indent="0" defTabSz="914400" eaLnBrk="1" fontAlgn="auto" latinLnBrk="0" hangingPunct="1">
              <a:lnSpc>
                <a:spcPct val="125000"/>
              </a:lnSpc>
              <a:spcBef>
                <a:spcPct val="20000"/>
              </a:spcBef>
              <a:spcAft>
                <a:spcPts val="0"/>
              </a:spcAft>
              <a:buClr>
                <a:srgbClr val="009900"/>
              </a:buClr>
              <a:buSzPct val="100000"/>
              <a:buFontTx/>
              <a:buNone/>
              <a:tabLst/>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发现该领域高产出的大学及研究机构</a:t>
            </a:r>
          </a:p>
          <a:p>
            <a:pPr marL="0" marR="0" lvl="0" indent="0" defTabSz="914400" eaLnBrk="1" fontAlgn="auto" latinLnBrk="0" hangingPunct="1">
              <a:lnSpc>
                <a:spcPct val="125000"/>
              </a:lnSpc>
              <a:spcBef>
                <a:spcPct val="20000"/>
              </a:spcBef>
              <a:spcAft>
                <a:spcPts val="0"/>
              </a:spcAft>
              <a:buClr>
                <a:srgbClr val="009900"/>
              </a:buClr>
              <a:buSzPct val="100000"/>
              <a:buFontTx/>
              <a:buNone/>
              <a:tabLst/>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有利于机构间的合作：申报基金</a:t>
            </a:r>
          </a:p>
          <a:p>
            <a:pPr marL="0" marR="0" lvl="0" indent="0" defTabSz="914400" eaLnBrk="1" fontAlgn="auto" latinLnBrk="0" hangingPunct="1">
              <a:lnSpc>
                <a:spcPct val="125000"/>
              </a:lnSpc>
              <a:spcBef>
                <a:spcPct val="20000"/>
              </a:spcBef>
              <a:spcAft>
                <a:spcPts val="0"/>
              </a:spcAft>
              <a:buClr>
                <a:srgbClr val="009900"/>
              </a:buClr>
              <a:buSzPct val="100000"/>
              <a:buFontTx/>
              <a:buNone/>
              <a:tabLst/>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发现深造的研究机构 </a:t>
            </a:r>
            <a:endParaRPr kumimoji="0" lang="en-US" altLang="zh-CN"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25000"/>
              </a:lnSpc>
              <a:spcBef>
                <a:spcPct val="20000"/>
              </a:spcBef>
              <a:spcAft>
                <a:spcPts val="0"/>
              </a:spcAft>
              <a:buClr>
                <a:srgbClr val="009900"/>
              </a:buClr>
              <a:buSzPct val="100000"/>
              <a:buFontTx/>
              <a:buNone/>
              <a:tabLst/>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定点追踪研究领域的进展与突破</a:t>
            </a:r>
            <a:endParaRPr kumimoji="0" lang="en-US" altLang="zh-CN" sz="1600" b="1"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8" name="Rectangle 7">
            <a:extLst>
              <a:ext uri="{FF2B5EF4-FFF2-40B4-BE49-F238E27FC236}">
                <a16:creationId xmlns:a16="http://schemas.microsoft.com/office/drawing/2014/main" id="{25CD2B9F-F57E-484E-92F7-E9F93A91B9D3}"/>
              </a:ext>
            </a:extLst>
          </p:cNvPr>
          <p:cNvSpPr/>
          <p:nvPr/>
        </p:nvSpPr>
        <p:spPr bwMode="auto">
          <a:xfrm>
            <a:off x="81888" y="2254839"/>
            <a:ext cx="1084446" cy="312821"/>
          </a:xfrm>
          <a:prstGeom prst="rect">
            <a:avLst/>
          </a:prstGeom>
          <a:noFill/>
          <a:ln w="38100" cap="flat" cmpd="sng" algn="ctr">
            <a:solidFill>
              <a:schemeClr val="tx2"/>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594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0707DF-76B1-4D26-9A95-E2A79DFEF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2" y="588878"/>
            <a:ext cx="9144000" cy="6191333"/>
          </a:xfrm>
          <a:prstGeom prst="rect">
            <a:avLst/>
          </a:prstGeom>
        </p:spPr>
      </p:pic>
      <p:sp>
        <p:nvSpPr>
          <p:cNvPr id="2" name="Title 1">
            <a:extLst>
              <a:ext uri="{FF2B5EF4-FFF2-40B4-BE49-F238E27FC236}">
                <a16:creationId xmlns:a16="http://schemas.microsoft.com/office/drawing/2014/main" id="{6537A6D8-A1D8-406D-BA71-E2CFD7D6F673}"/>
              </a:ext>
            </a:extLst>
          </p:cNvPr>
          <p:cNvSpPr txBox="1">
            <a:spLocks/>
          </p:cNvSpPr>
          <p:nvPr/>
        </p:nvSpPr>
        <p:spPr>
          <a:xfrm>
            <a:off x="79093" y="77788"/>
            <a:ext cx="8229600"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国家分析</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
        <p:nvSpPr>
          <p:cNvPr id="3" name="Rectangle 2">
            <a:extLst>
              <a:ext uri="{FF2B5EF4-FFF2-40B4-BE49-F238E27FC236}">
                <a16:creationId xmlns:a16="http://schemas.microsoft.com/office/drawing/2014/main" id="{87272266-9D64-4388-8F48-4AED97B82A1F}"/>
              </a:ext>
            </a:extLst>
          </p:cNvPr>
          <p:cNvSpPr/>
          <p:nvPr/>
        </p:nvSpPr>
        <p:spPr>
          <a:xfrm>
            <a:off x="4578901" y="333094"/>
            <a:ext cx="2608857" cy="961417"/>
          </a:xfrm>
          <a:prstGeom prst="rect">
            <a:avLst/>
          </a:prstGeom>
          <a:solidFill>
            <a:srgbClr val="3213E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1" fontAlgn="auto" latinLnBrk="0" hangingPunct="1">
              <a:lnSpc>
                <a:spcPct val="125000"/>
              </a:lnSpc>
              <a:spcBef>
                <a:spcPct val="20000"/>
              </a:spcBef>
              <a:spcAft>
                <a:spcPts val="0"/>
              </a:spcAft>
              <a:buClr>
                <a:srgbClr val="009900"/>
              </a:buClr>
              <a:buSzPct val="100000"/>
              <a:buFontTx/>
              <a:buNone/>
              <a:tabLst/>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发现该领域高产出的国家</a:t>
            </a:r>
            <a:r>
              <a:rPr kumimoji="0" lang="en-US" altLang="zh-CN"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a:t>
            </a:r>
            <a:r>
              <a:rPr kumimoji="0" lang="zh-CN" altLang="en-US"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地区</a:t>
            </a:r>
            <a:endParaRPr kumimoji="0" lang="en-US" altLang="zh-CN"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25000"/>
              </a:lnSpc>
              <a:spcBef>
                <a:spcPct val="20000"/>
              </a:spcBef>
              <a:spcAft>
                <a:spcPts val="0"/>
              </a:spcAft>
              <a:buClr>
                <a:srgbClr val="009900"/>
              </a:buClr>
              <a:buSzPct val="100000"/>
              <a:buFontTx/>
              <a:buNone/>
              <a:tabLst/>
              <a:defRPr/>
            </a:pPr>
            <a:r>
              <a:rPr kumimoji="0" lang="zh-CN" altLang="en-US"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进行国家与地区间的研究对比</a:t>
            </a:r>
            <a:endParaRPr kumimoji="0" lang="en-US" altLang="zh-CN"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25000"/>
              </a:lnSpc>
              <a:spcBef>
                <a:spcPct val="20000"/>
              </a:spcBef>
              <a:spcAft>
                <a:spcPts val="0"/>
              </a:spcAft>
              <a:buClr>
                <a:srgbClr val="009900"/>
              </a:buClr>
              <a:buSzPct val="100000"/>
              <a:buFontTx/>
              <a:buNone/>
              <a:tabLst/>
              <a:defRPr/>
            </a:pPr>
            <a:r>
              <a:rPr kumimoji="0" lang="zh-CN" altLang="en-US" sz="1400" b="1"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rPr>
              <a:t>国家内领先机构和高校</a:t>
            </a:r>
            <a:endParaRPr kumimoji="0" lang="en-US" altLang="zh-CN" sz="14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4" name="Rectangle 3">
            <a:extLst>
              <a:ext uri="{FF2B5EF4-FFF2-40B4-BE49-F238E27FC236}">
                <a16:creationId xmlns:a16="http://schemas.microsoft.com/office/drawing/2014/main" id="{2323607D-359C-406E-ADEF-8085543612C7}"/>
              </a:ext>
            </a:extLst>
          </p:cNvPr>
          <p:cNvSpPr/>
          <p:nvPr/>
        </p:nvSpPr>
        <p:spPr bwMode="auto">
          <a:xfrm>
            <a:off x="2273300" y="1731879"/>
            <a:ext cx="1473200" cy="673100"/>
          </a:xfrm>
          <a:prstGeom prst="rect">
            <a:avLst/>
          </a:prstGeom>
          <a:noFill/>
          <a:ln w="38100" cap="flat" cmpd="sng" algn="ctr">
            <a:solidFill>
              <a:srgbClr val="FFFF00"/>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6893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1C5E7D-D037-4A1A-9066-4DE876322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6663"/>
            <a:ext cx="9144000" cy="6231337"/>
          </a:xfrm>
          <a:prstGeom prst="rect">
            <a:avLst/>
          </a:prstGeom>
        </p:spPr>
      </p:pic>
      <p:sp>
        <p:nvSpPr>
          <p:cNvPr id="7" name="Title 1">
            <a:extLst>
              <a:ext uri="{FF2B5EF4-FFF2-40B4-BE49-F238E27FC236}">
                <a16:creationId xmlns:a16="http://schemas.microsoft.com/office/drawing/2014/main" id="{D267DDBB-E351-43D3-9B1B-175C1429AB36}"/>
              </a:ext>
            </a:extLst>
          </p:cNvPr>
          <p:cNvSpPr txBox="1">
            <a:spLocks/>
          </p:cNvSpPr>
          <p:nvPr/>
        </p:nvSpPr>
        <p:spPr>
          <a:xfrm>
            <a:off x="7108" y="147670"/>
            <a:ext cx="8954011"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中国研究者对于石墨烯在电化学领域的研究</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
        <p:nvSpPr>
          <p:cNvPr id="8" name="Rectangle 7">
            <a:extLst>
              <a:ext uri="{FF2B5EF4-FFF2-40B4-BE49-F238E27FC236}">
                <a16:creationId xmlns:a16="http://schemas.microsoft.com/office/drawing/2014/main" id="{360F152F-2781-4931-BDE7-EA81577893EB}"/>
              </a:ext>
            </a:extLst>
          </p:cNvPr>
          <p:cNvSpPr/>
          <p:nvPr/>
        </p:nvSpPr>
        <p:spPr>
          <a:xfrm>
            <a:off x="7879682" y="2086009"/>
            <a:ext cx="1112519" cy="304009"/>
          </a:xfrm>
          <a:prstGeom prst="rect">
            <a:avLst/>
          </a:prstGeom>
          <a:noFill/>
          <a:ln w="38100" cap="flat" cmpd="sng" algn="ctr">
            <a:solidFill>
              <a:schemeClr val="tx2"/>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 name="Rectangle: Rounded Corners 8">
            <a:extLst>
              <a:ext uri="{FF2B5EF4-FFF2-40B4-BE49-F238E27FC236}">
                <a16:creationId xmlns:a16="http://schemas.microsoft.com/office/drawing/2014/main" id="{222F707B-0A83-44E8-A0AF-35FDB590DC9A}"/>
              </a:ext>
            </a:extLst>
          </p:cNvPr>
          <p:cNvSpPr/>
          <p:nvPr/>
        </p:nvSpPr>
        <p:spPr>
          <a:xfrm>
            <a:off x="83308" y="1504950"/>
            <a:ext cx="1745492" cy="1719513"/>
          </a:xfrm>
          <a:prstGeom prst="roundRect">
            <a:avLst/>
          </a:prstGeom>
          <a:noFill/>
          <a:ln w="28575" cap="flat" cmpd="sng" algn="ctr">
            <a:solidFill>
              <a:srgbClr val="1AC604"/>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85566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4C1BE4-D26B-4F47-8080-983FF8D7F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936" y="602497"/>
            <a:ext cx="8765006" cy="6315663"/>
          </a:xfrm>
          <a:prstGeom prst="rect">
            <a:avLst/>
          </a:prstGeom>
        </p:spPr>
      </p:pic>
      <p:sp>
        <p:nvSpPr>
          <p:cNvPr id="4" name="Title 1">
            <a:extLst>
              <a:ext uri="{FF2B5EF4-FFF2-40B4-BE49-F238E27FC236}">
                <a16:creationId xmlns:a16="http://schemas.microsoft.com/office/drawing/2014/main" id="{7365B05A-42ED-4204-8C7B-9228C82FDADB}"/>
              </a:ext>
            </a:extLst>
          </p:cNvPr>
          <p:cNvSpPr txBox="1">
            <a:spLocks/>
          </p:cNvSpPr>
          <p:nvPr/>
        </p:nvSpPr>
        <p:spPr>
          <a:xfrm>
            <a:off x="119058" y="120319"/>
            <a:ext cx="8954011"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lvl="0">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中国研究者对于石墨烯在电化学领域研</a:t>
            </a:r>
            <a:r>
              <a:rPr lang="zh-CN" altLang="en-US" dirty="0"/>
              <a:t>究的影</a:t>
            </a: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响力</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Tree>
    <p:extLst>
      <p:ext uri="{BB962C8B-B14F-4D97-AF65-F5344CB8AC3E}">
        <p14:creationId xmlns:p14="http://schemas.microsoft.com/office/powerpoint/2010/main" val="16392286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1EF587-A52E-4CE3-926E-5E89786DD4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1580"/>
            <a:ext cx="9144000" cy="6124214"/>
          </a:xfrm>
          <a:prstGeom prst="rect">
            <a:avLst/>
          </a:prstGeom>
        </p:spPr>
      </p:pic>
      <p:sp>
        <p:nvSpPr>
          <p:cNvPr id="7" name="标题 1">
            <a:extLst>
              <a:ext uri="{FF2B5EF4-FFF2-40B4-BE49-F238E27FC236}">
                <a16:creationId xmlns:a16="http://schemas.microsoft.com/office/drawing/2014/main" id="{63056F01-F53D-424A-A81F-40AACAF3634B}"/>
              </a:ext>
            </a:extLst>
          </p:cNvPr>
          <p:cNvSpPr txBox="1">
            <a:spLocks/>
          </p:cNvSpPr>
          <p:nvPr/>
        </p:nvSpPr>
        <p:spPr>
          <a:xfrm>
            <a:off x="0" y="108142"/>
            <a:ext cx="6046471" cy="551757"/>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Arial" pitchFamily="34" charset="0"/>
              </a:rPr>
              <a:t>锁定领域内的高影响力论文</a:t>
            </a:r>
            <a:b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Arial" pitchFamily="34" charset="0"/>
              </a:rPr>
            </a:br>
            <a:endPar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cxnSp>
        <p:nvCxnSpPr>
          <p:cNvPr id="3" name="Straight Connector 2">
            <a:extLst>
              <a:ext uri="{FF2B5EF4-FFF2-40B4-BE49-F238E27FC236}">
                <a16:creationId xmlns:a16="http://schemas.microsoft.com/office/drawing/2014/main" id="{0AF7FC87-D6F8-4242-B411-BD86703DE638}"/>
              </a:ext>
            </a:extLst>
          </p:cNvPr>
          <p:cNvCxnSpPr>
            <a:cxnSpLocks/>
          </p:cNvCxnSpPr>
          <p:nvPr/>
        </p:nvCxnSpPr>
        <p:spPr bwMode="auto">
          <a:xfrm>
            <a:off x="6388608" y="1749552"/>
            <a:ext cx="2755392" cy="0"/>
          </a:xfrm>
          <a:prstGeom prst="line">
            <a:avLst/>
          </a:prstGeom>
          <a:no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67406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a:extLst>
              <a:ext uri="{FF2B5EF4-FFF2-40B4-BE49-F238E27FC236}">
                <a16:creationId xmlns:a16="http://schemas.microsoft.com/office/drawing/2014/main" id="{61035868-81D2-4AD1-8D21-B194F0C8D35E}"/>
              </a:ext>
            </a:extLst>
          </p:cNvPr>
          <p:cNvGrpSpPr>
            <a:grpSpLocks/>
          </p:cNvGrpSpPr>
          <p:nvPr/>
        </p:nvGrpSpPr>
        <p:grpSpPr bwMode="auto">
          <a:xfrm>
            <a:off x="1964276" y="2888980"/>
            <a:ext cx="1093787" cy="934454"/>
            <a:chOff x="506104" y="2071048"/>
            <a:chExt cx="1094096" cy="934535"/>
          </a:xfrm>
        </p:grpSpPr>
        <p:sp>
          <p:nvSpPr>
            <p:cNvPr id="3" name="TextBox 9">
              <a:extLst>
                <a:ext uri="{FF2B5EF4-FFF2-40B4-BE49-F238E27FC236}">
                  <a16:creationId xmlns:a16="http://schemas.microsoft.com/office/drawing/2014/main" id="{F551E3DD-2B17-43E5-88AD-1899015F05E4}"/>
                </a:ext>
              </a:extLst>
            </p:cNvPr>
            <p:cNvSpPr txBox="1">
              <a:spLocks noChangeArrowheads="1"/>
            </p:cNvSpPr>
            <p:nvPr/>
          </p:nvSpPr>
          <p:spPr bwMode="auto">
            <a:xfrm>
              <a:off x="506104" y="2071048"/>
              <a:ext cx="587186" cy="338583"/>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altLang="zh-CN" sz="1600" b="1" i="0" u="none" strike="noStrike" kern="1200" cap="none" spc="0" normalizeH="0" baseline="0" noProof="0" dirty="0">
                  <a:ln>
                    <a:noFill/>
                  </a:ln>
                  <a:solidFill>
                    <a:srgbClr val="1AC604"/>
                  </a:solidFill>
                  <a:effectLst/>
                  <a:uLnTx/>
                  <a:uFillTx/>
                  <a:latin typeface="黑体" pitchFamily="49" charset="-122"/>
                  <a:ea typeface="黑体" pitchFamily="49" charset="-122"/>
                  <a:cs typeface="+mn-cs"/>
                </a:rPr>
                <a:t>SCI</a:t>
              </a:r>
              <a:endParaRPr kumimoji="0" lang="zh-CN" altLang="en-US" sz="1600" b="1" i="0" u="none" strike="noStrike" kern="1200" cap="none" spc="0" normalizeH="0" baseline="0" noProof="0" dirty="0">
                <a:ln>
                  <a:noFill/>
                </a:ln>
                <a:solidFill>
                  <a:srgbClr val="1AC604"/>
                </a:solidFill>
                <a:effectLst/>
                <a:uLnTx/>
                <a:uFillTx/>
                <a:latin typeface="黑体" pitchFamily="49" charset="-122"/>
                <a:ea typeface="黑体" pitchFamily="49" charset="-122"/>
                <a:cs typeface="+mn-cs"/>
              </a:endParaRPr>
            </a:p>
          </p:txBody>
        </p:sp>
        <p:sp>
          <p:nvSpPr>
            <p:cNvPr id="4" name="TextBox 10">
              <a:extLst>
                <a:ext uri="{FF2B5EF4-FFF2-40B4-BE49-F238E27FC236}">
                  <a16:creationId xmlns:a16="http://schemas.microsoft.com/office/drawing/2014/main" id="{E58A73E4-4E1A-4D90-970C-9625098889BC}"/>
                </a:ext>
              </a:extLst>
            </p:cNvPr>
            <p:cNvSpPr txBox="1">
              <a:spLocks noChangeArrowheads="1"/>
            </p:cNvSpPr>
            <p:nvPr/>
          </p:nvSpPr>
          <p:spPr bwMode="auto">
            <a:xfrm>
              <a:off x="533400" y="2362200"/>
              <a:ext cx="914400" cy="338583"/>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altLang="zh-CN" sz="1600" b="1" i="0" u="none" strike="noStrike" kern="1200" cap="none" spc="0" normalizeH="0" baseline="0" noProof="0" dirty="0">
                  <a:ln>
                    <a:noFill/>
                  </a:ln>
                  <a:solidFill>
                    <a:srgbClr val="1AC604"/>
                  </a:solidFill>
                  <a:effectLst/>
                  <a:uLnTx/>
                  <a:uFillTx/>
                  <a:latin typeface="黑体" pitchFamily="49" charset="-122"/>
                  <a:ea typeface="黑体" pitchFamily="49" charset="-122"/>
                  <a:cs typeface="+mn-cs"/>
                </a:rPr>
                <a:t>SSCI</a:t>
              </a:r>
              <a:endParaRPr kumimoji="0" lang="zh-CN" altLang="en-US" sz="1600" b="1" i="0" u="none" strike="noStrike" kern="1200" cap="none" spc="0" normalizeH="0" baseline="0" noProof="0" dirty="0">
                <a:ln>
                  <a:noFill/>
                </a:ln>
                <a:solidFill>
                  <a:srgbClr val="1AC604"/>
                </a:solidFill>
                <a:effectLst/>
                <a:uLnTx/>
                <a:uFillTx/>
                <a:latin typeface="黑体" pitchFamily="49" charset="-122"/>
                <a:ea typeface="黑体" pitchFamily="49" charset="-122"/>
                <a:cs typeface="+mn-cs"/>
              </a:endParaRPr>
            </a:p>
          </p:txBody>
        </p:sp>
        <p:sp>
          <p:nvSpPr>
            <p:cNvPr id="5" name="TextBox 11">
              <a:extLst>
                <a:ext uri="{FF2B5EF4-FFF2-40B4-BE49-F238E27FC236}">
                  <a16:creationId xmlns:a16="http://schemas.microsoft.com/office/drawing/2014/main" id="{671DB5F3-7FF9-4E50-B681-30057E326F89}"/>
                </a:ext>
              </a:extLst>
            </p:cNvPr>
            <p:cNvSpPr txBox="1">
              <a:spLocks noChangeArrowheads="1"/>
            </p:cNvSpPr>
            <p:nvPr/>
          </p:nvSpPr>
          <p:spPr bwMode="auto">
            <a:xfrm>
              <a:off x="533400" y="2667000"/>
              <a:ext cx="1066800" cy="338583"/>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altLang="zh-CN" sz="1600" b="1" i="0" u="none" strike="noStrike" kern="1200" cap="none" spc="0" normalizeH="0" baseline="0" noProof="0" dirty="0">
                  <a:ln>
                    <a:noFill/>
                  </a:ln>
                  <a:solidFill>
                    <a:srgbClr val="1AC604"/>
                  </a:solidFill>
                  <a:effectLst/>
                  <a:uLnTx/>
                  <a:uFillTx/>
                  <a:latin typeface="黑体" pitchFamily="49" charset="-122"/>
                  <a:ea typeface="黑体" pitchFamily="49" charset="-122"/>
                  <a:cs typeface="+mn-cs"/>
                </a:rPr>
                <a:t>A&amp;HCI</a:t>
              </a:r>
              <a:endParaRPr kumimoji="0" lang="zh-CN" altLang="en-US" sz="1600" b="1" i="0" u="none" strike="noStrike" kern="1200" cap="none" spc="0" normalizeH="0" baseline="0" noProof="0" dirty="0">
                <a:ln>
                  <a:noFill/>
                </a:ln>
                <a:solidFill>
                  <a:srgbClr val="1AC604"/>
                </a:solidFill>
                <a:effectLst/>
                <a:uLnTx/>
                <a:uFillTx/>
                <a:latin typeface="黑体" pitchFamily="49" charset="-122"/>
                <a:ea typeface="黑体" pitchFamily="49" charset="-122"/>
                <a:cs typeface="+mn-cs"/>
              </a:endParaRPr>
            </a:p>
          </p:txBody>
        </p:sp>
      </p:grpSp>
      <p:pic>
        <p:nvPicPr>
          <p:cNvPr id="6" name="图片 50" descr="InternationalConference（剪裁后）.jpg">
            <a:extLst>
              <a:ext uri="{FF2B5EF4-FFF2-40B4-BE49-F238E27FC236}">
                <a16:creationId xmlns:a16="http://schemas.microsoft.com/office/drawing/2014/main" id="{7404336E-47F1-4540-A8FC-226873D6F6ED}"/>
              </a:ext>
            </a:extLst>
          </p:cNvPr>
          <p:cNvPicPr>
            <a:picLocks noChangeAspect="1"/>
          </p:cNvPicPr>
          <p:nvPr/>
        </p:nvPicPr>
        <p:blipFill>
          <a:blip r:embed="rId3" cstate="print"/>
          <a:srcRect/>
          <a:stretch>
            <a:fillRect/>
          </a:stretch>
        </p:blipFill>
        <p:spPr bwMode="auto">
          <a:xfrm>
            <a:off x="2159876" y="4078740"/>
            <a:ext cx="2424976" cy="1879600"/>
          </a:xfrm>
          <a:prstGeom prst="rect">
            <a:avLst/>
          </a:prstGeom>
          <a:noFill/>
          <a:ln w="9525">
            <a:noFill/>
            <a:miter lim="800000"/>
            <a:headEnd/>
            <a:tailEnd/>
          </a:ln>
        </p:spPr>
      </p:pic>
      <p:grpSp>
        <p:nvGrpSpPr>
          <p:cNvPr id="7" name="组合 27">
            <a:extLst>
              <a:ext uri="{FF2B5EF4-FFF2-40B4-BE49-F238E27FC236}">
                <a16:creationId xmlns:a16="http://schemas.microsoft.com/office/drawing/2014/main" id="{B34E5861-5D2D-481E-B87C-A813E3B8F5D3}"/>
              </a:ext>
            </a:extLst>
          </p:cNvPr>
          <p:cNvGrpSpPr>
            <a:grpSpLocks/>
          </p:cNvGrpSpPr>
          <p:nvPr/>
        </p:nvGrpSpPr>
        <p:grpSpPr bwMode="auto">
          <a:xfrm>
            <a:off x="2067033" y="6007913"/>
            <a:ext cx="1733550" cy="649788"/>
            <a:chOff x="519357" y="2044544"/>
            <a:chExt cx="1733565" cy="663198"/>
          </a:xfrm>
        </p:grpSpPr>
        <p:sp>
          <p:nvSpPr>
            <p:cNvPr id="8" name="TextBox 25">
              <a:extLst>
                <a:ext uri="{FF2B5EF4-FFF2-40B4-BE49-F238E27FC236}">
                  <a16:creationId xmlns:a16="http://schemas.microsoft.com/office/drawing/2014/main" id="{6227E202-DD1E-4888-BC47-839AFDD77709}"/>
                </a:ext>
              </a:extLst>
            </p:cNvPr>
            <p:cNvSpPr txBox="1">
              <a:spLocks noChangeArrowheads="1"/>
            </p:cNvSpPr>
            <p:nvPr/>
          </p:nvSpPr>
          <p:spPr bwMode="auto">
            <a:xfrm>
              <a:off x="519357" y="2044544"/>
              <a:ext cx="1010222" cy="345541"/>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altLang="zh-CN" sz="1600" b="1" i="0" u="none" strike="noStrike" kern="1200" cap="none" spc="0" normalizeH="0" baseline="0" noProof="0" dirty="0">
                  <a:ln>
                    <a:noFill/>
                  </a:ln>
                  <a:solidFill>
                    <a:srgbClr val="1AC604"/>
                  </a:solidFill>
                  <a:effectLst/>
                  <a:uLnTx/>
                  <a:uFillTx/>
                  <a:latin typeface="黑体" pitchFamily="49" charset="-122"/>
                  <a:ea typeface="黑体" pitchFamily="49" charset="-122"/>
                  <a:cs typeface="+mn-cs"/>
                </a:rPr>
                <a:t> CPCI-S</a:t>
              </a:r>
              <a:endParaRPr kumimoji="0" lang="zh-CN" altLang="en-US" sz="1600" b="1" i="0" u="none" strike="noStrike" kern="1200" cap="none" spc="0" normalizeH="0" baseline="0" noProof="0" dirty="0">
                <a:ln>
                  <a:noFill/>
                </a:ln>
                <a:solidFill>
                  <a:srgbClr val="1AC604"/>
                </a:solidFill>
                <a:effectLst/>
                <a:uLnTx/>
                <a:uFillTx/>
                <a:latin typeface="黑体" pitchFamily="49" charset="-122"/>
                <a:ea typeface="黑体" pitchFamily="49" charset="-122"/>
                <a:cs typeface="+mn-cs"/>
              </a:endParaRPr>
            </a:p>
          </p:txBody>
        </p:sp>
        <p:sp>
          <p:nvSpPr>
            <p:cNvPr id="9" name="TextBox 26">
              <a:extLst>
                <a:ext uri="{FF2B5EF4-FFF2-40B4-BE49-F238E27FC236}">
                  <a16:creationId xmlns:a16="http://schemas.microsoft.com/office/drawing/2014/main" id="{B959C798-C95D-4533-812D-324D2D0D4EE9}"/>
                </a:ext>
              </a:extLst>
            </p:cNvPr>
            <p:cNvSpPr txBox="1">
              <a:spLocks noChangeArrowheads="1"/>
            </p:cNvSpPr>
            <p:nvPr/>
          </p:nvSpPr>
          <p:spPr bwMode="auto">
            <a:xfrm>
              <a:off x="533399" y="2362201"/>
              <a:ext cx="1719523" cy="345541"/>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altLang="zh-CN" sz="1600" b="1" i="0" u="none" strike="noStrike" kern="1200" cap="none" spc="0" normalizeH="0" baseline="0" noProof="0" dirty="0">
                  <a:ln>
                    <a:noFill/>
                  </a:ln>
                  <a:solidFill>
                    <a:srgbClr val="1AC604"/>
                  </a:solidFill>
                  <a:effectLst/>
                  <a:uLnTx/>
                  <a:uFillTx/>
                  <a:latin typeface="黑体" pitchFamily="49" charset="-122"/>
                  <a:ea typeface="黑体" pitchFamily="49" charset="-122"/>
                  <a:cs typeface="+mn-cs"/>
                </a:rPr>
                <a:t> CPCI-SSH</a:t>
              </a:r>
            </a:p>
          </p:txBody>
        </p:sp>
      </p:grpSp>
      <p:grpSp>
        <p:nvGrpSpPr>
          <p:cNvPr id="10" name="组合 27">
            <a:extLst>
              <a:ext uri="{FF2B5EF4-FFF2-40B4-BE49-F238E27FC236}">
                <a16:creationId xmlns:a16="http://schemas.microsoft.com/office/drawing/2014/main" id="{73A0536F-9D29-4DF9-ABA5-056DAE40F03A}"/>
              </a:ext>
            </a:extLst>
          </p:cNvPr>
          <p:cNvGrpSpPr>
            <a:grpSpLocks/>
          </p:cNvGrpSpPr>
          <p:nvPr/>
        </p:nvGrpSpPr>
        <p:grpSpPr bwMode="auto">
          <a:xfrm>
            <a:off x="6608234" y="2838379"/>
            <a:ext cx="1780847" cy="902923"/>
            <a:chOff x="519357" y="2044544"/>
            <a:chExt cx="1780862" cy="901530"/>
          </a:xfrm>
        </p:grpSpPr>
        <p:sp>
          <p:nvSpPr>
            <p:cNvPr id="11" name="TextBox 28">
              <a:extLst>
                <a:ext uri="{FF2B5EF4-FFF2-40B4-BE49-F238E27FC236}">
                  <a16:creationId xmlns:a16="http://schemas.microsoft.com/office/drawing/2014/main" id="{E3EE8518-6CEE-4A14-B2EE-9A88BBE12551}"/>
                </a:ext>
              </a:extLst>
            </p:cNvPr>
            <p:cNvSpPr txBox="1">
              <a:spLocks noChangeArrowheads="1"/>
            </p:cNvSpPr>
            <p:nvPr/>
          </p:nvSpPr>
          <p:spPr bwMode="auto">
            <a:xfrm>
              <a:off x="519357" y="2044544"/>
              <a:ext cx="1000604" cy="338032"/>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altLang="zh-CN" sz="1600" b="1" i="0" u="none" strike="noStrike" kern="1200" cap="none" spc="0" normalizeH="0" baseline="0" noProof="0" dirty="0">
                  <a:ln>
                    <a:noFill/>
                  </a:ln>
                  <a:solidFill>
                    <a:srgbClr val="1AC604"/>
                  </a:solidFill>
                  <a:effectLst/>
                  <a:uLnTx/>
                  <a:uFillTx/>
                  <a:latin typeface="黑体" pitchFamily="49" charset="-122"/>
                  <a:ea typeface="黑体" pitchFamily="49" charset="-122"/>
                  <a:cs typeface="+mn-cs"/>
                </a:rPr>
                <a:t> </a:t>
              </a:r>
              <a:r>
                <a:rPr kumimoji="0" lang="en-US" altLang="zh-CN" sz="1600" b="1" i="0" u="none" strike="noStrike" kern="1200" cap="none" spc="0" normalizeH="0" baseline="0" noProof="0" dirty="0" err="1">
                  <a:ln>
                    <a:noFill/>
                  </a:ln>
                  <a:solidFill>
                    <a:srgbClr val="1AC604"/>
                  </a:solidFill>
                  <a:effectLst/>
                  <a:uLnTx/>
                  <a:uFillTx/>
                  <a:latin typeface="黑体" pitchFamily="49" charset="-122"/>
                  <a:ea typeface="黑体" pitchFamily="49" charset="-122"/>
                  <a:cs typeface="+mn-cs"/>
                </a:rPr>
                <a:t>BkCI</a:t>
              </a:r>
              <a:r>
                <a:rPr kumimoji="0" lang="en-US" altLang="zh-CN" sz="1600" b="1" i="0" u="none" strike="noStrike" kern="1200" cap="none" spc="0" normalizeH="0" baseline="0" noProof="0" dirty="0">
                  <a:ln>
                    <a:noFill/>
                  </a:ln>
                  <a:solidFill>
                    <a:srgbClr val="1AC604"/>
                  </a:solidFill>
                  <a:effectLst/>
                  <a:uLnTx/>
                  <a:uFillTx/>
                  <a:latin typeface="黑体" pitchFamily="49" charset="-122"/>
                  <a:ea typeface="黑体" pitchFamily="49" charset="-122"/>
                  <a:cs typeface="+mn-cs"/>
                </a:rPr>
                <a:t>-S</a:t>
              </a:r>
              <a:endParaRPr kumimoji="0" lang="zh-CN" altLang="en-US" sz="1600" b="1" i="0" u="none" strike="noStrike" kern="1200" cap="none" spc="0" normalizeH="0" baseline="0" noProof="0" dirty="0">
                <a:ln>
                  <a:noFill/>
                </a:ln>
                <a:solidFill>
                  <a:srgbClr val="1AC604"/>
                </a:solidFill>
                <a:effectLst/>
                <a:uLnTx/>
                <a:uFillTx/>
                <a:latin typeface="黑体" pitchFamily="49" charset="-122"/>
                <a:ea typeface="黑体" pitchFamily="49" charset="-122"/>
                <a:cs typeface="+mn-cs"/>
              </a:endParaRPr>
            </a:p>
          </p:txBody>
        </p:sp>
        <p:sp>
          <p:nvSpPr>
            <p:cNvPr id="12" name="TextBox 29">
              <a:extLst>
                <a:ext uri="{FF2B5EF4-FFF2-40B4-BE49-F238E27FC236}">
                  <a16:creationId xmlns:a16="http://schemas.microsoft.com/office/drawing/2014/main" id="{75CC70B7-E4A2-448C-80DF-601F5534360E}"/>
                </a:ext>
              </a:extLst>
            </p:cNvPr>
            <p:cNvSpPr txBox="1">
              <a:spLocks noChangeArrowheads="1"/>
            </p:cNvSpPr>
            <p:nvPr/>
          </p:nvSpPr>
          <p:spPr bwMode="auto">
            <a:xfrm>
              <a:off x="580696" y="2362201"/>
              <a:ext cx="1719523" cy="583873"/>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altLang="zh-CN" sz="1600" b="1" i="0" u="none" strike="noStrike" kern="1200" cap="none" spc="0" normalizeH="0" baseline="0" noProof="0" dirty="0">
                  <a:ln>
                    <a:noFill/>
                  </a:ln>
                  <a:solidFill>
                    <a:srgbClr val="1AC604"/>
                  </a:solidFill>
                  <a:effectLst/>
                  <a:uLnTx/>
                  <a:uFillTx/>
                  <a:latin typeface="黑体" pitchFamily="49" charset="-122"/>
                  <a:ea typeface="黑体" pitchFamily="49" charset="-122"/>
                  <a:cs typeface="+mn-cs"/>
                </a:rPr>
                <a:t> </a:t>
              </a:r>
              <a:r>
                <a:rPr kumimoji="0" lang="en-US" altLang="zh-CN" sz="1600" b="1" i="0" u="none" strike="noStrike" kern="1200" cap="none" spc="0" normalizeH="0" baseline="0" noProof="0" dirty="0" err="1">
                  <a:ln>
                    <a:noFill/>
                  </a:ln>
                  <a:solidFill>
                    <a:srgbClr val="1AC604"/>
                  </a:solidFill>
                  <a:effectLst/>
                  <a:uLnTx/>
                  <a:uFillTx/>
                  <a:latin typeface="黑体" pitchFamily="49" charset="-122"/>
                  <a:ea typeface="黑体" pitchFamily="49" charset="-122"/>
                  <a:cs typeface="+mn-cs"/>
                </a:rPr>
                <a:t>BkCI</a:t>
              </a:r>
              <a:r>
                <a:rPr kumimoji="0" lang="en-US" altLang="zh-CN" sz="1600" b="1" i="0" u="none" strike="noStrike" kern="1200" cap="none" spc="0" normalizeH="0" baseline="0" noProof="0" dirty="0">
                  <a:ln>
                    <a:noFill/>
                  </a:ln>
                  <a:solidFill>
                    <a:srgbClr val="1AC604"/>
                  </a:solidFill>
                  <a:effectLst/>
                  <a:uLnTx/>
                  <a:uFillTx/>
                  <a:latin typeface="黑体" pitchFamily="49" charset="-122"/>
                  <a:ea typeface="黑体" pitchFamily="49" charset="-122"/>
                  <a:cs typeface="+mn-cs"/>
                </a:rPr>
                <a:t>-S</a:t>
              </a:r>
            </a:p>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altLang="zh-CN" sz="1600" b="1" i="0" u="none" strike="noStrike" kern="1200" cap="none" spc="0" normalizeH="0" baseline="0" noProof="0" dirty="0">
                  <a:ln>
                    <a:noFill/>
                  </a:ln>
                  <a:solidFill>
                    <a:srgbClr val="1AC604"/>
                  </a:solidFill>
                  <a:effectLst/>
                  <a:uLnTx/>
                  <a:uFillTx/>
                  <a:latin typeface="黑体" pitchFamily="49" charset="-122"/>
                  <a:ea typeface="黑体" pitchFamily="49" charset="-122"/>
                  <a:cs typeface="+mn-cs"/>
                </a:rPr>
                <a:t> </a:t>
              </a:r>
              <a:r>
                <a:rPr kumimoji="0" lang="en-US" altLang="zh-CN" sz="1600" b="1" i="0" u="none" strike="noStrike" kern="1200" cap="none" spc="0" normalizeH="0" baseline="0" noProof="0" dirty="0" err="1">
                  <a:ln>
                    <a:noFill/>
                  </a:ln>
                  <a:solidFill>
                    <a:srgbClr val="1AC604"/>
                  </a:solidFill>
                  <a:effectLst/>
                  <a:uLnTx/>
                  <a:uFillTx/>
                  <a:latin typeface="黑体" pitchFamily="49" charset="-122"/>
                  <a:ea typeface="黑体" pitchFamily="49" charset="-122"/>
                  <a:cs typeface="+mn-cs"/>
                </a:rPr>
                <a:t>BkCI</a:t>
              </a:r>
              <a:r>
                <a:rPr kumimoji="0" lang="en-US" altLang="zh-CN" sz="1600" b="1" i="0" u="none" strike="noStrike" kern="1200" cap="none" spc="0" normalizeH="0" baseline="0" noProof="0" dirty="0">
                  <a:ln>
                    <a:noFill/>
                  </a:ln>
                  <a:solidFill>
                    <a:srgbClr val="1AC604"/>
                  </a:solidFill>
                  <a:effectLst/>
                  <a:uLnTx/>
                  <a:uFillTx/>
                  <a:latin typeface="黑体" pitchFamily="49" charset="-122"/>
                  <a:ea typeface="黑体" pitchFamily="49" charset="-122"/>
                  <a:cs typeface="+mn-cs"/>
                </a:rPr>
                <a:t>-SSH</a:t>
              </a:r>
            </a:p>
          </p:txBody>
        </p:sp>
      </p:grpSp>
      <p:grpSp>
        <p:nvGrpSpPr>
          <p:cNvPr id="13" name="组合 27">
            <a:extLst>
              <a:ext uri="{FF2B5EF4-FFF2-40B4-BE49-F238E27FC236}">
                <a16:creationId xmlns:a16="http://schemas.microsoft.com/office/drawing/2014/main" id="{BB521AE7-1EBE-4BB3-B6DF-C97B39142C94}"/>
              </a:ext>
            </a:extLst>
          </p:cNvPr>
          <p:cNvGrpSpPr>
            <a:grpSpLocks/>
          </p:cNvGrpSpPr>
          <p:nvPr/>
        </p:nvGrpSpPr>
        <p:grpSpPr bwMode="auto">
          <a:xfrm>
            <a:off x="6655531" y="5904193"/>
            <a:ext cx="1733550" cy="615950"/>
            <a:chOff x="519357" y="2044544"/>
            <a:chExt cx="1733565" cy="616455"/>
          </a:xfrm>
        </p:grpSpPr>
        <p:sp>
          <p:nvSpPr>
            <p:cNvPr id="14" name="TextBox 32">
              <a:extLst>
                <a:ext uri="{FF2B5EF4-FFF2-40B4-BE49-F238E27FC236}">
                  <a16:creationId xmlns:a16="http://schemas.microsoft.com/office/drawing/2014/main" id="{078DB0DC-A5B1-4C5E-943A-6D825015A351}"/>
                </a:ext>
              </a:extLst>
            </p:cNvPr>
            <p:cNvSpPr txBox="1">
              <a:spLocks noChangeArrowheads="1"/>
            </p:cNvSpPr>
            <p:nvPr/>
          </p:nvSpPr>
          <p:spPr bwMode="auto">
            <a:xfrm>
              <a:off x="519357" y="2044544"/>
              <a:ext cx="756938" cy="338554"/>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altLang="zh-CN" sz="1600" b="1" i="0" u="none" strike="noStrike" kern="1200" cap="none" spc="0" normalizeH="0" baseline="0" noProof="0" dirty="0">
                  <a:ln>
                    <a:noFill/>
                  </a:ln>
                  <a:solidFill>
                    <a:srgbClr val="1AC604"/>
                  </a:solidFill>
                  <a:effectLst/>
                  <a:uLnTx/>
                  <a:uFillTx/>
                  <a:latin typeface="黑体" pitchFamily="49" charset="-122"/>
                  <a:ea typeface="黑体" pitchFamily="49" charset="-122"/>
                  <a:cs typeface="+mn-cs"/>
                </a:rPr>
                <a:t> CCR</a:t>
              </a:r>
              <a:endParaRPr kumimoji="0" lang="zh-CN" altLang="en-US" sz="1600" b="1" i="0" u="none" strike="noStrike" kern="1200" cap="none" spc="0" normalizeH="0" baseline="0" noProof="0" dirty="0">
                <a:ln>
                  <a:noFill/>
                </a:ln>
                <a:solidFill>
                  <a:srgbClr val="1AC604"/>
                </a:solidFill>
                <a:effectLst/>
                <a:uLnTx/>
                <a:uFillTx/>
                <a:latin typeface="黑体" pitchFamily="49" charset="-122"/>
                <a:ea typeface="黑体" pitchFamily="49" charset="-122"/>
                <a:cs typeface="+mn-cs"/>
              </a:endParaRPr>
            </a:p>
          </p:txBody>
        </p:sp>
        <p:sp>
          <p:nvSpPr>
            <p:cNvPr id="15" name="TextBox 33">
              <a:extLst>
                <a:ext uri="{FF2B5EF4-FFF2-40B4-BE49-F238E27FC236}">
                  <a16:creationId xmlns:a16="http://schemas.microsoft.com/office/drawing/2014/main" id="{35FB7B8F-BAEC-47E0-BFBC-D08CCF5ACA11}"/>
                </a:ext>
              </a:extLst>
            </p:cNvPr>
            <p:cNvSpPr txBox="1">
              <a:spLocks noChangeArrowheads="1"/>
            </p:cNvSpPr>
            <p:nvPr/>
          </p:nvSpPr>
          <p:spPr bwMode="auto">
            <a:xfrm>
              <a:off x="533399" y="2322445"/>
              <a:ext cx="1719523" cy="338554"/>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altLang="zh-CN" sz="1600" b="1" i="0" u="none" strike="noStrike" kern="1200" cap="none" spc="0" normalizeH="0" baseline="0" noProof="0" dirty="0">
                  <a:ln>
                    <a:noFill/>
                  </a:ln>
                  <a:solidFill>
                    <a:srgbClr val="1AC604"/>
                  </a:solidFill>
                  <a:effectLst/>
                  <a:uLnTx/>
                  <a:uFillTx/>
                  <a:latin typeface="黑体" pitchFamily="49" charset="-122"/>
                  <a:ea typeface="黑体" pitchFamily="49" charset="-122"/>
                  <a:cs typeface="+mn-cs"/>
                </a:rPr>
                <a:t> IC</a:t>
              </a:r>
            </a:p>
          </p:txBody>
        </p:sp>
      </p:grpSp>
      <p:sp>
        <p:nvSpPr>
          <p:cNvPr id="16" name="TextBox 15">
            <a:extLst>
              <a:ext uri="{FF2B5EF4-FFF2-40B4-BE49-F238E27FC236}">
                <a16:creationId xmlns:a16="http://schemas.microsoft.com/office/drawing/2014/main" id="{253AEA09-DDE9-408A-82A3-6FA0E2477D77}"/>
              </a:ext>
            </a:extLst>
          </p:cNvPr>
          <p:cNvSpPr txBox="1"/>
          <p:nvPr/>
        </p:nvSpPr>
        <p:spPr>
          <a:xfrm>
            <a:off x="2758467" y="2888980"/>
            <a:ext cx="1928733" cy="338554"/>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黑体" pitchFamily="49" charset="-122"/>
                <a:ea typeface="黑体" pitchFamily="49" charset="-122"/>
                <a:cs typeface="+mn-cs"/>
              </a:rPr>
              <a:t>~9100</a:t>
            </a:r>
            <a:r>
              <a:rPr kumimoji="0" lang="zh-CN" altLang="en-US" sz="1600" b="0" i="0" u="none" strike="noStrike" kern="1200" cap="none" spc="0" normalizeH="0" baseline="0" noProof="0" dirty="0">
                <a:ln>
                  <a:noFill/>
                </a:ln>
                <a:solidFill>
                  <a:srgbClr val="000000"/>
                </a:solidFill>
                <a:effectLst/>
                <a:uLnTx/>
                <a:uFillTx/>
                <a:latin typeface="黑体" pitchFamily="49" charset="-122"/>
                <a:ea typeface="黑体" pitchFamily="49" charset="-122"/>
                <a:cs typeface="+mn-cs"/>
              </a:rPr>
              <a:t>余</a:t>
            </a:r>
            <a:r>
              <a:rPr kumimoji="0" lang="zh-CN" altLang="zh-CN" sz="1600" b="0" i="0" u="none" strike="noStrike" kern="1200" cap="none" spc="0" normalizeH="0" baseline="0" noProof="0" dirty="0">
                <a:ln>
                  <a:noFill/>
                </a:ln>
                <a:solidFill>
                  <a:srgbClr val="000000"/>
                </a:solidFill>
                <a:effectLst/>
                <a:uLnTx/>
                <a:uFillTx/>
                <a:latin typeface="黑体" pitchFamily="49" charset="-122"/>
                <a:ea typeface="黑体" pitchFamily="49" charset="-122"/>
                <a:cs typeface="+mn-cs"/>
              </a:rPr>
              <a:t>种核心期刊</a:t>
            </a:r>
            <a:endParaRPr kumimoji="0" lang="zh-CN" altLang="en-US" sz="1600" b="0" i="0" u="none" strike="noStrike" kern="1200" cap="none" spc="0" normalizeH="0" baseline="0" noProof="0" dirty="0">
              <a:ln>
                <a:noFill/>
              </a:ln>
              <a:solidFill>
                <a:srgbClr val="000000"/>
              </a:solidFill>
              <a:effectLst/>
              <a:uLnTx/>
              <a:uFillTx/>
              <a:latin typeface="黑体" pitchFamily="49" charset="-122"/>
              <a:ea typeface="黑体" pitchFamily="49" charset="-122"/>
              <a:cs typeface="+mn-cs"/>
            </a:endParaRPr>
          </a:p>
        </p:txBody>
      </p:sp>
      <p:sp>
        <p:nvSpPr>
          <p:cNvPr id="17" name="TextBox 16">
            <a:extLst>
              <a:ext uri="{FF2B5EF4-FFF2-40B4-BE49-F238E27FC236}">
                <a16:creationId xmlns:a16="http://schemas.microsoft.com/office/drawing/2014/main" id="{3F29412A-47E7-4AB1-8839-0AC3F7DAD44C}"/>
              </a:ext>
            </a:extLst>
          </p:cNvPr>
          <p:cNvSpPr txBox="1"/>
          <p:nvPr/>
        </p:nvSpPr>
        <p:spPr>
          <a:xfrm>
            <a:off x="2758467" y="3174732"/>
            <a:ext cx="2246312" cy="339725"/>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黑体" pitchFamily="49" charset="-122"/>
                <a:ea typeface="黑体" pitchFamily="49" charset="-122"/>
                <a:cs typeface="+mn-cs"/>
              </a:rPr>
              <a:t>~3400</a:t>
            </a:r>
            <a:r>
              <a:rPr kumimoji="0" lang="zh-CN" altLang="en-US" sz="1600" b="0" i="0" u="none" strike="noStrike" kern="1200" cap="none" spc="0" normalizeH="0" baseline="0" noProof="0" dirty="0">
                <a:ln>
                  <a:noFill/>
                </a:ln>
                <a:solidFill>
                  <a:srgbClr val="000000"/>
                </a:solidFill>
                <a:effectLst/>
                <a:uLnTx/>
                <a:uFillTx/>
                <a:latin typeface="黑体" pitchFamily="49" charset="-122"/>
                <a:ea typeface="黑体" pitchFamily="49" charset="-122"/>
                <a:cs typeface="+mn-cs"/>
              </a:rPr>
              <a:t>余</a:t>
            </a:r>
            <a:r>
              <a:rPr kumimoji="0" lang="zh-CN" altLang="zh-CN" sz="1600" b="0" i="0" u="none" strike="noStrike" kern="1200" cap="none" spc="0" normalizeH="0" baseline="0" noProof="0" dirty="0">
                <a:ln>
                  <a:noFill/>
                </a:ln>
                <a:solidFill>
                  <a:srgbClr val="000000"/>
                </a:solidFill>
                <a:effectLst/>
                <a:uLnTx/>
                <a:uFillTx/>
                <a:latin typeface="黑体" pitchFamily="49" charset="-122"/>
                <a:ea typeface="黑体" pitchFamily="49" charset="-122"/>
                <a:cs typeface="+mn-cs"/>
              </a:rPr>
              <a:t>种核心期刊</a:t>
            </a:r>
            <a:endParaRPr kumimoji="0" lang="zh-CN" altLang="en-US" sz="1600" b="0" i="0" u="none" strike="noStrike" kern="1200" cap="none" spc="0" normalizeH="0" baseline="0" noProof="0" dirty="0">
              <a:ln>
                <a:noFill/>
              </a:ln>
              <a:solidFill>
                <a:srgbClr val="000000"/>
              </a:solidFill>
              <a:effectLst/>
              <a:uLnTx/>
              <a:uFillTx/>
              <a:latin typeface="黑体" pitchFamily="49" charset="-122"/>
              <a:ea typeface="黑体" pitchFamily="49" charset="-122"/>
              <a:cs typeface="+mn-cs"/>
            </a:endParaRPr>
          </a:p>
        </p:txBody>
      </p:sp>
      <p:sp>
        <p:nvSpPr>
          <p:cNvPr id="18" name="TextBox 17">
            <a:extLst>
              <a:ext uri="{FF2B5EF4-FFF2-40B4-BE49-F238E27FC236}">
                <a16:creationId xmlns:a16="http://schemas.microsoft.com/office/drawing/2014/main" id="{3718CA91-4ED0-48BA-BFC5-2E8C930C7A8D}"/>
              </a:ext>
            </a:extLst>
          </p:cNvPr>
          <p:cNvSpPr txBox="1"/>
          <p:nvPr/>
        </p:nvSpPr>
        <p:spPr>
          <a:xfrm>
            <a:off x="2758467" y="3460484"/>
            <a:ext cx="1928733" cy="338554"/>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黑体" pitchFamily="49" charset="-122"/>
                <a:ea typeface="黑体" pitchFamily="49" charset="-122"/>
                <a:cs typeface="+mn-cs"/>
              </a:rPr>
              <a:t>~1800</a:t>
            </a:r>
            <a:r>
              <a:rPr kumimoji="0" lang="zh-CN" altLang="en-US" sz="1600" b="0" i="0" u="none" strike="noStrike" kern="1200" cap="none" spc="0" normalizeH="0" baseline="0" noProof="0" dirty="0">
                <a:ln>
                  <a:noFill/>
                </a:ln>
                <a:solidFill>
                  <a:srgbClr val="000000"/>
                </a:solidFill>
                <a:effectLst/>
                <a:uLnTx/>
                <a:uFillTx/>
                <a:latin typeface="黑体" pitchFamily="49" charset="-122"/>
                <a:ea typeface="黑体" pitchFamily="49" charset="-122"/>
                <a:cs typeface="+mn-cs"/>
              </a:rPr>
              <a:t>余种</a:t>
            </a:r>
            <a:r>
              <a:rPr kumimoji="0" lang="zh-CN" altLang="zh-CN" sz="1600" b="0" i="0" u="none" strike="noStrike" kern="1200" cap="none" spc="0" normalizeH="0" baseline="0" noProof="0" dirty="0">
                <a:ln>
                  <a:noFill/>
                </a:ln>
                <a:solidFill>
                  <a:srgbClr val="000000"/>
                </a:solidFill>
                <a:effectLst/>
                <a:uLnTx/>
                <a:uFillTx/>
                <a:latin typeface="黑体" pitchFamily="49" charset="-122"/>
                <a:ea typeface="黑体" pitchFamily="49" charset="-122"/>
                <a:cs typeface="+mn-cs"/>
              </a:rPr>
              <a:t>核心期刊</a:t>
            </a:r>
            <a:endParaRPr kumimoji="0" lang="zh-CN" altLang="en-US" sz="1600" b="0" i="0" u="none" strike="noStrike" kern="1200" cap="none" spc="0" normalizeH="0" baseline="0" noProof="0" dirty="0">
              <a:ln>
                <a:noFill/>
              </a:ln>
              <a:solidFill>
                <a:srgbClr val="000000"/>
              </a:solidFill>
              <a:effectLst/>
              <a:uLnTx/>
              <a:uFillTx/>
              <a:latin typeface="黑体" pitchFamily="49" charset="-122"/>
              <a:ea typeface="黑体" pitchFamily="49" charset="-122"/>
              <a:cs typeface="+mn-cs"/>
            </a:endParaRPr>
          </a:p>
        </p:txBody>
      </p:sp>
      <p:pic>
        <p:nvPicPr>
          <p:cNvPr id="19" name="Picture 2">
            <a:extLst>
              <a:ext uri="{FF2B5EF4-FFF2-40B4-BE49-F238E27FC236}">
                <a16:creationId xmlns:a16="http://schemas.microsoft.com/office/drawing/2014/main" id="{0DD78166-5585-4F02-A68E-2CCC5C48D649}"/>
              </a:ext>
            </a:extLst>
          </p:cNvPr>
          <p:cNvPicPr>
            <a:picLocks noChangeAspect="1" noChangeArrowheads="1"/>
          </p:cNvPicPr>
          <p:nvPr/>
        </p:nvPicPr>
        <p:blipFill>
          <a:blip r:embed="rId4" cstate="print"/>
          <a:srcRect/>
          <a:stretch>
            <a:fillRect/>
          </a:stretch>
        </p:blipFill>
        <p:spPr bwMode="auto">
          <a:xfrm>
            <a:off x="2005165" y="1148357"/>
            <a:ext cx="1209675" cy="1733550"/>
          </a:xfrm>
          <a:prstGeom prst="rect">
            <a:avLst/>
          </a:prstGeom>
          <a:noFill/>
          <a:ln w="9525">
            <a:noFill/>
            <a:miter lim="800000"/>
            <a:headEnd/>
            <a:tailEnd/>
          </a:ln>
          <a:effectLst/>
        </p:spPr>
      </p:pic>
      <p:pic>
        <p:nvPicPr>
          <p:cNvPr id="20" name="Picture 3">
            <a:extLst>
              <a:ext uri="{FF2B5EF4-FFF2-40B4-BE49-F238E27FC236}">
                <a16:creationId xmlns:a16="http://schemas.microsoft.com/office/drawing/2014/main" id="{84A32570-13A3-41F6-867E-9E57A90F1F9A}"/>
              </a:ext>
            </a:extLst>
          </p:cNvPr>
          <p:cNvPicPr>
            <a:picLocks noChangeAspect="1" noChangeArrowheads="1"/>
          </p:cNvPicPr>
          <p:nvPr/>
        </p:nvPicPr>
        <p:blipFill>
          <a:blip r:embed="rId5" cstate="print"/>
          <a:srcRect/>
          <a:stretch>
            <a:fillRect/>
          </a:stretch>
        </p:blipFill>
        <p:spPr bwMode="auto">
          <a:xfrm>
            <a:off x="2988450" y="1129288"/>
            <a:ext cx="1333500" cy="1743075"/>
          </a:xfrm>
          <a:prstGeom prst="rect">
            <a:avLst/>
          </a:prstGeom>
          <a:noFill/>
          <a:ln w="9525">
            <a:noFill/>
            <a:miter lim="800000"/>
            <a:headEnd/>
            <a:tailEnd/>
          </a:ln>
          <a:effectLst/>
        </p:spPr>
      </p:pic>
      <p:pic>
        <p:nvPicPr>
          <p:cNvPr id="21" name="Picture 4">
            <a:extLst>
              <a:ext uri="{FF2B5EF4-FFF2-40B4-BE49-F238E27FC236}">
                <a16:creationId xmlns:a16="http://schemas.microsoft.com/office/drawing/2014/main" id="{04F28C36-A13C-405E-8073-DA25EF81F8C1}"/>
              </a:ext>
            </a:extLst>
          </p:cNvPr>
          <p:cNvPicPr>
            <a:picLocks noChangeAspect="1" noChangeArrowheads="1"/>
          </p:cNvPicPr>
          <p:nvPr/>
        </p:nvPicPr>
        <p:blipFill>
          <a:blip r:embed="rId6" cstate="print"/>
          <a:srcRect/>
          <a:stretch>
            <a:fillRect/>
          </a:stretch>
        </p:blipFill>
        <p:spPr bwMode="auto">
          <a:xfrm>
            <a:off x="6778747" y="4115889"/>
            <a:ext cx="1646299" cy="1685925"/>
          </a:xfrm>
          <a:prstGeom prst="rect">
            <a:avLst/>
          </a:prstGeom>
          <a:noFill/>
          <a:ln w="9525">
            <a:noFill/>
            <a:miter lim="800000"/>
            <a:headEnd/>
            <a:tailEnd/>
          </a:ln>
          <a:effectLst/>
        </p:spPr>
      </p:pic>
      <p:sp>
        <p:nvSpPr>
          <p:cNvPr id="22" name="Title 2">
            <a:extLst>
              <a:ext uri="{FF2B5EF4-FFF2-40B4-BE49-F238E27FC236}">
                <a16:creationId xmlns:a16="http://schemas.microsoft.com/office/drawing/2014/main" id="{DAC85161-4190-479B-BEA4-79AD9B62F814}"/>
              </a:ext>
            </a:extLst>
          </p:cNvPr>
          <p:cNvSpPr txBox="1">
            <a:spLocks/>
          </p:cNvSpPr>
          <p:nvPr/>
        </p:nvSpPr>
        <p:spPr>
          <a:xfrm>
            <a:off x="187611" y="245629"/>
            <a:ext cx="9490343"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Web of </a:t>
            </a:r>
            <a:r>
              <a:rPr kumimoji="0" lang="en-US" sz="2800" b="1" i="0" u="none" strike="noStrike" kern="1200" cap="none" spc="0" normalizeH="0" baseline="0" noProof="0" dirty="0" err="1">
                <a:ln>
                  <a:noFill/>
                </a:ln>
                <a:solidFill>
                  <a:srgbClr val="6817FF"/>
                </a:solidFill>
                <a:effectLst/>
                <a:uLnTx/>
                <a:uFillTx/>
                <a:latin typeface="微软雅黑" pitchFamily="34" charset="-122"/>
                <a:ea typeface="微软雅黑" pitchFamily="34" charset="-122"/>
                <a:cs typeface="+mj-cs"/>
              </a:rPr>
              <a:t>Science</a:t>
            </a:r>
            <a:r>
              <a:rPr kumimoji="0" lang="en-US" sz="2800" b="1" i="0" u="none" strike="noStrike" kern="1200" cap="none" spc="0" normalizeH="0" baseline="30000" noProof="0" dirty="0" err="1">
                <a:ln>
                  <a:noFill/>
                </a:ln>
                <a:solidFill>
                  <a:srgbClr val="6817FF"/>
                </a:solidFill>
                <a:effectLst/>
                <a:uLnTx/>
                <a:uFillTx/>
                <a:latin typeface="微软雅黑" pitchFamily="34" charset="-122"/>
                <a:ea typeface="微软雅黑" pitchFamily="34" charset="-122"/>
                <a:cs typeface="+mj-cs"/>
              </a:rPr>
              <a:t>TM</a:t>
            </a:r>
            <a:r>
              <a:rPr kumimoji="0" 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 </a:t>
            </a:r>
            <a:r>
              <a:rPr kumimoji="0" lang="zh-CN" alt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核心合集</a:t>
            </a:r>
            <a:r>
              <a:rPr kumimoji="0" lang="en-US" altLang="zh-CN"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a:t>
            </a:r>
            <a:r>
              <a:rPr kumimoji="0" lang="zh-CN" alt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广度</a:t>
            </a:r>
            <a:br>
              <a:rPr kumimoji="0" lang="zh-CN" alt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br>
            <a:endParaRPr kumimoji="0" 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
        <p:nvSpPr>
          <p:cNvPr id="23" name="TextBox 22">
            <a:extLst>
              <a:ext uri="{FF2B5EF4-FFF2-40B4-BE49-F238E27FC236}">
                <a16:creationId xmlns:a16="http://schemas.microsoft.com/office/drawing/2014/main" id="{1707364F-9586-47BD-BD23-ACF135B5B110}"/>
              </a:ext>
            </a:extLst>
          </p:cNvPr>
          <p:cNvSpPr txBox="1"/>
          <p:nvPr/>
        </p:nvSpPr>
        <p:spPr>
          <a:xfrm>
            <a:off x="126706" y="1926871"/>
            <a:ext cx="30015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FFFFFF"/>
                </a:solidFill>
                <a:effectLst/>
                <a:highlight>
                  <a:srgbClr val="3213ED"/>
                </a:highlight>
                <a:uLnTx/>
                <a:uFillTx/>
                <a:latin typeface="微软雅黑" panose="020B0503020204020204" pitchFamily="34" charset="-122"/>
                <a:ea typeface="微软雅黑" panose="020B0503020204020204" pitchFamily="34" charset="-122"/>
                <a:cs typeface="+mn-cs"/>
              </a:rPr>
              <a:t>三大期刊引文索引</a:t>
            </a:r>
            <a:endParaRPr kumimoji="0" lang="en-US" altLang="zh-CN" sz="1600" b="1" i="0" u="none" strike="noStrike" kern="1200" cap="none" spc="0" normalizeH="0" baseline="0" noProof="0" dirty="0">
              <a:ln>
                <a:noFill/>
              </a:ln>
              <a:solidFill>
                <a:srgbClr val="FFFFFF"/>
              </a:solidFill>
              <a:effectLst/>
              <a:highlight>
                <a:srgbClr val="3213ED"/>
              </a:highlight>
              <a:uLnTx/>
              <a:uFillTx/>
              <a:latin typeface="微软雅黑" panose="020B0503020204020204" pitchFamily="34" charset="-122"/>
              <a:ea typeface="微软雅黑" panose="020B0503020204020204" pitchFamily="34" charset="-122"/>
              <a:cs typeface="+mn-cs"/>
            </a:endParaRPr>
          </a:p>
        </p:txBody>
      </p:sp>
      <p:sp>
        <p:nvSpPr>
          <p:cNvPr id="24" name="Rectangle 23">
            <a:extLst>
              <a:ext uri="{FF2B5EF4-FFF2-40B4-BE49-F238E27FC236}">
                <a16:creationId xmlns:a16="http://schemas.microsoft.com/office/drawing/2014/main" id="{4BC0CC5C-E72C-4956-B5F3-015B68DF48DC}"/>
              </a:ext>
            </a:extLst>
          </p:cNvPr>
          <p:cNvSpPr/>
          <p:nvPr/>
        </p:nvSpPr>
        <p:spPr>
          <a:xfrm>
            <a:off x="-34019" y="4642572"/>
            <a:ext cx="2193895"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FFFFFF"/>
                </a:solidFill>
                <a:effectLst/>
                <a:highlight>
                  <a:srgbClr val="3213ED"/>
                </a:highlight>
                <a:uLnTx/>
                <a:uFillTx/>
                <a:latin typeface="微软雅黑" panose="020B0503020204020204" pitchFamily="34" charset="-122"/>
                <a:ea typeface="微软雅黑" panose="020B0503020204020204" pitchFamily="34" charset="-122"/>
                <a:cs typeface="+mn-cs"/>
              </a:rPr>
              <a:t>两大国际会议录引文索引</a:t>
            </a:r>
            <a:endParaRPr kumimoji="0" lang="en-US" altLang="zh-CN" sz="1600" b="1" i="0" u="none" strike="noStrike" kern="1200" cap="none" spc="0" normalizeH="0" baseline="0" noProof="0" dirty="0">
              <a:ln>
                <a:noFill/>
              </a:ln>
              <a:solidFill>
                <a:srgbClr val="FFFFFF"/>
              </a:solidFill>
              <a:effectLst/>
              <a:highlight>
                <a:srgbClr val="3213ED"/>
              </a:highlight>
              <a:uLnTx/>
              <a:uFillTx/>
              <a:latin typeface="微软雅黑" panose="020B0503020204020204" pitchFamily="34" charset="-122"/>
              <a:ea typeface="微软雅黑" panose="020B0503020204020204" pitchFamily="34" charset="-122"/>
              <a:cs typeface="+mn-cs"/>
            </a:endParaRPr>
          </a:p>
        </p:txBody>
      </p:sp>
      <p:sp>
        <p:nvSpPr>
          <p:cNvPr id="25" name="Rectangle 24">
            <a:extLst>
              <a:ext uri="{FF2B5EF4-FFF2-40B4-BE49-F238E27FC236}">
                <a16:creationId xmlns:a16="http://schemas.microsoft.com/office/drawing/2014/main" id="{9FDBBED1-F0FE-47DC-AEDE-A0ED19084847}"/>
              </a:ext>
            </a:extLst>
          </p:cNvPr>
          <p:cNvSpPr/>
          <p:nvPr/>
        </p:nvSpPr>
        <p:spPr>
          <a:xfrm>
            <a:off x="4766030" y="4725681"/>
            <a:ext cx="2575974"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FFFFFF"/>
                </a:solidFill>
                <a:effectLst/>
                <a:highlight>
                  <a:srgbClr val="3213ED"/>
                </a:highlight>
                <a:uLnTx/>
                <a:uFillTx/>
                <a:latin typeface="微软雅黑" panose="020B0503020204020204" pitchFamily="34" charset="-122"/>
                <a:ea typeface="微软雅黑" panose="020B0503020204020204" pitchFamily="34" charset="-122"/>
                <a:cs typeface="+mn-cs"/>
              </a:rPr>
              <a:t>两大化学信息数据库</a:t>
            </a:r>
            <a:endParaRPr kumimoji="0" lang="en-US" sz="1600" b="1" i="0" u="none" strike="noStrike" kern="1200" cap="none" spc="0" normalizeH="0" baseline="0" noProof="0" dirty="0">
              <a:ln>
                <a:noFill/>
              </a:ln>
              <a:solidFill>
                <a:srgbClr val="FFFFFF"/>
              </a:solidFill>
              <a:effectLst/>
              <a:highlight>
                <a:srgbClr val="3213ED"/>
              </a:highlight>
              <a:uLnTx/>
              <a:uFillTx/>
              <a:latin typeface="微软雅黑" panose="020B0503020204020204" pitchFamily="34" charset="-122"/>
              <a:ea typeface="微软雅黑" panose="020B0503020204020204" pitchFamily="34" charset="-122"/>
              <a:cs typeface="+mn-cs"/>
            </a:endParaRPr>
          </a:p>
        </p:txBody>
      </p:sp>
      <p:pic>
        <p:nvPicPr>
          <p:cNvPr id="26" name="Picture 25">
            <a:extLst>
              <a:ext uri="{FF2B5EF4-FFF2-40B4-BE49-F238E27FC236}">
                <a16:creationId xmlns:a16="http://schemas.microsoft.com/office/drawing/2014/main" id="{55100984-AB82-473C-9433-6CB2B38F1360}"/>
              </a:ext>
            </a:extLst>
          </p:cNvPr>
          <p:cNvPicPr>
            <a:picLocks noChangeAspect="1"/>
          </p:cNvPicPr>
          <p:nvPr/>
        </p:nvPicPr>
        <p:blipFill>
          <a:blip r:embed="rId7"/>
          <a:stretch>
            <a:fillRect/>
          </a:stretch>
        </p:blipFill>
        <p:spPr>
          <a:xfrm>
            <a:off x="5949620" y="787943"/>
            <a:ext cx="2392164" cy="2392164"/>
          </a:xfrm>
          <a:prstGeom prst="rect">
            <a:avLst/>
          </a:prstGeom>
        </p:spPr>
      </p:pic>
      <p:sp>
        <p:nvSpPr>
          <p:cNvPr id="27" name="Rectangle 26">
            <a:extLst>
              <a:ext uri="{FF2B5EF4-FFF2-40B4-BE49-F238E27FC236}">
                <a16:creationId xmlns:a16="http://schemas.microsoft.com/office/drawing/2014/main" id="{27563E60-BE01-4523-910F-DC620C4B7517}"/>
              </a:ext>
            </a:extLst>
          </p:cNvPr>
          <p:cNvSpPr/>
          <p:nvPr/>
        </p:nvSpPr>
        <p:spPr>
          <a:xfrm>
            <a:off x="4822052" y="1879389"/>
            <a:ext cx="141700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FFFFFF"/>
                </a:solidFill>
                <a:effectLst/>
                <a:highlight>
                  <a:srgbClr val="3213ED"/>
                </a:highlight>
                <a:uLnTx/>
                <a:uFillTx/>
                <a:latin typeface="微软雅黑" panose="020B0503020204020204" pitchFamily="34" charset="-122"/>
                <a:ea typeface="微软雅黑" panose="020B0503020204020204" pitchFamily="34" charset="-122"/>
                <a:cs typeface="+mn-cs"/>
              </a:rPr>
              <a:t>图书引文索引</a:t>
            </a:r>
            <a:endParaRPr kumimoji="0" lang="en-US" sz="1600" b="1" i="0" u="none" strike="noStrike" kern="1200" cap="none" spc="0" normalizeH="0" baseline="0" noProof="0" dirty="0">
              <a:ln>
                <a:noFill/>
              </a:ln>
              <a:solidFill>
                <a:srgbClr val="FFFFFF"/>
              </a:solidFill>
              <a:effectLst/>
              <a:highlight>
                <a:srgbClr val="3213ED"/>
              </a:highligh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18022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4">
            <a:extLst>
              <a:ext uri="{FF2B5EF4-FFF2-40B4-BE49-F238E27FC236}">
                <a16:creationId xmlns:a16="http://schemas.microsoft.com/office/drawing/2014/main" id="{F907DFC9-68DE-4D5C-8839-58526645A257}"/>
              </a:ext>
            </a:extLst>
          </p:cNvPr>
          <p:cNvSpPr/>
          <p:nvPr/>
        </p:nvSpPr>
        <p:spPr>
          <a:xfrm rot="7777309">
            <a:off x="4420478" y="3012775"/>
            <a:ext cx="1071563" cy="125412"/>
          </a:xfrm>
          <a:prstGeom prst="rect">
            <a:avLst/>
          </a:prstGeom>
          <a:solidFill>
            <a:srgbClr val="6817FF"/>
          </a:solidFill>
          <a:ln w="12700" cap="flat" cmpd="sng" algn="ctr">
            <a:solidFill>
              <a:srgbClr val="6817FF"/>
            </a:solid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微软雅黑"/>
            </a:endParaRPr>
          </a:p>
        </p:txBody>
      </p:sp>
      <p:sp>
        <p:nvSpPr>
          <p:cNvPr id="7" name="Rectangle 33">
            <a:extLst>
              <a:ext uri="{FF2B5EF4-FFF2-40B4-BE49-F238E27FC236}">
                <a16:creationId xmlns:a16="http://schemas.microsoft.com/office/drawing/2014/main" id="{1CF239C0-120E-400C-9ABB-67E981F50B8D}"/>
              </a:ext>
            </a:extLst>
          </p:cNvPr>
          <p:cNvSpPr/>
          <p:nvPr/>
        </p:nvSpPr>
        <p:spPr>
          <a:xfrm rot="14499115">
            <a:off x="3552014" y="3177712"/>
            <a:ext cx="623683" cy="152171"/>
          </a:xfrm>
          <a:prstGeom prst="rect">
            <a:avLst/>
          </a:prstGeom>
          <a:solidFill>
            <a:srgbClr val="666666"/>
          </a:solidFill>
          <a:ln w="12700" cap="flat" cmpd="sng" algn="ctr">
            <a:no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微软雅黑"/>
            </a:endParaRPr>
          </a:p>
        </p:txBody>
      </p:sp>
      <p:sp>
        <p:nvSpPr>
          <p:cNvPr id="8" name="Rectangle 32">
            <a:extLst>
              <a:ext uri="{FF2B5EF4-FFF2-40B4-BE49-F238E27FC236}">
                <a16:creationId xmlns:a16="http://schemas.microsoft.com/office/drawing/2014/main" id="{26988106-1744-4750-AC0B-4D78DB992454}"/>
              </a:ext>
            </a:extLst>
          </p:cNvPr>
          <p:cNvSpPr/>
          <p:nvPr/>
        </p:nvSpPr>
        <p:spPr>
          <a:xfrm rot="19252124">
            <a:off x="1912174" y="2873283"/>
            <a:ext cx="444500" cy="125412"/>
          </a:xfrm>
          <a:prstGeom prst="rect">
            <a:avLst/>
          </a:prstGeom>
          <a:solidFill>
            <a:srgbClr val="666666"/>
          </a:solidFill>
          <a:ln w="12700" cap="flat" cmpd="sng" algn="ctr">
            <a:no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微软雅黑"/>
            </a:endParaRPr>
          </a:p>
        </p:txBody>
      </p:sp>
      <p:grpSp>
        <p:nvGrpSpPr>
          <p:cNvPr id="9" name="Group 37">
            <a:extLst>
              <a:ext uri="{FF2B5EF4-FFF2-40B4-BE49-F238E27FC236}">
                <a16:creationId xmlns:a16="http://schemas.microsoft.com/office/drawing/2014/main" id="{E56EEC30-C52B-44CB-BA09-763EF2E800C8}"/>
              </a:ext>
            </a:extLst>
          </p:cNvPr>
          <p:cNvGrpSpPr>
            <a:grpSpLocks/>
          </p:cNvGrpSpPr>
          <p:nvPr/>
        </p:nvGrpSpPr>
        <p:grpSpPr bwMode="auto">
          <a:xfrm>
            <a:off x="399177" y="2747087"/>
            <a:ext cx="1698016" cy="1634567"/>
            <a:chOff x="327943" y="2635713"/>
            <a:chExt cx="2520000" cy="2520000"/>
          </a:xfrm>
        </p:grpSpPr>
        <p:sp>
          <p:nvSpPr>
            <p:cNvPr id="10" name="Oval 5">
              <a:extLst>
                <a:ext uri="{FF2B5EF4-FFF2-40B4-BE49-F238E27FC236}">
                  <a16:creationId xmlns:a16="http://schemas.microsoft.com/office/drawing/2014/main" id="{AAC8FDB2-7DED-4446-B118-7696A4203B0A}"/>
                </a:ext>
              </a:extLst>
            </p:cNvPr>
            <p:cNvSpPr/>
            <p:nvPr/>
          </p:nvSpPr>
          <p:spPr>
            <a:xfrm>
              <a:off x="327943" y="2635713"/>
              <a:ext cx="2520000" cy="2520000"/>
            </a:xfrm>
            <a:prstGeom prst="ellipse">
              <a:avLst/>
            </a:prstGeom>
            <a:noFill/>
            <a:ln w="101600" cap="flat" cmpd="sng" algn="ctr">
              <a:solidFill>
                <a:srgbClr val="FFFFFF">
                  <a:lumMod val="50000"/>
                </a:srgbClr>
              </a:solid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微软雅黑"/>
              </a:endParaRPr>
            </a:p>
          </p:txBody>
        </p:sp>
        <p:sp>
          <p:nvSpPr>
            <p:cNvPr id="11" name="Oval 3">
              <a:extLst>
                <a:ext uri="{FF2B5EF4-FFF2-40B4-BE49-F238E27FC236}">
                  <a16:creationId xmlns:a16="http://schemas.microsoft.com/office/drawing/2014/main" id="{933A12C3-63C3-4B25-A0CB-213A9C9E6C1A}"/>
                </a:ext>
              </a:extLst>
            </p:cNvPr>
            <p:cNvSpPr/>
            <p:nvPr/>
          </p:nvSpPr>
          <p:spPr>
            <a:xfrm>
              <a:off x="986922" y="3265713"/>
              <a:ext cx="1440228" cy="1439319"/>
            </a:xfrm>
            <a:prstGeom prst="ellipse">
              <a:avLst/>
            </a:prstGeom>
            <a:solidFill>
              <a:srgbClr val="FFFFFF">
                <a:lumMod val="50000"/>
              </a:srgbClr>
            </a:solidFill>
            <a:ln w="12700" cap="flat" cmpd="sng" algn="ctr">
              <a:solidFill>
                <a:srgbClr val="FFFFFF">
                  <a:lumMod val="50000"/>
                </a:srgbClr>
              </a:solid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微软雅黑"/>
              </a:endParaRPr>
            </a:p>
          </p:txBody>
        </p:sp>
        <p:sp>
          <p:nvSpPr>
            <p:cNvPr id="12" name="Oval 6">
              <a:extLst>
                <a:ext uri="{FF2B5EF4-FFF2-40B4-BE49-F238E27FC236}">
                  <a16:creationId xmlns:a16="http://schemas.microsoft.com/office/drawing/2014/main" id="{2A911810-69E6-46EF-9A43-6AD79BE602DD}"/>
                </a:ext>
              </a:extLst>
            </p:cNvPr>
            <p:cNvSpPr/>
            <p:nvPr/>
          </p:nvSpPr>
          <p:spPr>
            <a:xfrm>
              <a:off x="807489" y="3086393"/>
              <a:ext cx="1799092" cy="1799547"/>
            </a:xfrm>
            <a:prstGeom prst="ellipse">
              <a:avLst/>
            </a:prstGeom>
            <a:noFill/>
            <a:ln w="76200" cap="flat" cmpd="sng" algn="ctr">
              <a:solidFill>
                <a:srgbClr val="FFFFFF">
                  <a:lumMod val="50000"/>
                </a:srgbClr>
              </a:solid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微软雅黑"/>
              </a:endParaRPr>
            </a:p>
          </p:txBody>
        </p:sp>
        <p:sp>
          <p:nvSpPr>
            <p:cNvPr id="13" name="TextBox 7">
              <a:extLst>
                <a:ext uri="{FF2B5EF4-FFF2-40B4-BE49-F238E27FC236}">
                  <a16:creationId xmlns:a16="http://schemas.microsoft.com/office/drawing/2014/main" id="{D5257EA7-9BD1-4ECE-8524-679A366AF5BB}"/>
                </a:ext>
              </a:extLst>
            </p:cNvPr>
            <p:cNvSpPr txBox="1"/>
            <p:nvPr/>
          </p:nvSpPr>
          <p:spPr>
            <a:xfrm>
              <a:off x="1091251" y="3699314"/>
              <a:ext cx="1213158" cy="616847"/>
            </a:xfrm>
            <a:prstGeom prst="rect">
              <a:avLst/>
            </a:prstGeom>
            <a:noFill/>
            <a:ln>
              <a:solidFill>
                <a:srgbClr val="FFFFFF">
                  <a:lumMod val="50000"/>
                </a:srgbClr>
              </a:solidFill>
            </a:ln>
          </p:spPr>
          <p:txBody>
            <a:bodyPr wrap="square">
              <a:spAutoFit/>
            </a:bodyPr>
            <a:lstStyle/>
            <a:p>
              <a:pPr marL="0" marR="0" lvl="0" indent="0" algn="ctr" defTabSz="914377" eaLnBrk="0" fontAlgn="base" latinLnBrk="0" hangingPunct="0">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icrosoft YaHei" panose="020B0503020204020204" pitchFamily="34" charset="-122"/>
                </a:rPr>
                <a:t>检索</a:t>
              </a:r>
              <a:endPar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icrosoft YaHei" panose="020B0503020204020204" pitchFamily="34" charset="-122"/>
              </a:endParaRPr>
            </a:p>
          </p:txBody>
        </p:sp>
      </p:grpSp>
      <p:grpSp>
        <p:nvGrpSpPr>
          <p:cNvPr id="14" name="Group 38">
            <a:extLst>
              <a:ext uri="{FF2B5EF4-FFF2-40B4-BE49-F238E27FC236}">
                <a16:creationId xmlns:a16="http://schemas.microsoft.com/office/drawing/2014/main" id="{6EAB3245-FA79-4212-A07C-6B81163FC959}"/>
              </a:ext>
            </a:extLst>
          </p:cNvPr>
          <p:cNvGrpSpPr>
            <a:grpSpLocks/>
          </p:cNvGrpSpPr>
          <p:nvPr/>
        </p:nvGrpSpPr>
        <p:grpSpPr bwMode="auto">
          <a:xfrm>
            <a:off x="2245579" y="1579834"/>
            <a:ext cx="1699087" cy="1634567"/>
            <a:chOff x="2876971" y="1024103"/>
            <a:chExt cx="2520000" cy="2520000"/>
          </a:xfrm>
        </p:grpSpPr>
        <p:sp>
          <p:nvSpPr>
            <p:cNvPr id="15" name="Oval 8">
              <a:extLst>
                <a:ext uri="{FF2B5EF4-FFF2-40B4-BE49-F238E27FC236}">
                  <a16:creationId xmlns:a16="http://schemas.microsoft.com/office/drawing/2014/main" id="{7873879F-1A43-4FE1-88BA-9DCDA2215CB6}"/>
                </a:ext>
              </a:extLst>
            </p:cNvPr>
            <p:cNvSpPr/>
            <p:nvPr/>
          </p:nvSpPr>
          <p:spPr>
            <a:xfrm>
              <a:off x="3237198" y="1646168"/>
              <a:ext cx="1439319" cy="1439319"/>
            </a:xfrm>
            <a:prstGeom prst="ellipse">
              <a:avLst/>
            </a:prstGeom>
            <a:solidFill>
              <a:srgbClr val="FFFFFF">
                <a:lumMod val="50000"/>
              </a:srgbClr>
            </a:solidFill>
            <a:ln w="12700" cap="flat" cmpd="sng" algn="ctr">
              <a:solidFill>
                <a:srgbClr val="FFFFFF">
                  <a:lumMod val="50000"/>
                </a:srgbClr>
              </a:solid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微软雅黑"/>
              </a:endParaRPr>
            </a:p>
          </p:txBody>
        </p:sp>
        <p:sp>
          <p:nvSpPr>
            <p:cNvPr id="16" name="Oval 9">
              <a:extLst>
                <a:ext uri="{FF2B5EF4-FFF2-40B4-BE49-F238E27FC236}">
                  <a16:creationId xmlns:a16="http://schemas.microsoft.com/office/drawing/2014/main" id="{6B1658EB-1289-4DD1-8184-8A178EDCBD97}"/>
                </a:ext>
              </a:extLst>
            </p:cNvPr>
            <p:cNvSpPr/>
            <p:nvPr/>
          </p:nvSpPr>
          <p:spPr>
            <a:xfrm>
              <a:off x="3051530" y="1465262"/>
              <a:ext cx="1799547" cy="1801133"/>
            </a:xfrm>
            <a:prstGeom prst="ellipse">
              <a:avLst/>
            </a:prstGeom>
            <a:noFill/>
            <a:ln w="76200" cap="flat" cmpd="sng" algn="ctr">
              <a:solidFill>
                <a:srgbClr val="FFFFFF">
                  <a:lumMod val="50000"/>
                </a:srgbClr>
              </a:solid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微软雅黑"/>
              </a:endParaRPr>
            </a:p>
          </p:txBody>
        </p:sp>
        <p:sp>
          <p:nvSpPr>
            <p:cNvPr id="17" name="TextBox 10">
              <a:extLst>
                <a:ext uri="{FF2B5EF4-FFF2-40B4-BE49-F238E27FC236}">
                  <a16:creationId xmlns:a16="http://schemas.microsoft.com/office/drawing/2014/main" id="{D60FB1E5-FE85-49EA-9D27-57A5CCA88235}"/>
                </a:ext>
              </a:extLst>
            </p:cNvPr>
            <p:cNvSpPr txBox="1"/>
            <p:nvPr/>
          </p:nvSpPr>
          <p:spPr>
            <a:xfrm>
              <a:off x="3339393" y="2082507"/>
              <a:ext cx="1152116" cy="616847"/>
            </a:xfrm>
            <a:prstGeom prst="rect">
              <a:avLst/>
            </a:prstGeom>
            <a:noFill/>
            <a:ln>
              <a:solidFill>
                <a:srgbClr val="FFFFFF">
                  <a:lumMod val="50000"/>
                </a:srgbClr>
              </a:solidFill>
            </a:ln>
          </p:spPr>
          <p:txBody>
            <a:bodyPr wrap="square">
              <a:spAutoFit/>
            </a:bodyPr>
            <a:lstStyle/>
            <a:p>
              <a:pPr marL="0" marR="0" lvl="0" indent="0" algn="ctr" defTabSz="914377" eaLnBrk="0" fontAlgn="base" latinLnBrk="0" hangingPunct="0">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icrosoft YaHei" panose="020B0503020204020204" pitchFamily="34" charset="-122"/>
                </a:rPr>
                <a:t>分析</a:t>
              </a:r>
              <a:endPar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icrosoft YaHei" panose="020B0503020204020204" pitchFamily="34" charset="-122"/>
              </a:endParaRPr>
            </a:p>
          </p:txBody>
        </p:sp>
        <p:sp>
          <p:nvSpPr>
            <p:cNvPr id="18" name="Oval 20">
              <a:extLst>
                <a:ext uri="{FF2B5EF4-FFF2-40B4-BE49-F238E27FC236}">
                  <a16:creationId xmlns:a16="http://schemas.microsoft.com/office/drawing/2014/main" id="{9BFAE45E-7646-479E-8585-C382E49815A9}"/>
                </a:ext>
              </a:extLst>
            </p:cNvPr>
            <p:cNvSpPr/>
            <p:nvPr/>
          </p:nvSpPr>
          <p:spPr>
            <a:xfrm>
              <a:off x="2876971" y="1024103"/>
              <a:ext cx="2520000" cy="2520000"/>
            </a:xfrm>
            <a:prstGeom prst="ellipse">
              <a:avLst/>
            </a:prstGeom>
            <a:noFill/>
            <a:ln w="101600" cap="flat" cmpd="sng" algn="ctr">
              <a:solidFill>
                <a:srgbClr val="FFFFFF">
                  <a:lumMod val="50000"/>
                </a:srgbClr>
              </a:solid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微软雅黑"/>
              </a:endParaRPr>
            </a:p>
          </p:txBody>
        </p:sp>
      </p:grpSp>
      <p:grpSp>
        <p:nvGrpSpPr>
          <p:cNvPr id="19" name="Group 39">
            <a:extLst>
              <a:ext uri="{FF2B5EF4-FFF2-40B4-BE49-F238E27FC236}">
                <a16:creationId xmlns:a16="http://schemas.microsoft.com/office/drawing/2014/main" id="{E4A6418C-96E2-403D-96BA-D6A8AF5EA802}"/>
              </a:ext>
            </a:extLst>
          </p:cNvPr>
          <p:cNvGrpSpPr>
            <a:grpSpLocks/>
          </p:cNvGrpSpPr>
          <p:nvPr/>
        </p:nvGrpSpPr>
        <p:grpSpPr bwMode="auto">
          <a:xfrm>
            <a:off x="3533543" y="3427721"/>
            <a:ext cx="1699087" cy="1633537"/>
            <a:chOff x="3996331" y="3895713"/>
            <a:chExt cx="2520000" cy="2520000"/>
          </a:xfrm>
        </p:grpSpPr>
        <p:sp>
          <p:nvSpPr>
            <p:cNvPr id="20" name="Oval 11">
              <a:extLst>
                <a:ext uri="{FF2B5EF4-FFF2-40B4-BE49-F238E27FC236}">
                  <a16:creationId xmlns:a16="http://schemas.microsoft.com/office/drawing/2014/main" id="{E2EDE0C8-6209-4447-BEC4-4B2BF035BCA5}"/>
                </a:ext>
              </a:extLst>
            </p:cNvPr>
            <p:cNvSpPr/>
            <p:nvPr/>
          </p:nvSpPr>
          <p:spPr>
            <a:xfrm>
              <a:off x="4450185" y="4222821"/>
              <a:ext cx="1440907" cy="1440227"/>
            </a:xfrm>
            <a:prstGeom prst="ellipse">
              <a:avLst/>
            </a:prstGeom>
            <a:solidFill>
              <a:srgbClr val="6817FF"/>
            </a:solidFill>
            <a:ln w="12700" cap="flat" cmpd="sng" algn="ctr">
              <a:no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微软雅黑"/>
              </a:endParaRPr>
            </a:p>
          </p:txBody>
        </p:sp>
        <p:sp>
          <p:nvSpPr>
            <p:cNvPr id="21" name="Oval 12">
              <a:extLst>
                <a:ext uri="{FF2B5EF4-FFF2-40B4-BE49-F238E27FC236}">
                  <a16:creationId xmlns:a16="http://schemas.microsoft.com/office/drawing/2014/main" id="{9EC89AB6-75C2-409A-9818-2BB27E6E33AC}"/>
                </a:ext>
              </a:extLst>
            </p:cNvPr>
            <p:cNvSpPr/>
            <p:nvPr/>
          </p:nvSpPr>
          <p:spPr>
            <a:xfrm>
              <a:off x="4264517" y="4043388"/>
              <a:ext cx="1801134" cy="1800680"/>
            </a:xfrm>
            <a:prstGeom prst="ellipse">
              <a:avLst/>
            </a:prstGeom>
            <a:noFill/>
            <a:ln w="76200" cap="flat" cmpd="sng" algn="ctr">
              <a:solidFill>
                <a:srgbClr val="6817FF"/>
              </a:solid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微软雅黑"/>
              </a:endParaRPr>
            </a:p>
          </p:txBody>
        </p:sp>
        <p:sp>
          <p:nvSpPr>
            <p:cNvPr id="22" name="TextBox 13">
              <a:extLst>
                <a:ext uri="{FF2B5EF4-FFF2-40B4-BE49-F238E27FC236}">
                  <a16:creationId xmlns:a16="http://schemas.microsoft.com/office/drawing/2014/main" id="{A9DAB2CE-C173-4317-B30C-21EB4BB8D683}"/>
                </a:ext>
              </a:extLst>
            </p:cNvPr>
            <p:cNvSpPr txBox="1"/>
            <p:nvPr/>
          </p:nvSpPr>
          <p:spPr>
            <a:xfrm>
              <a:off x="4534295" y="4669645"/>
              <a:ext cx="1213982" cy="617236"/>
            </a:xfrm>
            <a:prstGeom prst="rect">
              <a:avLst/>
            </a:prstGeom>
            <a:noFill/>
          </p:spPr>
          <p:txBody>
            <a:bodyPr wrap="square">
              <a:spAutoFit/>
            </a:bodyPr>
            <a:lstStyle/>
            <a:p>
              <a:pPr marL="0" marR="0" lvl="0" indent="0" algn="ctr" defTabSz="914377" eaLnBrk="0" fontAlgn="base" latinLnBrk="0" hangingPunct="0">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icrosoft YaHei" panose="020B0503020204020204" pitchFamily="34" charset="-122"/>
                </a:rPr>
                <a:t>管理</a:t>
              </a:r>
              <a:endPar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ea typeface="Microsoft YaHei" panose="020B0503020204020204" pitchFamily="34" charset="-122"/>
              </a:endParaRPr>
            </a:p>
          </p:txBody>
        </p:sp>
        <p:sp>
          <p:nvSpPr>
            <p:cNvPr id="23" name="Oval 21">
              <a:extLst>
                <a:ext uri="{FF2B5EF4-FFF2-40B4-BE49-F238E27FC236}">
                  <a16:creationId xmlns:a16="http://schemas.microsoft.com/office/drawing/2014/main" id="{D258BBB9-FCF5-46AB-9F77-B4E5B4695658}"/>
                </a:ext>
              </a:extLst>
            </p:cNvPr>
            <p:cNvSpPr/>
            <p:nvPr/>
          </p:nvSpPr>
          <p:spPr>
            <a:xfrm>
              <a:off x="3996331" y="3895713"/>
              <a:ext cx="2520000" cy="2520000"/>
            </a:xfrm>
            <a:prstGeom prst="ellipse">
              <a:avLst/>
            </a:prstGeom>
            <a:noFill/>
            <a:ln w="101600" cap="flat" cmpd="sng" algn="ctr">
              <a:solidFill>
                <a:srgbClr val="6817FF"/>
              </a:solid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微软雅黑"/>
              </a:endParaRPr>
            </a:p>
          </p:txBody>
        </p:sp>
      </p:grpSp>
      <p:sp>
        <p:nvSpPr>
          <p:cNvPr id="24" name="Rectangle 46">
            <a:extLst>
              <a:ext uri="{FF2B5EF4-FFF2-40B4-BE49-F238E27FC236}">
                <a16:creationId xmlns:a16="http://schemas.microsoft.com/office/drawing/2014/main" id="{31AD0704-8A6D-4C88-ADC5-D6ED4B1500C7}"/>
              </a:ext>
            </a:extLst>
          </p:cNvPr>
          <p:cNvSpPr/>
          <p:nvPr/>
        </p:nvSpPr>
        <p:spPr>
          <a:xfrm>
            <a:off x="5554923" y="2266641"/>
            <a:ext cx="3589077" cy="1895519"/>
          </a:xfrm>
          <a:prstGeom prst="rect">
            <a:avLst/>
          </a:prstGeom>
          <a:noFill/>
          <a:ln>
            <a:noFill/>
          </a:ln>
          <a:effectLst>
            <a:outerShdw blurRad="40000" dist="23000" dir="5400000" sx="1000" sy="1000" rotWithShape="0">
              <a:srgbClr val="FFFFFF">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000000"/>
                </a:solidFill>
                <a:effectLst/>
                <a:uLnTx/>
                <a:uFillTx/>
                <a:latin typeface="微软雅黑" pitchFamily="34" charset="-122"/>
                <a:ea typeface="微软雅黑" pitchFamily="34" charset="-122"/>
                <a:cs typeface="+mn-cs"/>
              </a:rPr>
              <a:t>管理</a:t>
            </a:r>
            <a:endParaRPr kumimoji="0" lang="en-US" altLang="zh-CN" sz="2400" b="1" i="0" u="none" strike="noStrike" kern="0" cap="none" spc="0" normalizeH="0" baseline="0" noProof="0" dirty="0">
              <a:ln>
                <a:noFill/>
              </a:ln>
              <a:solidFill>
                <a:srgbClr val="000000"/>
              </a:solidFill>
              <a:effectLst/>
              <a:uLnTx/>
              <a:uFillTx/>
              <a:latin typeface="微软雅黑" pitchFamily="34" charset="-122"/>
              <a:ea typeface="微软雅黑" pitchFamily="34" charset="-122"/>
              <a:cs typeface="+mn-cs"/>
            </a:endParaRPr>
          </a:p>
          <a:p>
            <a:pPr lvl="0" defTabSz="914400">
              <a:lnSpc>
                <a:spcPct val="150000"/>
              </a:lnSpc>
              <a:defRPr/>
            </a:pPr>
            <a:r>
              <a:rPr lang="zh-CN" altLang="en-US" sz="2000" b="1" kern="0" dirty="0">
                <a:solidFill>
                  <a:schemeClr val="accent1"/>
                </a:solidFill>
                <a:latin typeface="微软雅黑" pitchFamily="34" charset="-122"/>
                <a:ea typeface="微软雅黑" pitchFamily="34" charset="-122"/>
              </a:rPr>
              <a:t>如何定期追踪最新研究进展？</a:t>
            </a:r>
            <a:endParaRPr lang="en-US" altLang="zh-CN" sz="2000" b="1" kern="0" dirty="0">
              <a:solidFill>
                <a:schemeClr val="accent1"/>
              </a:solidFill>
              <a:latin typeface="微软雅黑" pitchFamily="34" charset="-122"/>
              <a:ea typeface="微软雅黑" pitchFamily="34" charset="-122"/>
            </a:endParaRPr>
          </a:p>
          <a:p>
            <a:pPr lvl="0" defTabSz="914400">
              <a:lnSpc>
                <a:spcPct val="150000"/>
              </a:lnSpc>
              <a:defRPr/>
            </a:pPr>
            <a:r>
              <a:rPr lang="zh-CN" altLang="en-US" sz="2000" b="1" kern="0" dirty="0">
                <a:solidFill>
                  <a:schemeClr val="accent1"/>
                </a:solidFill>
                <a:latin typeface="微软雅黑" pitchFamily="34" charset="-122"/>
                <a:ea typeface="微软雅黑" pitchFamily="34" charset="-122"/>
              </a:rPr>
              <a:t>如何有效地管理文献？</a:t>
            </a:r>
            <a:endParaRPr lang="en-US" altLang="zh-CN" sz="2000" b="1" kern="0" dirty="0">
              <a:solidFill>
                <a:schemeClr val="accent1"/>
              </a:solidFill>
              <a:latin typeface="微软雅黑" pitchFamily="34" charset="-122"/>
              <a:ea typeface="微软雅黑" pitchFamily="34" charset="-122"/>
            </a:endParaRPr>
          </a:p>
          <a:p>
            <a:pPr lvl="0" defTabSz="914400">
              <a:lnSpc>
                <a:spcPct val="150000"/>
              </a:lnSpc>
              <a:defRPr/>
            </a:pPr>
            <a:endParaRPr lang="zh-CN" altLang="en-US" sz="1600" kern="0" dirty="0">
              <a:solidFill>
                <a:srgbClr val="000000"/>
              </a:solidFill>
              <a:latin typeface="微软雅黑" pitchFamily="34" charset="-122"/>
              <a:ea typeface="微软雅黑" pitchFamily="34" charset="-122"/>
            </a:endParaRPr>
          </a:p>
        </p:txBody>
      </p:sp>
      <p:sp>
        <p:nvSpPr>
          <p:cNvPr id="26" name="标题 1">
            <a:extLst>
              <a:ext uri="{FF2B5EF4-FFF2-40B4-BE49-F238E27FC236}">
                <a16:creationId xmlns:a16="http://schemas.microsoft.com/office/drawing/2014/main" id="{9BDF31BB-077E-4BEE-BB37-D6DF86322644}"/>
              </a:ext>
            </a:extLst>
          </p:cNvPr>
          <p:cNvSpPr txBox="1">
            <a:spLocks/>
          </p:cNvSpPr>
          <p:nvPr/>
        </p:nvSpPr>
        <p:spPr bwMode="auto">
          <a:xfrm>
            <a:off x="189203" y="-16042"/>
            <a:ext cx="9484188" cy="90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400" b="1">
                <a:solidFill>
                  <a:schemeClr val="bg2"/>
                </a:solidFill>
                <a:latin typeface="+mn-ea"/>
                <a:ea typeface="+mn-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defTabSz="914400">
              <a:lnSpc>
                <a:spcPct val="125000"/>
              </a:lnSpc>
              <a:defRPr/>
            </a:pPr>
            <a:r>
              <a:rPr lang="en-US" altLang="zh-CN" kern="0" dirty="0">
                <a:solidFill>
                  <a:srgbClr val="6817FF"/>
                </a:solidFill>
                <a:latin typeface="微软雅黑"/>
                <a:ea typeface="微软雅黑"/>
              </a:rPr>
              <a:t>Web of </a:t>
            </a:r>
            <a:r>
              <a:rPr lang="en-US" altLang="zh-CN" kern="0" dirty="0" err="1">
                <a:solidFill>
                  <a:srgbClr val="6817FF"/>
                </a:solidFill>
                <a:latin typeface="微软雅黑"/>
                <a:ea typeface="微软雅黑"/>
              </a:rPr>
              <a:t>Science</a:t>
            </a:r>
            <a:r>
              <a:rPr lang="en-US" altLang="zh-CN" kern="0" baseline="30000" dirty="0" err="1">
                <a:solidFill>
                  <a:srgbClr val="6817FF"/>
                </a:solidFill>
                <a:latin typeface="微软雅黑"/>
                <a:ea typeface="微软雅黑"/>
              </a:rPr>
              <a:t>TM</a:t>
            </a:r>
            <a:r>
              <a:rPr lang="zh-CN" altLang="en-US" kern="0" dirty="0">
                <a:solidFill>
                  <a:srgbClr val="6817FF"/>
                </a:solidFill>
                <a:latin typeface="微软雅黑"/>
                <a:ea typeface="微软雅黑"/>
              </a:rPr>
              <a:t>核心合集为科研人员建立整合的创新研究平台</a:t>
            </a:r>
          </a:p>
        </p:txBody>
      </p:sp>
    </p:spTree>
    <p:extLst>
      <p:ext uri="{BB962C8B-B14F-4D97-AF65-F5344CB8AC3E}">
        <p14:creationId xmlns:p14="http://schemas.microsoft.com/office/powerpoint/2010/main" val="221064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50"/>
                                        <p:tgtEl>
                                          <p:spTgt spid="8"/>
                                        </p:tgtEl>
                                      </p:cBhvr>
                                    </p:animEffect>
                                  </p:childTnLst>
                                </p:cTn>
                              </p:par>
                            </p:childTnLst>
                          </p:cTn>
                        </p:par>
                        <p:par>
                          <p:cTn id="12" fill="hold">
                            <p:stCondLst>
                              <p:cond delay="750"/>
                            </p:stCondLst>
                            <p:childTnLst>
                              <p:par>
                                <p:cTn id="13" presetID="6"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500"/>
                                        <p:tgtEl>
                                          <p:spTgt spid="14"/>
                                        </p:tgtEl>
                                      </p:cBhvr>
                                    </p:animEffect>
                                  </p:childTnLst>
                                </p:cTn>
                              </p:par>
                            </p:childTnLst>
                          </p:cTn>
                        </p:par>
                        <p:par>
                          <p:cTn id="16" fill="hold">
                            <p:stCondLst>
                              <p:cond delay="125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250"/>
                                        <p:tgtEl>
                                          <p:spTgt spid="7"/>
                                        </p:tgtEl>
                                      </p:cBhvr>
                                    </p:animEffect>
                                  </p:childTnLst>
                                </p:cTn>
                              </p:par>
                            </p:childTnLst>
                          </p:cTn>
                        </p:par>
                        <p:par>
                          <p:cTn id="20" fill="hold">
                            <p:stCondLst>
                              <p:cond delay="1500"/>
                            </p:stCondLst>
                            <p:childTnLst>
                              <p:par>
                                <p:cTn id="21" presetID="6"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500"/>
                                        <p:tgtEl>
                                          <p:spTgt spid="19"/>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250"/>
                                        <p:tgtEl>
                                          <p:spTgt spid="6"/>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877DF25-2E3C-42BB-82BB-F54C747255EE}"/>
              </a:ext>
            </a:extLst>
          </p:cNvPr>
          <p:cNvSpPr txBox="1">
            <a:spLocks noChangeArrowheads="1"/>
          </p:cNvSpPr>
          <p:nvPr/>
        </p:nvSpPr>
        <p:spPr>
          <a:xfrm>
            <a:off x="109182" y="167033"/>
            <a:ext cx="8675688" cy="836613"/>
          </a:xfrm>
          <a:prstGeom prst="rect">
            <a:avLst/>
          </a:prstGeom>
          <a:extLst/>
        </p:spPr>
        <p:txBody>
          <a:bodyPr/>
          <a:lst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Arial" panose="020B0604020202020204" pitchFamily="34" charset="0"/>
              </a:rPr>
              <a:t>如何定期追踪最新研究进展？</a:t>
            </a:r>
          </a:p>
        </p:txBody>
      </p:sp>
      <p:pic>
        <p:nvPicPr>
          <p:cNvPr id="7" name="Picture 7" descr="followup.jpg">
            <a:extLst>
              <a:ext uri="{FF2B5EF4-FFF2-40B4-BE49-F238E27FC236}">
                <a16:creationId xmlns:a16="http://schemas.microsoft.com/office/drawing/2014/main" id="{BF12EF7E-1314-4CBC-8CE2-AC4C602F102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42537"/>
            <a:ext cx="9144000" cy="599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40665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5">
            <a:extLst>
              <a:ext uri="{FF2B5EF4-FFF2-40B4-BE49-F238E27FC236}">
                <a16:creationId xmlns:a16="http://schemas.microsoft.com/office/drawing/2014/main" id="{37DF7D7F-D488-4429-99B1-5E491F7D274D}"/>
              </a:ext>
            </a:extLst>
          </p:cNvPr>
          <p:cNvSpPr txBox="1">
            <a:spLocks/>
          </p:cNvSpPr>
          <p:nvPr/>
        </p:nvSpPr>
        <p:spPr>
          <a:xfrm>
            <a:off x="529649" y="1410625"/>
            <a:ext cx="6491213" cy="321407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nSpc>
                <a:spcPct val="300000"/>
              </a:lnSpc>
              <a:defRPr/>
            </a:pPr>
            <a:r>
              <a:rPr lang="en-US" altLang="zh-CN" b="1" dirty="0">
                <a:solidFill>
                  <a:srgbClr val="6817FF"/>
                </a:solidFill>
                <a:latin typeface="微软雅黑" panose="020B0503020204020204" pitchFamily="34" charset="-122"/>
                <a:ea typeface="微软雅黑" panose="020B0503020204020204" pitchFamily="34" charset="-122"/>
              </a:rPr>
              <a:t> </a:t>
            </a:r>
            <a:r>
              <a:rPr lang="zh-CN" altLang="en-US" b="1" dirty="0">
                <a:solidFill>
                  <a:srgbClr val="6817FF"/>
                </a:solidFill>
                <a:latin typeface="微软雅黑" panose="020B0503020204020204" pitchFamily="34" charset="-122"/>
                <a:ea typeface="微软雅黑" panose="020B0503020204020204" pitchFamily="34" charset="-122"/>
              </a:rPr>
              <a:t>定题跟踪 </a:t>
            </a:r>
          </a:p>
          <a:p>
            <a:pPr lvl="1">
              <a:lnSpc>
                <a:spcPct val="300000"/>
              </a:lnSpc>
              <a:defRPr/>
            </a:pPr>
            <a:r>
              <a:rPr lang="zh-CN" altLang="en-US" b="1" dirty="0">
                <a:solidFill>
                  <a:srgbClr val="6817FF"/>
                </a:solidFill>
                <a:latin typeface="微软雅黑" panose="020B0503020204020204" pitchFamily="34" charset="-122"/>
                <a:ea typeface="微软雅黑" panose="020B0503020204020204" pitchFamily="34" charset="-122"/>
              </a:rPr>
              <a:t> 引文跟踪</a:t>
            </a:r>
          </a:p>
          <a:p>
            <a:pPr>
              <a:lnSpc>
                <a:spcPct val="150000"/>
              </a:lnSpc>
              <a:defRPr/>
            </a:pPr>
            <a:endParaRPr lang="zh-CN" altLang="en-US" sz="3600" dirty="0">
              <a:solidFill>
                <a:srgbClr val="000000"/>
              </a:solidFill>
              <a:latin typeface="微软雅黑" panose="020B0503020204020204" pitchFamily="34" charset="-122"/>
              <a:ea typeface="微软雅黑" panose="020B0503020204020204" pitchFamily="34" charset="-122"/>
            </a:endParaRPr>
          </a:p>
        </p:txBody>
      </p:sp>
      <p:sp>
        <p:nvSpPr>
          <p:cNvPr id="12" name="Rectangle 3">
            <a:extLst>
              <a:ext uri="{FF2B5EF4-FFF2-40B4-BE49-F238E27FC236}">
                <a16:creationId xmlns:a16="http://schemas.microsoft.com/office/drawing/2014/main" id="{89888829-6831-4C18-A065-CD60D26FEEA9}"/>
              </a:ext>
            </a:extLst>
          </p:cNvPr>
          <p:cNvSpPr txBox="1">
            <a:spLocks noChangeArrowheads="1"/>
          </p:cNvSpPr>
          <p:nvPr/>
        </p:nvSpPr>
        <p:spPr>
          <a:xfrm>
            <a:off x="421774" y="362376"/>
            <a:ext cx="8300452" cy="679419"/>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利用</a:t>
            </a:r>
            <a:r>
              <a:rPr kumimoji="0" lang="en-US" altLang="zh-CN"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Web of </a:t>
            </a:r>
            <a:r>
              <a:rPr kumimoji="0" lang="en-US" altLang="zh-CN" b="1" i="0" u="none" strike="noStrike" kern="1200" cap="none" spc="0" normalizeH="0" baseline="0" noProof="0" dirty="0" err="1">
                <a:ln>
                  <a:noFill/>
                </a:ln>
                <a:solidFill>
                  <a:srgbClr val="6817FF"/>
                </a:solidFill>
                <a:effectLst/>
                <a:uLnTx/>
                <a:uFillTx/>
                <a:latin typeface="微软雅黑" pitchFamily="34" charset="-122"/>
                <a:ea typeface="微软雅黑" pitchFamily="34" charset="-122"/>
                <a:cs typeface="+mj-cs"/>
              </a:rPr>
              <a:t>Science</a:t>
            </a:r>
            <a:r>
              <a:rPr kumimoji="0" lang="en-US" altLang="zh-CN" b="1" i="0" u="none" strike="noStrike" kern="1200" cap="none" spc="0" normalizeH="0" baseline="30000" noProof="0" dirty="0" err="1">
                <a:ln>
                  <a:noFill/>
                </a:ln>
                <a:solidFill>
                  <a:srgbClr val="6817FF"/>
                </a:solidFill>
                <a:effectLst/>
                <a:uLnTx/>
                <a:uFillTx/>
                <a:latin typeface="微软雅黑" pitchFamily="34" charset="-122"/>
                <a:ea typeface="微软雅黑" pitchFamily="34" charset="-122"/>
                <a:cs typeface="+mj-cs"/>
              </a:rPr>
              <a:t>TM</a:t>
            </a: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跟踪最新研究进展</a:t>
            </a:r>
          </a:p>
        </p:txBody>
      </p:sp>
      <p:sp>
        <p:nvSpPr>
          <p:cNvPr id="13" name="Rectangle 12">
            <a:extLst>
              <a:ext uri="{FF2B5EF4-FFF2-40B4-BE49-F238E27FC236}">
                <a16:creationId xmlns:a16="http://schemas.microsoft.com/office/drawing/2014/main" id="{996925D8-7413-4043-990C-B3778C580A13}"/>
              </a:ext>
            </a:extLst>
          </p:cNvPr>
          <p:cNvSpPr/>
          <p:nvPr/>
        </p:nvSpPr>
        <p:spPr>
          <a:xfrm>
            <a:off x="4428578" y="4729651"/>
            <a:ext cx="3311857" cy="960776"/>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将有关课题的最新文献信息自动发送到您的</a:t>
            </a:r>
            <a:r>
              <a:rPr kumimoji="0" lang="en-US" altLang="zh-CN" sz="2000" b="1" i="0" u="none" strike="noStrike" kern="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Email</a:t>
            </a:r>
            <a:r>
              <a:rPr kumimoji="0" lang="zh-CN" altLang="en-US" sz="2000" b="1" i="0" u="none" strike="noStrike" kern="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邮箱</a:t>
            </a:r>
            <a:endParaRPr kumimoji="0" lang="en-US" sz="2000" b="1" i="0" u="none" strike="noStrike" kern="0" cap="none" spc="0" normalizeH="0" baseline="0" noProof="0" dirty="0">
              <a:ln>
                <a:noFill/>
              </a:ln>
              <a:solidFill>
                <a:srgbClr val="FFFFFF">
                  <a:lumMod val="50000"/>
                </a:srgbClr>
              </a:solidFill>
              <a:effectLst/>
              <a:uLnTx/>
              <a:uFillTx/>
            </a:endParaRPr>
          </a:p>
        </p:txBody>
      </p:sp>
      <p:pic>
        <p:nvPicPr>
          <p:cNvPr id="14" name="Picture 13">
            <a:extLst>
              <a:ext uri="{FF2B5EF4-FFF2-40B4-BE49-F238E27FC236}">
                <a16:creationId xmlns:a16="http://schemas.microsoft.com/office/drawing/2014/main" id="{7A21D674-A3FD-491F-85B5-5D60D92C22C6}"/>
              </a:ext>
            </a:extLst>
          </p:cNvPr>
          <p:cNvPicPr>
            <a:picLocks noChangeAspect="1"/>
          </p:cNvPicPr>
          <p:nvPr/>
        </p:nvPicPr>
        <p:blipFill>
          <a:blip r:embed="rId2"/>
          <a:stretch>
            <a:fillRect/>
          </a:stretch>
        </p:blipFill>
        <p:spPr>
          <a:xfrm>
            <a:off x="4514843" y="1410625"/>
            <a:ext cx="3872092" cy="2801400"/>
          </a:xfrm>
          <a:prstGeom prst="rect">
            <a:avLst/>
          </a:prstGeom>
        </p:spPr>
      </p:pic>
      <p:sp>
        <p:nvSpPr>
          <p:cNvPr id="15" name="TextBox 14">
            <a:extLst>
              <a:ext uri="{FF2B5EF4-FFF2-40B4-BE49-F238E27FC236}">
                <a16:creationId xmlns:a16="http://schemas.microsoft.com/office/drawing/2014/main" id="{56EA94BD-A214-49C0-B42B-8D7CE9BF24E4}"/>
              </a:ext>
            </a:extLst>
          </p:cNvPr>
          <p:cNvSpPr txBox="1"/>
          <p:nvPr/>
        </p:nvSpPr>
        <p:spPr>
          <a:xfrm rot="19916993">
            <a:off x="4609124" y="2449018"/>
            <a:ext cx="2299447" cy="338554"/>
          </a:xfrm>
          <a:prstGeom prst="rect">
            <a:avLst/>
          </a:prstGeom>
          <a:noFill/>
        </p:spPr>
        <p:txBody>
          <a:bodyPr wrap="square" rtlCol="0">
            <a:spAutoFit/>
          </a:bodyPr>
          <a:lstStyle/>
          <a:p>
            <a:r>
              <a:rPr lang="en-US" sz="1600" b="1" dirty="0">
                <a:solidFill>
                  <a:srgbClr val="1AC704"/>
                </a:solidFill>
                <a:latin typeface="微软雅黑" panose="020B0503020204020204" pitchFamily="34" charset="-122"/>
                <a:ea typeface="微软雅黑" panose="020B0503020204020204" pitchFamily="34" charset="-122"/>
              </a:rPr>
              <a:t>W</a:t>
            </a:r>
            <a:r>
              <a:rPr lang="en-US" altLang="zh-CN" sz="1600" b="1" dirty="0">
                <a:solidFill>
                  <a:srgbClr val="1AC704"/>
                </a:solidFill>
                <a:latin typeface="微软雅黑" panose="020B0503020204020204" pitchFamily="34" charset="-122"/>
                <a:ea typeface="微软雅黑" panose="020B0503020204020204" pitchFamily="34" charset="-122"/>
              </a:rPr>
              <a:t>eb of Science</a:t>
            </a:r>
            <a:endParaRPr lang="en-US" sz="1600" b="1" dirty="0">
              <a:solidFill>
                <a:srgbClr val="1AC704"/>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6643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p:bldP spid="13" grpId="0"/>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438A9C-55FF-40AF-91B0-414022947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1740"/>
            <a:ext cx="9144000" cy="6029847"/>
          </a:xfrm>
          <a:prstGeom prst="rect">
            <a:avLst/>
          </a:prstGeom>
        </p:spPr>
      </p:pic>
      <p:sp>
        <p:nvSpPr>
          <p:cNvPr id="6" name="标题 1">
            <a:extLst>
              <a:ext uri="{FF2B5EF4-FFF2-40B4-BE49-F238E27FC236}">
                <a16:creationId xmlns:a16="http://schemas.microsoft.com/office/drawing/2014/main" id="{D13442F4-2A82-4393-85A2-B1CFEFAD111B}"/>
              </a:ext>
            </a:extLst>
          </p:cNvPr>
          <p:cNvSpPr txBox="1">
            <a:spLocks/>
          </p:cNvSpPr>
          <p:nvPr/>
        </p:nvSpPr>
        <p:spPr>
          <a:xfrm>
            <a:off x="106518" y="154181"/>
            <a:ext cx="8123082" cy="679419"/>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创建“定题跟踪”</a:t>
            </a:r>
            <a:r>
              <a:rPr kumimoji="0" lang="en-US" altLang="zh-CN"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 </a:t>
            </a: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实时跟踪最新研究进展</a:t>
            </a:r>
            <a:br>
              <a:rPr kumimoji="0" lang="en-US" altLang="zh-CN"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br>
            <a:endPar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
        <p:nvSpPr>
          <p:cNvPr id="7" name="圆角矩形 10">
            <a:extLst>
              <a:ext uri="{FF2B5EF4-FFF2-40B4-BE49-F238E27FC236}">
                <a16:creationId xmlns:a16="http://schemas.microsoft.com/office/drawing/2014/main" id="{6D2C7B1F-716D-4FED-A1C6-EA73376C84B4}"/>
              </a:ext>
            </a:extLst>
          </p:cNvPr>
          <p:cNvSpPr>
            <a:spLocks noChangeArrowheads="1"/>
          </p:cNvSpPr>
          <p:nvPr/>
        </p:nvSpPr>
        <p:spPr bwMode="auto">
          <a:xfrm>
            <a:off x="92870" y="3116568"/>
            <a:ext cx="1071563" cy="200122"/>
          </a:xfrm>
          <a:prstGeom prst="roundRect">
            <a:avLst>
              <a:gd name="adj" fmla="val 16667"/>
            </a:avLst>
          </a:prstGeom>
          <a:noFill/>
          <a:ln w="38100" algn="ctr">
            <a:solidFill>
              <a:srgbClr val="1DC806"/>
            </a:solidFill>
            <a:round/>
            <a:headEnd/>
            <a:tailEnd/>
          </a:ln>
        </p:spPr>
        <p:txBody>
          <a:bodyPr vert="eaVert" wrap="none" anchor="ctr"/>
          <a:lstStyle/>
          <a:p>
            <a:pPr algn="ctr">
              <a:defRPr/>
            </a:pPr>
            <a:endParaRPr lang="zh-CN" altLang="en-US">
              <a:solidFill>
                <a:srgbClr val="6817FF"/>
              </a:solidFill>
              <a:latin typeface="微软雅黑" panose="020B0503020204020204" pitchFamily="34" charset="-122"/>
              <a:ea typeface="微软雅黑" panose="020B0503020204020204" pitchFamily="34" charset="-122"/>
            </a:endParaRPr>
          </a:p>
        </p:txBody>
      </p:sp>
      <p:sp>
        <p:nvSpPr>
          <p:cNvPr id="8" name="TextBox 7">
            <a:extLst>
              <a:ext uri="{FF2B5EF4-FFF2-40B4-BE49-F238E27FC236}">
                <a16:creationId xmlns:a16="http://schemas.microsoft.com/office/drawing/2014/main" id="{0770777D-A42F-4096-A8A6-101209BA3518}"/>
              </a:ext>
            </a:extLst>
          </p:cNvPr>
          <p:cNvSpPr txBox="1"/>
          <p:nvPr/>
        </p:nvSpPr>
        <p:spPr>
          <a:xfrm>
            <a:off x="1778770" y="2716690"/>
            <a:ext cx="3433310" cy="771435"/>
          </a:xfrm>
          <a:prstGeom prst="rect">
            <a:avLst/>
          </a:prstGeom>
          <a:solidFill>
            <a:srgbClr val="3213ED"/>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b="1">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defRPr/>
            </a:pPr>
            <a:r>
              <a:rPr lang="zh-CN" altLang="en-US" sz="1600" b="0" kern="0" dirty="0">
                <a:solidFill>
                  <a:srgbClr val="FFFFFF"/>
                </a:solidFill>
                <a:latin typeface="微软雅黑" panose="020B0503020204020204" pitchFamily="34" charset="-122"/>
                <a:ea typeface="微软雅黑" panose="020B0503020204020204" pitchFamily="34" charset="-122"/>
              </a:rPr>
              <a:t>“定题跟踪”：可实时跟踪某课题、</a:t>
            </a:r>
            <a:endParaRPr lang="en-US" altLang="zh-CN" sz="1600" b="0" kern="0" dirty="0">
              <a:solidFill>
                <a:srgbClr val="FFFFFF"/>
              </a:solidFill>
              <a:latin typeface="微软雅黑" panose="020B0503020204020204" pitchFamily="34" charset="-122"/>
              <a:ea typeface="微软雅黑" panose="020B0503020204020204" pitchFamily="34" charset="-122"/>
            </a:endParaRPr>
          </a:p>
          <a:p>
            <a:pPr defTabSz="914400">
              <a:defRPr/>
            </a:pPr>
            <a:r>
              <a:rPr lang="en-US" altLang="zh-CN" sz="1600" b="0" kern="0" dirty="0">
                <a:solidFill>
                  <a:srgbClr val="FFFFFF"/>
                </a:solidFill>
                <a:latin typeface="微软雅黑" panose="020B0503020204020204" pitchFamily="34" charset="-122"/>
                <a:ea typeface="微软雅黑" panose="020B0503020204020204" pitchFamily="34" charset="-122"/>
              </a:rPr>
              <a:t>  </a:t>
            </a:r>
            <a:r>
              <a:rPr lang="zh-CN" altLang="en-US" sz="1600" b="0" kern="0" dirty="0">
                <a:solidFill>
                  <a:srgbClr val="FFFFFF"/>
                </a:solidFill>
                <a:latin typeface="微软雅黑" panose="020B0503020204020204" pitchFamily="34" charset="-122"/>
                <a:ea typeface="微软雅黑" panose="020B0503020204020204" pitchFamily="34" charset="-122"/>
              </a:rPr>
              <a:t>某作者、</a:t>
            </a:r>
            <a:r>
              <a:rPr lang="en-US" altLang="zh-CN" sz="1600" b="0" kern="0" dirty="0">
                <a:solidFill>
                  <a:srgbClr val="FFFFFF"/>
                </a:solidFill>
                <a:latin typeface="微软雅黑" panose="020B0503020204020204" pitchFamily="34" charset="-122"/>
                <a:ea typeface="微软雅黑" panose="020B0503020204020204" pitchFamily="34" charset="-122"/>
              </a:rPr>
              <a:t> </a:t>
            </a:r>
            <a:r>
              <a:rPr lang="zh-CN" altLang="en-US" sz="1600" b="0" kern="0" dirty="0">
                <a:solidFill>
                  <a:srgbClr val="FFFFFF"/>
                </a:solidFill>
                <a:latin typeface="微软雅黑" panose="020B0503020204020204" pitchFamily="34" charset="-122"/>
                <a:ea typeface="微软雅黑" panose="020B0503020204020204" pitchFamily="34" charset="-122"/>
              </a:rPr>
              <a:t>某机构等的最新研究进展</a:t>
            </a:r>
          </a:p>
        </p:txBody>
      </p:sp>
      <p:pic>
        <p:nvPicPr>
          <p:cNvPr id="9" name="Picture 6">
            <a:extLst>
              <a:ext uri="{FF2B5EF4-FFF2-40B4-BE49-F238E27FC236}">
                <a16:creationId xmlns:a16="http://schemas.microsoft.com/office/drawing/2014/main" id="{C216A399-C6F4-495E-92DF-3872006203FB}"/>
              </a:ext>
            </a:extLst>
          </p:cNvPr>
          <p:cNvPicPr>
            <a:picLocks noChangeAspect="1" noChangeArrowheads="1"/>
          </p:cNvPicPr>
          <p:nvPr/>
        </p:nvPicPr>
        <p:blipFill>
          <a:blip r:embed="rId3"/>
          <a:srcRect/>
          <a:stretch>
            <a:fillRect/>
          </a:stretch>
        </p:blipFill>
        <p:spPr bwMode="auto">
          <a:xfrm>
            <a:off x="0" y="3509726"/>
            <a:ext cx="2087563" cy="5635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115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56D5EF-4BAE-4C16-B951-D7C0F24CD9D5}"/>
              </a:ext>
            </a:extLst>
          </p:cNvPr>
          <p:cNvPicPr>
            <a:picLocks noChangeAspect="1"/>
          </p:cNvPicPr>
          <p:nvPr/>
        </p:nvPicPr>
        <p:blipFill>
          <a:blip r:embed="rId3"/>
          <a:stretch>
            <a:fillRect/>
          </a:stretch>
        </p:blipFill>
        <p:spPr>
          <a:xfrm>
            <a:off x="1763627" y="924227"/>
            <a:ext cx="5027948" cy="5456525"/>
          </a:xfrm>
          <a:prstGeom prst="rect">
            <a:avLst/>
          </a:prstGeom>
          <a:ln>
            <a:noFill/>
          </a:ln>
          <a:effectLst>
            <a:outerShdw blurRad="190500" algn="tl" rotWithShape="0">
              <a:srgbClr val="000000">
                <a:alpha val="70000"/>
              </a:srgbClr>
            </a:outerShdw>
          </a:effectLst>
        </p:spPr>
      </p:pic>
      <p:sp>
        <p:nvSpPr>
          <p:cNvPr id="3" name="标题 1">
            <a:extLst>
              <a:ext uri="{FF2B5EF4-FFF2-40B4-BE49-F238E27FC236}">
                <a16:creationId xmlns:a16="http://schemas.microsoft.com/office/drawing/2014/main" id="{8ECC6DFF-DA7C-4284-8198-193CDBAFF18E}"/>
              </a:ext>
            </a:extLst>
          </p:cNvPr>
          <p:cNvSpPr txBox="1">
            <a:spLocks/>
          </p:cNvSpPr>
          <p:nvPr/>
        </p:nvSpPr>
        <p:spPr>
          <a:xfrm>
            <a:off x="423933" y="179841"/>
            <a:ext cx="3424735" cy="679419"/>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a:ln>
                  <a:noFill/>
                </a:ln>
                <a:solidFill>
                  <a:srgbClr val="6817FF"/>
                </a:solidFill>
                <a:effectLst/>
                <a:uLnTx/>
                <a:uFillTx/>
                <a:latin typeface="微软雅黑" pitchFamily="34" charset="-122"/>
                <a:ea typeface="微软雅黑" pitchFamily="34" charset="-122"/>
                <a:cs typeface="+mj-cs"/>
              </a:rPr>
              <a:t>创建“定题跟踪”</a:t>
            </a:r>
            <a:endPar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
        <p:nvSpPr>
          <p:cNvPr id="4" name="TextBox 3">
            <a:extLst>
              <a:ext uri="{FF2B5EF4-FFF2-40B4-BE49-F238E27FC236}">
                <a16:creationId xmlns:a16="http://schemas.microsoft.com/office/drawing/2014/main" id="{D34C0DE9-DB79-429F-B366-13EDC87A72B4}"/>
              </a:ext>
            </a:extLst>
          </p:cNvPr>
          <p:cNvSpPr txBox="1"/>
          <p:nvPr/>
        </p:nvSpPr>
        <p:spPr>
          <a:xfrm>
            <a:off x="4434472" y="5315722"/>
            <a:ext cx="3236162" cy="377411"/>
          </a:xfrm>
          <a:prstGeom prst="rect">
            <a:avLst/>
          </a:prstGeom>
          <a:solidFill>
            <a:srgbClr val="6817FF"/>
          </a:solidFill>
          <a:ln>
            <a:noFill/>
          </a:ln>
          <a:effectLst>
            <a:outerShdw blurRad="50800" dist="38100" dir="2700000" sx="1000" sy="1000" algn="tl" rotWithShape="0">
              <a:srgbClr val="FFFFFF">
                <a:alpha val="40000"/>
              </a:srgbClr>
            </a:outerShdw>
          </a:effectLst>
          <a:scene3d>
            <a:camera prst="orthographicFront">
              <a:rot lat="0" lon="0" rev="0"/>
            </a:camera>
            <a:lightRig rig="glow" dir="t">
              <a:rot lat="0" lon="0" rev="4800000"/>
            </a:lightRig>
          </a:scene3d>
          <a:sp3d prstMaterial="matte">
            <a:bevelT w="0" h="0"/>
          </a:sp3d>
        </p:spPr>
        <p:txBody>
          <a:bodyPr wrap="square">
            <a:spAutoFit/>
          </a:bodyPr>
          <a:lstStyle/>
          <a:p>
            <a:pPr defTabSz="914400" eaLnBrk="0" hangingPunct="0">
              <a:lnSpc>
                <a:spcPct val="150000"/>
              </a:lnSpc>
              <a:defRPr/>
            </a:pPr>
            <a:r>
              <a:rPr lang="zh-CN" altLang="en-US" sz="1400" kern="0" dirty="0">
                <a:solidFill>
                  <a:srgbClr val="FFFFFF"/>
                </a:solidFill>
                <a:latin typeface="微软雅黑" pitchFamily="34" charset="-122"/>
                <a:ea typeface="微软雅黑" pitchFamily="34" charset="-122"/>
              </a:rPr>
              <a:t>保存检索历史在服务器或本地计算机上</a:t>
            </a:r>
            <a:endParaRPr lang="en-US" altLang="zh-CN" sz="1400" kern="0" dirty="0">
              <a:solidFill>
                <a:srgbClr val="FFFFFF"/>
              </a:solidFill>
              <a:latin typeface="微软雅黑" pitchFamily="34" charset="-122"/>
              <a:ea typeface="微软雅黑" pitchFamily="34" charset="-122"/>
            </a:endParaRPr>
          </a:p>
        </p:txBody>
      </p:sp>
      <p:grpSp>
        <p:nvGrpSpPr>
          <p:cNvPr id="5" name="组合 2">
            <a:extLst>
              <a:ext uri="{FF2B5EF4-FFF2-40B4-BE49-F238E27FC236}">
                <a16:creationId xmlns:a16="http://schemas.microsoft.com/office/drawing/2014/main" id="{CE1717BD-EB6E-4890-BCEE-2C4427E91BA3}"/>
              </a:ext>
            </a:extLst>
          </p:cNvPr>
          <p:cNvGrpSpPr/>
          <p:nvPr/>
        </p:nvGrpSpPr>
        <p:grpSpPr>
          <a:xfrm>
            <a:off x="2711807" y="1553572"/>
            <a:ext cx="2840476" cy="2026356"/>
            <a:chOff x="2711807" y="1673892"/>
            <a:chExt cx="2840476" cy="2026356"/>
          </a:xfrm>
        </p:grpSpPr>
        <p:sp>
          <p:nvSpPr>
            <p:cNvPr id="6" name="圆角矩形 9">
              <a:extLst>
                <a:ext uri="{FF2B5EF4-FFF2-40B4-BE49-F238E27FC236}">
                  <a16:creationId xmlns:a16="http://schemas.microsoft.com/office/drawing/2014/main" id="{984BCD03-5753-4A88-AA20-2EF2F5096D0F}"/>
                </a:ext>
              </a:extLst>
            </p:cNvPr>
            <p:cNvSpPr>
              <a:spLocks noChangeArrowheads="1"/>
            </p:cNvSpPr>
            <p:nvPr/>
          </p:nvSpPr>
          <p:spPr bwMode="auto">
            <a:xfrm>
              <a:off x="2716575" y="2414193"/>
              <a:ext cx="972765" cy="205264"/>
            </a:xfrm>
            <a:prstGeom prst="roundRect">
              <a:avLst>
                <a:gd name="adj" fmla="val 16667"/>
              </a:avLst>
            </a:prstGeom>
            <a:noFill/>
            <a:ln w="25400" algn="ctr">
              <a:solidFill>
                <a:srgbClr val="1DC806"/>
              </a:solidFill>
              <a:round/>
              <a:headEnd/>
              <a:tailEnd/>
            </a:ln>
          </p:spPr>
          <p:txBody>
            <a:bodyPr vert="eaVert" wrap="none" anchor="ctr"/>
            <a:lstStyle/>
            <a:p>
              <a:pPr algn="ctr">
                <a:defRPr/>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7" name="圆角矩形 10">
              <a:extLst>
                <a:ext uri="{FF2B5EF4-FFF2-40B4-BE49-F238E27FC236}">
                  <a16:creationId xmlns:a16="http://schemas.microsoft.com/office/drawing/2014/main" id="{394D3C33-E805-4BD9-869B-D356439C8EAB}"/>
                </a:ext>
              </a:extLst>
            </p:cNvPr>
            <p:cNvSpPr>
              <a:spLocks noChangeArrowheads="1"/>
            </p:cNvSpPr>
            <p:nvPr/>
          </p:nvSpPr>
          <p:spPr bwMode="auto">
            <a:xfrm>
              <a:off x="2711807" y="1673892"/>
              <a:ext cx="2840476" cy="225397"/>
            </a:xfrm>
            <a:prstGeom prst="roundRect">
              <a:avLst>
                <a:gd name="adj" fmla="val 16667"/>
              </a:avLst>
            </a:prstGeom>
            <a:noFill/>
            <a:ln w="25400" algn="ctr">
              <a:solidFill>
                <a:srgbClr val="1DC806"/>
              </a:solidFill>
              <a:round/>
              <a:headEnd/>
              <a:tailEnd/>
            </a:ln>
          </p:spPr>
          <p:txBody>
            <a:bodyPr vert="eaVert" wrap="none" anchor="ctr"/>
            <a:lstStyle/>
            <a:p>
              <a:pPr algn="ctr">
                <a:defRPr/>
              </a:pP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8" name="圆角矩形 11">
              <a:extLst>
                <a:ext uri="{FF2B5EF4-FFF2-40B4-BE49-F238E27FC236}">
                  <a16:creationId xmlns:a16="http://schemas.microsoft.com/office/drawing/2014/main" id="{D33C424C-76DA-404D-A12C-96D41E61B3D7}"/>
                </a:ext>
              </a:extLst>
            </p:cNvPr>
            <p:cNvSpPr>
              <a:spLocks noChangeArrowheads="1"/>
            </p:cNvSpPr>
            <p:nvPr/>
          </p:nvSpPr>
          <p:spPr bwMode="auto">
            <a:xfrm>
              <a:off x="2716575" y="2707486"/>
              <a:ext cx="2671417" cy="313343"/>
            </a:xfrm>
            <a:prstGeom prst="roundRect">
              <a:avLst>
                <a:gd name="adj" fmla="val 16667"/>
              </a:avLst>
            </a:prstGeom>
            <a:noFill/>
            <a:ln w="25400" algn="ctr">
              <a:solidFill>
                <a:srgbClr val="1DC806"/>
              </a:solidFill>
              <a:round/>
              <a:headEnd/>
              <a:tailEnd/>
            </a:ln>
          </p:spPr>
          <p:txBody>
            <a:bodyPr vert="eaVert" wrap="none" anchor="ctr"/>
            <a:lstStyle/>
            <a:p>
              <a:pPr algn="ctr">
                <a:defRPr/>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9" name="圆角矩形 12">
              <a:extLst>
                <a:ext uri="{FF2B5EF4-FFF2-40B4-BE49-F238E27FC236}">
                  <a16:creationId xmlns:a16="http://schemas.microsoft.com/office/drawing/2014/main" id="{6F0E1F8C-DAEC-4EF8-AC22-74DA97CCF25C}"/>
                </a:ext>
              </a:extLst>
            </p:cNvPr>
            <p:cNvSpPr>
              <a:spLocks noChangeArrowheads="1"/>
            </p:cNvSpPr>
            <p:nvPr/>
          </p:nvSpPr>
          <p:spPr bwMode="auto">
            <a:xfrm>
              <a:off x="2889824" y="3430776"/>
              <a:ext cx="2165633" cy="269472"/>
            </a:xfrm>
            <a:prstGeom prst="roundRect">
              <a:avLst>
                <a:gd name="adj" fmla="val 16667"/>
              </a:avLst>
            </a:prstGeom>
            <a:noFill/>
            <a:ln w="25400" algn="ctr">
              <a:solidFill>
                <a:srgbClr val="1DC806"/>
              </a:solidFill>
              <a:round/>
              <a:headEnd/>
              <a:tailEnd/>
            </a:ln>
          </p:spPr>
          <p:txBody>
            <a:bodyPr vert="eaVert" wrap="none" anchor="ctr"/>
            <a:lstStyle/>
            <a:p>
              <a:pPr algn="ctr">
                <a:defRPr/>
              </a:pPr>
              <a:endParaRPr lang="zh-CN" altLang="en-US" dirty="0">
                <a:solidFill>
                  <a:srgbClr val="000000"/>
                </a:solidFill>
                <a:latin typeface="微软雅黑" panose="020B0503020204020204" pitchFamily="34" charset="-122"/>
                <a:ea typeface="微软雅黑" panose="020B0503020204020204" pitchFamily="34" charset="-122"/>
              </a:endParaRPr>
            </a:p>
          </p:txBody>
        </p:sp>
      </p:grpSp>
      <p:sp>
        <p:nvSpPr>
          <p:cNvPr id="10" name="TextBox 9">
            <a:extLst>
              <a:ext uri="{FF2B5EF4-FFF2-40B4-BE49-F238E27FC236}">
                <a16:creationId xmlns:a16="http://schemas.microsoft.com/office/drawing/2014/main" id="{94B61A58-E33C-40E9-A87F-8FD2ADBD5A82}"/>
              </a:ext>
            </a:extLst>
          </p:cNvPr>
          <p:cNvSpPr txBox="1"/>
          <p:nvPr/>
        </p:nvSpPr>
        <p:spPr bwMode="auto">
          <a:xfrm>
            <a:off x="6587818" y="2389108"/>
            <a:ext cx="2165633" cy="1991451"/>
          </a:xfrm>
          <a:prstGeom prst="rect">
            <a:avLst/>
          </a:prstGeom>
          <a:solidFill>
            <a:srgbClr val="3213ED"/>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defRPr/>
            </a:pPr>
            <a:r>
              <a:rPr lang="zh-CN" altLang="en-US" sz="1800" b="1" kern="0" dirty="0">
                <a:solidFill>
                  <a:srgbClr val="FFFFFF"/>
                </a:solidFill>
                <a:latin typeface="微软雅黑" panose="020B0503020204020204" pitchFamily="34" charset="-122"/>
                <a:ea typeface="微软雅黑" panose="020B0503020204020204" pitchFamily="34" charset="-122"/>
              </a:rPr>
              <a:t>设定选项：</a:t>
            </a:r>
            <a:endParaRPr lang="en-US" altLang="zh-CN" sz="1800" b="1" kern="0" dirty="0">
              <a:solidFill>
                <a:srgbClr val="FFFFFF"/>
              </a:solidFill>
              <a:latin typeface="微软雅黑" panose="020B0503020204020204" pitchFamily="34" charset="-122"/>
              <a:ea typeface="微软雅黑" panose="020B0503020204020204" pitchFamily="34" charset="-122"/>
            </a:endParaRPr>
          </a:p>
          <a:p>
            <a:pPr marL="285750" indent="-285750" defTabSz="914400">
              <a:buFont typeface="Arial" panose="020B0604020202020204" pitchFamily="34" charset="0"/>
              <a:buChar char="̵"/>
              <a:defRPr/>
            </a:pPr>
            <a:r>
              <a:rPr lang="zh-CN" altLang="en-US" kern="0" dirty="0">
                <a:solidFill>
                  <a:srgbClr val="FFFFFF"/>
                </a:solidFill>
                <a:latin typeface="微软雅黑" panose="020B0503020204020204" pitchFamily="34" charset="-122"/>
                <a:ea typeface="微软雅黑" panose="020B0503020204020204" pitchFamily="34" charset="-122"/>
              </a:rPr>
              <a:t>检索历史名称</a:t>
            </a:r>
            <a:endParaRPr lang="en-US" altLang="zh-CN" kern="0" dirty="0">
              <a:solidFill>
                <a:srgbClr val="FFFFFF"/>
              </a:solidFill>
              <a:latin typeface="微软雅黑" panose="020B0503020204020204" pitchFamily="34" charset="-122"/>
              <a:ea typeface="微软雅黑" panose="020B0503020204020204" pitchFamily="34" charset="-122"/>
            </a:endParaRPr>
          </a:p>
          <a:p>
            <a:pPr marL="285750" indent="-285750" defTabSz="914400">
              <a:buFont typeface="Arial" panose="020B0604020202020204" pitchFamily="34" charset="0"/>
              <a:buChar char="̵"/>
              <a:defRPr/>
            </a:pPr>
            <a:r>
              <a:rPr lang="zh-CN" altLang="en-US" kern="0" dirty="0">
                <a:solidFill>
                  <a:srgbClr val="FFFFFF"/>
                </a:solidFill>
                <a:latin typeface="微软雅黑" panose="020B0503020204020204" pitchFamily="34" charset="-122"/>
                <a:ea typeface="微软雅黑" panose="020B0503020204020204" pitchFamily="34" charset="-122"/>
              </a:rPr>
              <a:t>电子邮箱</a:t>
            </a:r>
            <a:endParaRPr lang="en-US" altLang="zh-CN" kern="0" dirty="0">
              <a:solidFill>
                <a:srgbClr val="FFFFFF"/>
              </a:solidFill>
              <a:latin typeface="微软雅黑" panose="020B0503020204020204" pitchFamily="34" charset="-122"/>
              <a:ea typeface="微软雅黑" panose="020B0503020204020204" pitchFamily="34" charset="-122"/>
            </a:endParaRPr>
          </a:p>
          <a:p>
            <a:pPr marL="285750" indent="-285750" defTabSz="914400">
              <a:buFont typeface="Arial" panose="020B0604020202020204" pitchFamily="34" charset="0"/>
              <a:buChar char="̵"/>
              <a:defRPr/>
            </a:pPr>
            <a:r>
              <a:rPr lang="zh-CN" altLang="en-US" kern="0" dirty="0">
                <a:solidFill>
                  <a:srgbClr val="FFFFFF"/>
                </a:solidFill>
                <a:latin typeface="微软雅黑" panose="020B0503020204020204" pitchFamily="34" charset="-122"/>
                <a:ea typeface="微软雅黑" panose="020B0503020204020204" pitchFamily="34" charset="-122"/>
              </a:rPr>
              <a:t>定制类型及格式</a:t>
            </a:r>
            <a:endParaRPr lang="en-US" altLang="zh-CN" kern="0" dirty="0">
              <a:solidFill>
                <a:srgbClr val="FFFFFF"/>
              </a:solidFill>
              <a:latin typeface="微软雅黑" panose="020B0503020204020204" pitchFamily="34" charset="-122"/>
              <a:ea typeface="微软雅黑" panose="020B0503020204020204" pitchFamily="34" charset="-122"/>
            </a:endParaRPr>
          </a:p>
          <a:p>
            <a:pPr marL="285750" indent="-285750" defTabSz="914400">
              <a:buFont typeface="Arial" panose="020B0604020202020204" pitchFamily="34" charset="0"/>
              <a:buChar char="̵"/>
              <a:defRPr/>
            </a:pPr>
            <a:r>
              <a:rPr lang="zh-CN" altLang="en-US" kern="0" dirty="0">
                <a:solidFill>
                  <a:srgbClr val="FFFFFF"/>
                </a:solidFill>
                <a:latin typeface="微软雅黑" panose="020B0503020204020204" pitchFamily="34" charset="-122"/>
                <a:ea typeface="微软雅黑" panose="020B0503020204020204" pitchFamily="34" charset="-122"/>
              </a:rPr>
              <a:t>更新频率</a:t>
            </a:r>
            <a:endParaRPr lang="en-US" altLang="zh-CN" kern="0"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0081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250"/>
                            </p:stCondLst>
                            <p:childTnLst>
                              <p:par>
                                <p:cTn id="8" presetID="10"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5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A73B0B-C52D-4621-94D9-8FD7A30CF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7553"/>
            <a:ext cx="9144000" cy="5470389"/>
          </a:xfrm>
          <a:prstGeom prst="rect">
            <a:avLst/>
          </a:prstGeom>
        </p:spPr>
      </p:pic>
      <p:sp>
        <p:nvSpPr>
          <p:cNvPr id="3" name="标题 1">
            <a:extLst>
              <a:ext uri="{FF2B5EF4-FFF2-40B4-BE49-F238E27FC236}">
                <a16:creationId xmlns:a16="http://schemas.microsoft.com/office/drawing/2014/main" id="{169F8827-2ED9-4942-A669-DA809145CBFD}"/>
              </a:ext>
            </a:extLst>
          </p:cNvPr>
          <p:cNvSpPr txBox="1">
            <a:spLocks/>
          </p:cNvSpPr>
          <p:nvPr/>
        </p:nvSpPr>
        <p:spPr>
          <a:xfrm>
            <a:off x="110492" y="115582"/>
            <a:ext cx="8086279" cy="679419"/>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创建“引文跟踪”－随时掌握最新研究进展</a:t>
            </a:r>
            <a:br>
              <a:rPr kumimoji="0" lang="en-US" altLang="zh-CN"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br>
            <a:endPar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
        <p:nvSpPr>
          <p:cNvPr id="4" name="圆角矩形 26">
            <a:extLst>
              <a:ext uri="{FF2B5EF4-FFF2-40B4-BE49-F238E27FC236}">
                <a16:creationId xmlns:a16="http://schemas.microsoft.com/office/drawing/2014/main" id="{E88792BD-79A9-411A-A504-0DA72AB08278}"/>
              </a:ext>
            </a:extLst>
          </p:cNvPr>
          <p:cNvSpPr>
            <a:spLocks noChangeArrowheads="1"/>
          </p:cNvSpPr>
          <p:nvPr/>
        </p:nvSpPr>
        <p:spPr bwMode="auto">
          <a:xfrm>
            <a:off x="7188708" y="2477213"/>
            <a:ext cx="1008063" cy="215900"/>
          </a:xfrm>
          <a:prstGeom prst="roundRect">
            <a:avLst>
              <a:gd name="adj" fmla="val 16667"/>
            </a:avLst>
          </a:prstGeom>
          <a:noFill/>
          <a:ln w="25400" algn="ctr">
            <a:solidFill>
              <a:srgbClr val="1DC806"/>
            </a:solidFill>
            <a:round/>
            <a:headEnd/>
            <a:tailEnd/>
          </a:ln>
        </p:spPr>
        <p:txBody>
          <a:bodyPr lIns="0" tIns="0" rIns="182880" bIns="0"/>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pic>
        <p:nvPicPr>
          <p:cNvPr id="5" name="Picture 4">
            <a:extLst>
              <a:ext uri="{FF2B5EF4-FFF2-40B4-BE49-F238E27FC236}">
                <a16:creationId xmlns:a16="http://schemas.microsoft.com/office/drawing/2014/main" id="{443E49F2-B5DF-44DC-819C-CDB1E09150DA}"/>
              </a:ext>
            </a:extLst>
          </p:cNvPr>
          <p:cNvPicPr>
            <a:picLocks noChangeAspect="1"/>
          </p:cNvPicPr>
          <p:nvPr/>
        </p:nvPicPr>
        <p:blipFill>
          <a:blip r:embed="rId3"/>
          <a:stretch>
            <a:fillRect/>
          </a:stretch>
        </p:blipFill>
        <p:spPr>
          <a:xfrm>
            <a:off x="1893348" y="2917856"/>
            <a:ext cx="4410075" cy="2552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3600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apers”的图片搜索结果">
            <a:extLst>
              <a:ext uri="{FF2B5EF4-FFF2-40B4-BE49-F238E27FC236}">
                <a16:creationId xmlns:a16="http://schemas.microsoft.com/office/drawing/2014/main" id="{3A6AD57F-CA88-419B-8226-C46D088DE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8849"/>
            <a:ext cx="9130904" cy="4015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64C01BB-AB30-4F20-A980-C1AC076EE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8337"/>
            <a:ext cx="8429625" cy="4306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标题 1">
            <a:extLst>
              <a:ext uri="{FF2B5EF4-FFF2-40B4-BE49-F238E27FC236}">
                <a16:creationId xmlns:a16="http://schemas.microsoft.com/office/drawing/2014/main" id="{D5142CC4-B7D3-40CF-9AAF-3E05599AA6F7}"/>
              </a:ext>
            </a:extLst>
          </p:cNvPr>
          <p:cNvSpPr txBox="1">
            <a:spLocks/>
          </p:cNvSpPr>
          <p:nvPr/>
        </p:nvSpPr>
        <p:spPr>
          <a:xfrm>
            <a:off x="182880" y="245652"/>
            <a:ext cx="5633601" cy="679419"/>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如何有效地管理文献？</a:t>
            </a:r>
          </a:p>
        </p:txBody>
      </p:sp>
      <p:sp>
        <p:nvSpPr>
          <p:cNvPr id="9" name="Rectangle 8">
            <a:extLst>
              <a:ext uri="{FF2B5EF4-FFF2-40B4-BE49-F238E27FC236}">
                <a16:creationId xmlns:a16="http://schemas.microsoft.com/office/drawing/2014/main" id="{A7E9CEE6-16AA-471A-BF5C-6E2D98886764}"/>
              </a:ext>
            </a:extLst>
          </p:cNvPr>
          <p:cNvSpPr/>
          <p:nvPr/>
        </p:nvSpPr>
        <p:spPr>
          <a:xfrm>
            <a:off x="1644137" y="1031315"/>
            <a:ext cx="5855726"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1AC704"/>
                </a:solidFill>
                <a:effectLst/>
                <a:uLnTx/>
                <a:uFillTx/>
                <a:latin typeface="微软雅黑" pitchFamily="34" charset="-122"/>
                <a:ea typeface="微软雅黑" pitchFamily="34" charset="-122"/>
              </a:rPr>
              <a:t>文献管理工具</a:t>
            </a:r>
            <a:r>
              <a:rPr kumimoji="0" lang="en-US" altLang="zh-CN" sz="2800" b="1" i="0" u="none" strike="noStrike" kern="0" cap="none" spc="0" normalizeH="0" baseline="0" noProof="0" dirty="0">
                <a:ln>
                  <a:noFill/>
                </a:ln>
                <a:solidFill>
                  <a:srgbClr val="1AC704"/>
                </a:solidFill>
                <a:effectLst/>
                <a:uLnTx/>
                <a:uFillTx/>
                <a:latin typeface="微软雅黑" pitchFamily="34" charset="-122"/>
                <a:ea typeface="微软雅黑" pitchFamily="34" charset="-122"/>
              </a:rPr>
              <a:t>—EndNote</a:t>
            </a:r>
            <a:r>
              <a:rPr kumimoji="0" lang="en-US" altLang="zh-CN" sz="2800" b="1" i="0" u="none" strike="noStrike" kern="0" cap="none" spc="0" normalizeH="0" baseline="30000" noProof="0" dirty="0">
                <a:ln>
                  <a:noFill/>
                </a:ln>
                <a:solidFill>
                  <a:srgbClr val="1AC704"/>
                </a:solidFill>
                <a:effectLst/>
                <a:uLnTx/>
                <a:uFillTx/>
                <a:latin typeface="微软雅黑" pitchFamily="34" charset="-122"/>
                <a:ea typeface="微软雅黑" pitchFamily="34" charset="-122"/>
              </a:rPr>
              <a:t>®</a:t>
            </a:r>
            <a:r>
              <a:rPr kumimoji="0" lang="en-US" altLang="zh-CN" sz="2800" b="1" i="0" u="none" strike="noStrike" kern="0" cap="none" spc="0" normalizeH="0" baseline="0" noProof="0" dirty="0">
                <a:ln>
                  <a:noFill/>
                </a:ln>
                <a:solidFill>
                  <a:srgbClr val="1AC704"/>
                </a:solidFill>
                <a:effectLst/>
                <a:uLnTx/>
                <a:uFillTx/>
                <a:latin typeface="微软雅黑" pitchFamily="34" charset="-122"/>
                <a:ea typeface="微软雅黑" pitchFamily="34" charset="-122"/>
              </a:rPr>
              <a:t> </a:t>
            </a:r>
            <a:endParaRPr kumimoji="0" lang="en-US" sz="2800" b="0" i="0" u="none" strike="noStrike" kern="0" cap="none" spc="0" normalizeH="0" baseline="0" noProof="0" dirty="0">
              <a:ln>
                <a:noFill/>
              </a:ln>
              <a:solidFill>
                <a:srgbClr val="1AC704"/>
              </a:solidFill>
              <a:effectLst/>
              <a:uLnTx/>
              <a:uFillTx/>
            </a:endParaRPr>
          </a:p>
        </p:txBody>
      </p:sp>
      <p:pic>
        <p:nvPicPr>
          <p:cNvPr id="10" name="Picture 7" descr="filesmanagement.jpg">
            <a:extLst>
              <a:ext uri="{FF2B5EF4-FFF2-40B4-BE49-F238E27FC236}">
                <a16:creationId xmlns:a16="http://schemas.microsoft.com/office/drawing/2014/main" id="{522A6D38-1E63-456D-AE60-FE874DD7023E}"/>
              </a:ext>
            </a:extLst>
          </p:cNvPr>
          <p:cNvPicPr>
            <a:picLocks noChangeAspect="1"/>
          </p:cNvPicPr>
          <p:nvPr/>
        </p:nvPicPr>
        <p:blipFill>
          <a:blip r:embed="rId4" cstate="print"/>
          <a:srcRect/>
          <a:stretch>
            <a:fillRect/>
          </a:stretch>
        </p:blipFill>
        <p:spPr bwMode="auto">
          <a:xfrm>
            <a:off x="-94779" y="1857873"/>
            <a:ext cx="9225683" cy="4847396"/>
          </a:xfrm>
          <a:prstGeom prst="rect">
            <a:avLst/>
          </a:prstGeom>
          <a:noFill/>
          <a:ln w="9525">
            <a:noFill/>
            <a:miter lim="800000"/>
            <a:headEnd/>
            <a:tailEnd/>
          </a:ln>
        </p:spPr>
      </p:pic>
      <p:pic>
        <p:nvPicPr>
          <p:cNvPr id="11" name="Picture 10">
            <a:extLst>
              <a:ext uri="{FF2B5EF4-FFF2-40B4-BE49-F238E27FC236}">
                <a16:creationId xmlns:a16="http://schemas.microsoft.com/office/drawing/2014/main" id="{835CF6F7-1588-476A-A7AE-A5C55059D2A9}"/>
              </a:ext>
            </a:extLst>
          </p:cNvPr>
          <p:cNvPicPr>
            <a:picLocks noChangeAspect="1"/>
          </p:cNvPicPr>
          <p:nvPr/>
        </p:nvPicPr>
        <p:blipFill>
          <a:blip r:embed="rId5"/>
          <a:stretch>
            <a:fillRect/>
          </a:stretch>
        </p:blipFill>
        <p:spPr>
          <a:xfrm>
            <a:off x="-147597" y="4720900"/>
            <a:ext cx="2133600" cy="2133600"/>
          </a:xfrm>
          <a:prstGeom prst="rect">
            <a:avLst/>
          </a:prstGeom>
        </p:spPr>
      </p:pic>
    </p:spTree>
    <p:extLst>
      <p:ext uri="{BB962C8B-B14F-4D97-AF65-F5344CB8AC3E}">
        <p14:creationId xmlns:p14="http://schemas.microsoft.com/office/powerpoint/2010/main" val="368070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CBE58F-1976-4D66-A12D-8E1D0DAB8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4656"/>
            <a:ext cx="9144000" cy="5676496"/>
          </a:xfrm>
          <a:prstGeom prst="rect">
            <a:avLst/>
          </a:prstGeom>
        </p:spPr>
      </p:pic>
      <p:sp>
        <p:nvSpPr>
          <p:cNvPr id="7" name="圆角矩形 21">
            <a:extLst>
              <a:ext uri="{FF2B5EF4-FFF2-40B4-BE49-F238E27FC236}">
                <a16:creationId xmlns:a16="http://schemas.microsoft.com/office/drawing/2014/main" id="{2C0F7C2C-18D1-4C6E-AD0B-0B99BDFFF5EB}"/>
              </a:ext>
            </a:extLst>
          </p:cNvPr>
          <p:cNvSpPr>
            <a:spLocks noChangeArrowheads="1"/>
          </p:cNvSpPr>
          <p:nvPr/>
        </p:nvSpPr>
        <p:spPr bwMode="auto">
          <a:xfrm>
            <a:off x="2073781" y="2286000"/>
            <a:ext cx="498475" cy="3749287"/>
          </a:xfrm>
          <a:prstGeom prst="roundRect">
            <a:avLst>
              <a:gd name="adj" fmla="val 16667"/>
            </a:avLst>
          </a:prstGeom>
          <a:noFill/>
          <a:ln w="25400" algn="ctr">
            <a:solidFill>
              <a:srgbClr val="1DC806"/>
            </a:solidFill>
            <a:round/>
            <a:headEnd/>
            <a:tailEnd/>
          </a:ln>
        </p:spPr>
        <p:txBody>
          <a:bodyPr lIns="0" tIns="0" rIns="182880" bIns="0"/>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zh-CN" altLang="en-US" sz="2400" b="0" i="0" u="none" strike="noStrike" kern="1200" cap="none" spc="0" normalizeH="0" baseline="0" noProof="0">
              <a:ln>
                <a:solidFill>
                  <a:srgbClr val="6817FF"/>
                </a:solid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8" name="圆角矩形 21">
            <a:extLst>
              <a:ext uri="{FF2B5EF4-FFF2-40B4-BE49-F238E27FC236}">
                <a16:creationId xmlns:a16="http://schemas.microsoft.com/office/drawing/2014/main" id="{B69F1DFA-763D-4926-A8E5-590BF3A74472}"/>
              </a:ext>
            </a:extLst>
          </p:cNvPr>
          <p:cNvSpPr>
            <a:spLocks noChangeArrowheads="1"/>
          </p:cNvSpPr>
          <p:nvPr/>
        </p:nvSpPr>
        <p:spPr bwMode="auto">
          <a:xfrm>
            <a:off x="3704279" y="2178050"/>
            <a:ext cx="1352940" cy="215900"/>
          </a:xfrm>
          <a:prstGeom prst="roundRect">
            <a:avLst>
              <a:gd name="adj" fmla="val 16667"/>
            </a:avLst>
          </a:prstGeom>
          <a:noFill/>
          <a:ln w="25400" algn="ctr">
            <a:solidFill>
              <a:srgbClr val="1DC806"/>
            </a:solidFill>
            <a:round/>
            <a:headEnd/>
            <a:tailEnd/>
          </a:ln>
        </p:spPr>
        <p:txBody>
          <a:bodyPr lIns="0" tIns="0" rIns="182880" bIns="0"/>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9" name="TextBox 8">
            <a:extLst>
              <a:ext uri="{FF2B5EF4-FFF2-40B4-BE49-F238E27FC236}">
                <a16:creationId xmlns:a16="http://schemas.microsoft.com/office/drawing/2014/main" id="{4CC5F252-FDB0-4A21-A76A-B70ADEEDF2C2}"/>
              </a:ext>
            </a:extLst>
          </p:cNvPr>
          <p:cNvSpPr txBox="1"/>
          <p:nvPr/>
        </p:nvSpPr>
        <p:spPr>
          <a:xfrm>
            <a:off x="5600434" y="3059668"/>
            <a:ext cx="3086365" cy="369332"/>
          </a:xfrm>
          <a:prstGeom prst="rect">
            <a:avLst/>
          </a:prstGeom>
          <a:solidFill>
            <a:srgbClr val="3213ED"/>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2. </a:t>
            </a:r>
            <a:r>
              <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导入到</a:t>
            </a:r>
            <a:r>
              <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EndNote</a:t>
            </a:r>
            <a:r>
              <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统一管理</a:t>
            </a: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0" name="标题 1">
            <a:extLst>
              <a:ext uri="{FF2B5EF4-FFF2-40B4-BE49-F238E27FC236}">
                <a16:creationId xmlns:a16="http://schemas.microsoft.com/office/drawing/2014/main" id="{83EA0EE9-BBAD-4D86-B30D-317D2BBFEAA7}"/>
              </a:ext>
            </a:extLst>
          </p:cNvPr>
          <p:cNvSpPr txBox="1">
            <a:spLocks/>
          </p:cNvSpPr>
          <p:nvPr/>
        </p:nvSpPr>
        <p:spPr>
          <a:xfrm>
            <a:off x="0" y="76394"/>
            <a:ext cx="8229600"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rgbClr val="3213ED"/>
                </a:solidFill>
                <a:effectLst/>
                <a:uLnTx/>
                <a:uFillTx/>
                <a:latin typeface="微软雅黑" pitchFamily="34" charset="-122"/>
                <a:ea typeface="微软雅黑" pitchFamily="34" charset="-122"/>
                <a:cs typeface="+mj-cs"/>
              </a:rPr>
              <a:t>文献管理工具</a:t>
            </a:r>
            <a:r>
              <a:rPr kumimoji="0" lang="en-US" altLang="zh-CN" sz="2800" b="1" i="0" u="none" strike="noStrike" kern="1200" cap="none" spc="0" normalizeH="0" baseline="0" noProof="0" dirty="0">
                <a:ln>
                  <a:noFill/>
                </a:ln>
                <a:solidFill>
                  <a:srgbClr val="3213ED"/>
                </a:solidFill>
                <a:effectLst/>
                <a:uLnTx/>
                <a:uFillTx/>
                <a:latin typeface="微软雅黑" pitchFamily="34" charset="-122"/>
                <a:ea typeface="微软雅黑" pitchFamily="34" charset="-122"/>
                <a:cs typeface="+mj-cs"/>
              </a:rPr>
              <a:t>——EndNote</a:t>
            </a:r>
            <a:r>
              <a:rPr kumimoji="0" lang="en-US" altLang="zh-CN" sz="2800" b="1" i="0" u="none" strike="noStrike" kern="1200" cap="none" spc="0" normalizeH="0" baseline="30000" noProof="0" dirty="0">
                <a:ln>
                  <a:noFill/>
                </a:ln>
                <a:solidFill>
                  <a:srgbClr val="3213ED"/>
                </a:solidFill>
                <a:effectLst/>
                <a:uLnTx/>
                <a:uFillTx/>
                <a:latin typeface="微软雅黑" pitchFamily="34" charset="-122"/>
                <a:ea typeface="微软雅黑" pitchFamily="34" charset="-122"/>
                <a:cs typeface="+mj-cs"/>
              </a:rPr>
              <a:t>®</a:t>
            </a:r>
            <a:r>
              <a:rPr kumimoji="0" lang="en-US" altLang="zh-CN" sz="2800" b="1" i="0" u="none" strike="noStrike" kern="1200" cap="none" spc="0" normalizeH="0" baseline="0" noProof="0" dirty="0">
                <a:ln>
                  <a:noFill/>
                </a:ln>
                <a:solidFill>
                  <a:srgbClr val="3213ED"/>
                </a:solidFill>
                <a:effectLst/>
                <a:uLnTx/>
                <a:uFillTx/>
                <a:latin typeface="微软雅黑" pitchFamily="34" charset="-122"/>
                <a:ea typeface="微软雅黑" pitchFamily="34" charset="-122"/>
                <a:cs typeface="+mj-cs"/>
              </a:rPr>
              <a:t> online</a:t>
            </a:r>
            <a:endParaRPr kumimoji="0" lang="zh-CN" altLang="en-US" sz="2800" b="1" i="0" u="none" strike="noStrike" kern="1200" cap="none" spc="0" normalizeH="0" baseline="0" noProof="0" dirty="0">
              <a:ln>
                <a:noFill/>
              </a:ln>
              <a:solidFill>
                <a:srgbClr val="3213ED"/>
              </a:solidFill>
              <a:effectLst/>
              <a:uLnTx/>
              <a:uFillTx/>
              <a:latin typeface="微软雅黑" pitchFamily="34" charset="-122"/>
              <a:ea typeface="微软雅黑" pitchFamily="34" charset="-122"/>
              <a:cs typeface="+mj-cs"/>
            </a:endParaRPr>
          </a:p>
        </p:txBody>
      </p:sp>
      <p:pic>
        <p:nvPicPr>
          <p:cNvPr id="4" name="Picture 3">
            <a:extLst>
              <a:ext uri="{FF2B5EF4-FFF2-40B4-BE49-F238E27FC236}">
                <a16:creationId xmlns:a16="http://schemas.microsoft.com/office/drawing/2014/main" id="{A8FEB6DA-5AEB-4AC4-B570-E624B2957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430" y="1018998"/>
            <a:ext cx="1171739" cy="1267002"/>
          </a:xfrm>
          <a:prstGeom prst="rect">
            <a:avLst/>
          </a:prstGeom>
          <a:ln>
            <a:noFill/>
          </a:ln>
          <a:effectLst>
            <a:outerShdw blurRad="190500" algn="tl" rotWithShape="0">
              <a:srgbClr val="000000">
                <a:alpha val="70000"/>
              </a:srgbClr>
            </a:outerShdw>
          </a:effectLst>
        </p:spPr>
      </p:pic>
      <p:sp>
        <p:nvSpPr>
          <p:cNvPr id="11" name="圆角矩形 21">
            <a:extLst>
              <a:ext uri="{FF2B5EF4-FFF2-40B4-BE49-F238E27FC236}">
                <a16:creationId xmlns:a16="http://schemas.microsoft.com/office/drawing/2014/main" id="{2DE773A3-BFA6-4B46-A60E-A888BB4ECEA5}"/>
              </a:ext>
            </a:extLst>
          </p:cNvPr>
          <p:cNvSpPr>
            <a:spLocks noChangeArrowheads="1"/>
          </p:cNvSpPr>
          <p:nvPr/>
        </p:nvSpPr>
        <p:spPr bwMode="auto">
          <a:xfrm>
            <a:off x="5497430" y="1560861"/>
            <a:ext cx="877970" cy="172891"/>
          </a:xfrm>
          <a:prstGeom prst="roundRect">
            <a:avLst>
              <a:gd name="adj" fmla="val 16667"/>
            </a:avLst>
          </a:prstGeom>
          <a:noFill/>
          <a:ln w="25400" algn="ctr">
            <a:solidFill>
              <a:srgbClr val="FF0000"/>
            </a:solidFill>
            <a:round/>
            <a:headEnd/>
            <a:tailEnd/>
          </a:ln>
        </p:spPr>
        <p:txBody>
          <a:bodyPr lIns="0" tIns="0" rIns="182880" bIns="0"/>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2" name="TextBox 11">
            <a:extLst>
              <a:ext uri="{FF2B5EF4-FFF2-40B4-BE49-F238E27FC236}">
                <a16:creationId xmlns:a16="http://schemas.microsoft.com/office/drawing/2014/main" id="{1E2C8F2F-D521-4289-9117-B6C2343061E9}"/>
              </a:ext>
            </a:extLst>
          </p:cNvPr>
          <p:cNvSpPr txBox="1"/>
          <p:nvPr/>
        </p:nvSpPr>
        <p:spPr>
          <a:xfrm>
            <a:off x="6436801" y="1733752"/>
            <a:ext cx="2249998" cy="923330"/>
          </a:xfrm>
          <a:prstGeom prst="rect">
            <a:avLst/>
          </a:prstGeom>
          <a:solidFill>
            <a:srgbClr val="3213ED"/>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1. </a:t>
            </a:r>
            <a:r>
              <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注册</a:t>
            </a:r>
            <a:r>
              <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登录</a:t>
            </a:r>
            <a:r>
              <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EndNote</a:t>
            </a:r>
            <a:r>
              <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，建立个人文献图书馆</a:t>
            </a:r>
            <a:endParaRPr kumimoji="0" 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52126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3F9AA3-DA68-498C-93FE-FF83A72D1F62}"/>
              </a:ext>
            </a:extLst>
          </p:cNvPr>
          <p:cNvPicPr>
            <a:picLocks noChangeAspect="1"/>
          </p:cNvPicPr>
          <p:nvPr/>
        </p:nvPicPr>
        <p:blipFill>
          <a:blip r:embed="rId2"/>
          <a:stretch>
            <a:fillRect/>
          </a:stretch>
        </p:blipFill>
        <p:spPr>
          <a:xfrm>
            <a:off x="0" y="781452"/>
            <a:ext cx="9144000" cy="5149775"/>
          </a:xfrm>
          <a:prstGeom prst="rect">
            <a:avLst/>
          </a:prstGeom>
        </p:spPr>
      </p:pic>
      <p:sp>
        <p:nvSpPr>
          <p:cNvPr id="3" name="Line 10">
            <a:extLst>
              <a:ext uri="{FF2B5EF4-FFF2-40B4-BE49-F238E27FC236}">
                <a16:creationId xmlns:a16="http://schemas.microsoft.com/office/drawing/2014/main" id="{4AC7D8D6-8576-4951-901C-E37D37656A66}"/>
              </a:ext>
            </a:extLst>
          </p:cNvPr>
          <p:cNvSpPr>
            <a:spLocks noChangeShapeType="1"/>
          </p:cNvSpPr>
          <p:nvPr/>
        </p:nvSpPr>
        <p:spPr bwMode="auto">
          <a:xfrm flipH="1">
            <a:off x="1844836" y="3807230"/>
            <a:ext cx="507095" cy="1607"/>
          </a:xfrm>
          <a:prstGeom prst="line">
            <a:avLst/>
          </a:prstGeom>
          <a:noFill/>
          <a:ln w="38100">
            <a:solidFill>
              <a:srgbClr val="1DC806"/>
            </a:solidFill>
            <a:round/>
            <a:headEnd/>
            <a:tailEnd type="triangle" w="med" len="me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6817FF"/>
                </a:solid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4" name="Line 14">
            <a:extLst>
              <a:ext uri="{FF2B5EF4-FFF2-40B4-BE49-F238E27FC236}">
                <a16:creationId xmlns:a16="http://schemas.microsoft.com/office/drawing/2014/main" id="{15ED1C91-5B04-40EC-9859-B415C2BDC82E}"/>
              </a:ext>
            </a:extLst>
          </p:cNvPr>
          <p:cNvSpPr>
            <a:spLocks noChangeShapeType="1"/>
          </p:cNvSpPr>
          <p:nvPr/>
        </p:nvSpPr>
        <p:spPr bwMode="auto">
          <a:xfrm flipH="1" flipV="1">
            <a:off x="1836160" y="2534760"/>
            <a:ext cx="515770" cy="0"/>
          </a:xfrm>
          <a:prstGeom prst="line">
            <a:avLst/>
          </a:prstGeom>
          <a:noFill/>
          <a:ln w="38100">
            <a:solidFill>
              <a:srgbClr val="1DC806"/>
            </a:solidFill>
            <a:round/>
            <a:headEnd/>
            <a:tailEnd type="triangle" w="med" len="me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5" name="矩形 15">
            <a:extLst>
              <a:ext uri="{FF2B5EF4-FFF2-40B4-BE49-F238E27FC236}">
                <a16:creationId xmlns:a16="http://schemas.microsoft.com/office/drawing/2014/main" id="{17611798-DB17-4F86-B120-1A19B5C59972}"/>
              </a:ext>
            </a:extLst>
          </p:cNvPr>
          <p:cNvSpPr>
            <a:spLocks noChangeArrowheads="1"/>
          </p:cNvSpPr>
          <p:nvPr/>
        </p:nvSpPr>
        <p:spPr bwMode="auto">
          <a:xfrm>
            <a:off x="90809" y="2067156"/>
            <a:ext cx="1701105" cy="824426"/>
          </a:xfrm>
          <a:prstGeom prst="rect">
            <a:avLst/>
          </a:prstGeom>
          <a:noFill/>
          <a:ln w="28575" algn="ctr">
            <a:solidFill>
              <a:srgbClr val="1DC806"/>
            </a:solidFill>
            <a:round/>
            <a:headEnd/>
            <a:tailEnd/>
          </a:ln>
        </p:spPr>
        <p:txBody>
          <a:bodyPr lIns="0" tIns="0" rIns="182880" bIns="0"/>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6" name="TextBox 13">
            <a:extLst>
              <a:ext uri="{FF2B5EF4-FFF2-40B4-BE49-F238E27FC236}">
                <a16:creationId xmlns:a16="http://schemas.microsoft.com/office/drawing/2014/main" id="{74721E9A-E6E6-4DF5-A6CA-FC0FE3CD03B8}"/>
              </a:ext>
            </a:extLst>
          </p:cNvPr>
          <p:cNvSpPr txBox="1"/>
          <p:nvPr/>
        </p:nvSpPr>
        <p:spPr bwMode="auto">
          <a:xfrm>
            <a:off x="2340939" y="3374699"/>
            <a:ext cx="1701105" cy="818220"/>
          </a:xfrm>
          <a:prstGeom prst="rect">
            <a:avLst/>
          </a:prstGeom>
          <a:solidFill>
            <a:srgbClr val="3213ED"/>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有效地组织管理所需参考文献</a:t>
            </a:r>
            <a:endParaRPr kumimoji="0" lang="en-US" altLang="zh-CN"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 name="TextBox 13">
            <a:extLst>
              <a:ext uri="{FF2B5EF4-FFF2-40B4-BE49-F238E27FC236}">
                <a16:creationId xmlns:a16="http://schemas.microsoft.com/office/drawing/2014/main" id="{9528859A-5C90-4317-A734-334DE50ED0E5}"/>
              </a:ext>
            </a:extLst>
          </p:cNvPr>
          <p:cNvSpPr txBox="1"/>
          <p:nvPr/>
        </p:nvSpPr>
        <p:spPr bwMode="auto">
          <a:xfrm>
            <a:off x="2351931" y="2274130"/>
            <a:ext cx="1060193" cy="437699"/>
          </a:xfrm>
          <a:prstGeom prst="rect">
            <a:avLst/>
          </a:prstGeom>
          <a:solidFill>
            <a:srgbClr val="3213ED"/>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快速检索</a:t>
            </a:r>
          </a:p>
        </p:txBody>
      </p:sp>
      <p:sp>
        <p:nvSpPr>
          <p:cNvPr id="8" name="标题 1">
            <a:extLst>
              <a:ext uri="{FF2B5EF4-FFF2-40B4-BE49-F238E27FC236}">
                <a16:creationId xmlns:a16="http://schemas.microsoft.com/office/drawing/2014/main" id="{D6CD5602-4DCC-49D7-A40D-DED1027DE1C1}"/>
              </a:ext>
            </a:extLst>
          </p:cNvPr>
          <p:cNvSpPr txBox="1">
            <a:spLocks/>
          </p:cNvSpPr>
          <p:nvPr/>
        </p:nvSpPr>
        <p:spPr>
          <a:xfrm>
            <a:off x="60329" y="167006"/>
            <a:ext cx="6949197" cy="679419"/>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文献管理工具</a:t>
            </a:r>
            <a:r>
              <a:rPr kumimoji="0" lang="en-US" altLang="zh-CN"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——EndNote</a:t>
            </a:r>
            <a:r>
              <a:rPr kumimoji="0" lang="en-US" altLang="zh-CN" b="1" i="0" u="none" strike="noStrike" kern="1200" cap="none" spc="0" normalizeH="0" baseline="30000" noProof="0" dirty="0">
                <a:ln>
                  <a:noFill/>
                </a:ln>
                <a:solidFill>
                  <a:srgbClr val="6817FF"/>
                </a:solidFill>
                <a:effectLst/>
                <a:uLnTx/>
                <a:uFillTx/>
                <a:latin typeface="微软雅黑" pitchFamily="34" charset="-122"/>
                <a:ea typeface="微软雅黑" pitchFamily="34" charset="-122"/>
                <a:cs typeface="+mj-cs"/>
              </a:rPr>
              <a:t>®</a:t>
            </a:r>
            <a:r>
              <a:rPr kumimoji="0" lang="en-US" altLang="zh-CN"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 online</a:t>
            </a:r>
            <a:endPar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
        <p:nvSpPr>
          <p:cNvPr id="9" name="矩形 15">
            <a:extLst>
              <a:ext uri="{FF2B5EF4-FFF2-40B4-BE49-F238E27FC236}">
                <a16:creationId xmlns:a16="http://schemas.microsoft.com/office/drawing/2014/main" id="{CF245CBA-0F88-4D20-B9E2-2FF4DEC245F7}"/>
              </a:ext>
            </a:extLst>
          </p:cNvPr>
          <p:cNvSpPr>
            <a:spLocks noChangeArrowheads="1"/>
          </p:cNvSpPr>
          <p:nvPr/>
        </p:nvSpPr>
        <p:spPr bwMode="auto">
          <a:xfrm>
            <a:off x="106597" y="3573378"/>
            <a:ext cx="1701105" cy="499631"/>
          </a:xfrm>
          <a:prstGeom prst="rect">
            <a:avLst/>
          </a:prstGeom>
          <a:noFill/>
          <a:ln w="28575" algn="ctr">
            <a:solidFill>
              <a:srgbClr val="1DC806"/>
            </a:solidFill>
            <a:round/>
            <a:headEnd/>
            <a:tailEnd/>
          </a:ln>
        </p:spPr>
        <p:txBody>
          <a:bodyPr lIns="0" tIns="0" rIns="182880" bIns="0"/>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62005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557144-02B1-4C9F-8B4C-A5F91ABCC2A5}"/>
              </a:ext>
            </a:extLst>
          </p:cNvPr>
          <p:cNvSpPr txBox="1">
            <a:spLocks/>
          </p:cNvSpPr>
          <p:nvPr/>
        </p:nvSpPr>
        <p:spPr>
          <a:xfrm>
            <a:off x="120955" y="243672"/>
            <a:ext cx="4491989" cy="679419"/>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支持第三方资源的导入</a:t>
            </a:r>
            <a:b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br>
            <a:endPar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pic>
        <p:nvPicPr>
          <p:cNvPr id="4" name="图片 6" descr="EI标识.jpg">
            <a:extLst>
              <a:ext uri="{FF2B5EF4-FFF2-40B4-BE49-F238E27FC236}">
                <a16:creationId xmlns:a16="http://schemas.microsoft.com/office/drawing/2014/main" id="{9DFD1ED1-38B2-4F41-9BD9-515B0494A4D9}"/>
              </a:ext>
            </a:extLst>
          </p:cNvPr>
          <p:cNvPicPr>
            <a:picLocks noChangeAspect="1"/>
          </p:cNvPicPr>
          <p:nvPr/>
        </p:nvPicPr>
        <p:blipFill rotWithShape="1">
          <a:blip r:embed="rId2" cstate="print"/>
          <a:srcRect r="52207"/>
          <a:stretch/>
        </p:blipFill>
        <p:spPr bwMode="auto">
          <a:xfrm>
            <a:off x="4" y="2922598"/>
            <a:ext cx="9144001" cy="1337284"/>
          </a:xfrm>
          <a:prstGeom prst="rect">
            <a:avLst/>
          </a:prstGeom>
          <a:ln>
            <a:noFill/>
          </a:ln>
          <a:effectLst>
            <a:outerShdw blurRad="292100" dist="139700" dir="2700000" algn="tl" rotWithShape="0">
              <a:srgbClr val="333333">
                <a:alpha val="65000"/>
              </a:srgbClr>
            </a:outerShdw>
          </a:effectLst>
        </p:spPr>
      </p:pic>
      <p:pic>
        <p:nvPicPr>
          <p:cNvPr id="5" name="Picture 2">
            <a:extLst>
              <a:ext uri="{FF2B5EF4-FFF2-40B4-BE49-F238E27FC236}">
                <a16:creationId xmlns:a16="http://schemas.microsoft.com/office/drawing/2014/main" id="{6A677F7C-6BEC-4F37-8C2C-2E139CA9AD01}"/>
              </a:ext>
            </a:extLst>
          </p:cNvPr>
          <p:cNvPicPr>
            <a:picLocks noChangeAspect="1" noChangeArrowheads="1"/>
          </p:cNvPicPr>
          <p:nvPr/>
        </p:nvPicPr>
        <p:blipFill>
          <a:blip r:embed="rId3" cstate="print"/>
          <a:srcRect/>
          <a:stretch>
            <a:fillRect/>
          </a:stretch>
        </p:blipFill>
        <p:spPr bwMode="auto">
          <a:xfrm>
            <a:off x="3" y="4734712"/>
            <a:ext cx="9144001" cy="966789"/>
          </a:xfrm>
          <a:prstGeom prst="rect">
            <a:avLst/>
          </a:prstGeom>
          <a:ln>
            <a:noFill/>
          </a:ln>
          <a:effectLst>
            <a:outerShdw blurRad="292100" dist="139700" dir="2700000" algn="tl" rotWithShape="0">
              <a:srgbClr val="333333">
                <a:alpha val="65000"/>
              </a:srgbClr>
            </a:outerShdw>
          </a:effectLst>
        </p:spPr>
      </p:pic>
      <p:pic>
        <p:nvPicPr>
          <p:cNvPr id="6" name="图片 1">
            <a:extLst>
              <a:ext uri="{FF2B5EF4-FFF2-40B4-BE49-F238E27FC236}">
                <a16:creationId xmlns:a16="http://schemas.microsoft.com/office/drawing/2014/main" id="{DB9258F8-CA0F-48ED-9EF9-6BA5E91F5AC5}"/>
              </a:ext>
            </a:extLst>
          </p:cNvPr>
          <p:cNvPicPr>
            <a:picLocks noChangeAspect="1"/>
          </p:cNvPicPr>
          <p:nvPr/>
        </p:nvPicPr>
        <p:blipFill>
          <a:blip r:embed="rId4"/>
          <a:stretch>
            <a:fillRect/>
          </a:stretch>
        </p:blipFill>
        <p:spPr>
          <a:xfrm>
            <a:off x="11655" y="885288"/>
            <a:ext cx="9120689" cy="1976149"/>
          </a:xfrm>
          <a:prstGeom prst="rect">
            <a:avLst/>
          </a:prstGeom>
        </p:spPr>
      </p:pic>
    </p:spTree>
    <p:extLst>
      <p:ext uri="{BB962C8B-B14F-4D97-AF65-F5344CB8AC3E}">
        <p14:creationId xmlns:p14="http://schemas.microsoft.com/office/powerpoint/2010/main" val="130438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25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5"/>
          <p:cNvGraphicFramePr>
            <a:graphicFrameLocks/>
          </p:cNvGraphicFramePr>
          <p:nvPr>
            <p:extLst/>
          </p:nvPr>
        </p:nvGraphicFramePr>
        <p:xfrm>
          <a:off x="275031" y="179577"/>
          <a:ext cx="8691165" cy="5842184"/>
        </p:xfrm>
        <a:graphic>
          <a:graphicData uri="http://schemas.openxmlformats.org/drawingml/2006/table">
            <a:tbl>
              <a:tblPr>
                <a:tableStyleId>{BC89EF96-8CEA-46FF-86C4-4CE0E7609802}</a:tableStyleId>
              </a:tblPr>
              <a:tblGrid>
                <a:gridCol w="965685">
                  <a:extLst>
                    <a:ext uri="{9D8B030D-6E8A-4147-A177-3AD203B41FA5}">
                      <a16:colId xmlns:a16="http://schemas.microsoft.com/office/drawing/2014/main" val="20000"/>
                    </a:ext>
                  </a:extLst>
                </a:gridCol>
                <a:gridCol w="965685">
                  <a:extLst>
                    <a:ext uri="{9D8B030D-6E8A-4147-A177-3AD203B41FA5}">
                      <a16:colId xmlns:a16="http://schemas.microsoft.com/office/drawing/2014/main" val="3235681823"/>
                    </a:ext>
                  </a:extLst>
                </a:gridCol>
                <a:gridCol w="965685">
                  <a:extLst>
                    <a:ext uri="{9D8B030D-6E8A-4147-A177-3AD203B41FA5}">
                      <a16:colId xmlns:a16="http://schemas.microsoft.com/office/drawing/2014/main" val="20001"/>
                    </a:ext>
                  </a:extLst>
                </a:gridCol>
                <a:gridCol w="965685">
                  <a:extLst>
                    <a:ext uri="{9D8B030D-6E8A-4147-A177-3AD203B41FA5}">
                      <a16:colId xmlns:a16="http://schemas.microsoft.com/office/drawing/2014/main" val="20002"/>
                    </a:ext>
                  </a:extLst>
                </a:gridCol>
                <a:gridCol w="965685">
                  <a:extLst>
                    <a:ext uri="{9D8B030D-6E8A-4147-A177-3AD203B41FA5}">
                      <a16:colId xmlns:a16="http://schemas.microsoft.com/office/drawing/2014/main" val="20003"/>
                    </a:ext>
                  </a:extLst>
                </a:gridCol>
                <a:gridCol w="965685">
                  <a:extLst>
                    <a:ext uri="{9D8B030D-6E8A-4147-A177-3AD203B41FA5}">
                      <a16:colId xmlns:a16="http://schemas.microsoft.com/office/drawing/2014/main" val="20004"/>
                    </a:ext>
                  </a:extLst>
                </a:gridCol>
                <a:gridCol w="965685">
                  <a:extLst>
                    <a:ext uri="{9D8B030D-6E8A-4147-A177-3AD203B41FA5}">
                      <a16:colId xmlns:a16="http://schemas.microsoft.com/office/drawing/2014/main" val="20005"/>
                    </a:ext>
                  </a:extLst>
                </a:gridCol>
                <a:gridCol w="965685">
                  <a:extLst>
                    <a:ext uri="{9D8B030D-6E8A-4147-A177-3AD203B41FA5}">
                      <a16:colId xmlns:a16="http://schemas.microsoft.com/office/drawing/2014/main" val="20006"/>
                    </a:ext>
                  </a:extLst>
                </a:gridCol>
                <a:gridCol w="965685">
                  <a:extLst>
                    <a:ext uri="{9D8B030D-6E8A-4147-A177-3AD203B41FA5}">
                      <a16:colId xmlns:a16="http://schemas.microsoft.com/office/drawing/2014/main" val="20007"/>
                    </a:ext>
                  </a:extLst>
                </a:gridCol>
              </a:tblGrid>
              <a:tr h="893318">
                <a:tc>
                  <a:txBody>
                    <a:bodyPr/>
                    <a:lstStyle/>
                    <a:p>
                      <a:pPr algn="ctr" fontAlgn="ctr"/>
                      <a:r>
                        <a:rPr lang="en-US" sz="1000" u="none" strike="noStrike" dirty="0"/>
                        <a:t>Anthropology</a:t>
                      </a:r>
                    </a:p>
                    <a:p>
                      <a:pPr algn="ctr" fontAlgn="ctr"/>
                      <a:r>
                        <a:rPr lang="zh-CN" altLang="en-US" sz="1000" u="none" strike="noStrike" dirty="0"/>
                        <a:t>人类学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Economics</a:t>
                      </a:r>
                    </a:p>
                    <a:p>
                      <a:pPr algn="ctr" fontAlgn="ctr"/>
                      <a:r>
                        <a:rPr lang="zh-CN" altLang="en-US" sz="1000" u="none" strike="noStrike"/>
                        <a:t>经济学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Geography</a:t>
                      </a:r>
                    </a:p>
                    <a:p>
                      <a:pPr algn="ctr" fontAlgn="ctr"/>
                      <a:r>
                        <a:rPr lang="zh-CN" altLang="en-US" sz="1000" u="none" strike="noStrike"/>
                        <a:t>地理学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Information Science &amp; Library Science</a:t>
                      </a:r>
                    </a:p>
                    <a:p>
                      <a:pPr algn="ctr" fontAlgn="ctr"/>
                      <a:r>
                        <a:rPr lang="zh-CN" altLang="en-US" sz="1000" u="none" strike="noStrike"/>
                        <a:t>信息科学和图书馆科学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ln>
                            <a:noFill/>
                          </a:ln>
                          <a:solidFill>
                            <a:schemeClr val="tx1"/>
                          </a:solidFill>
                        </a:rPr>
                        <a:t>Psychiatry</a:t>
                      </a:r>
                    </a:p>
                    <a:p>
                      <a:pPr algn="ctr" fontAlgn="ctr"/>
                      <a:r>
                        <a:rPr lang="zh-CN" altLang="en-US" sz="1000" u="none" strike="noStrike" dirty="0">
                          <a:ln>
                            <a:noFill/>
                          </a:ln>
                          <a:solidFill>
                            <a:schemeClr val="tx1"/>
                          </a:solidFill>
                        </a:rPr>
                        <a:t>精神病学</a:t>
                      </a:r>
                      <a:endParaRPr lang="zh-CN" altLang="en-US" sz="1000" b="0" i="0" u="none" strike="noStrike" dirty="0">
                        <a:ln>
                          <a:noFill/>
                        </a:ln>
                        <a:solidFill>
                          <a:schemeClr val="tx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Psychology, Multidisciplinary</a:t>
                      </a:r>
                    </a:p>
                    <a:p>
                      <a:pPr algn="ctr" fontAlgn="ctr"/>
                      <a:r>
                        <a:rPr lang="zh-CN" altLang="en-US" sz="1000" u="none" strike="noStrike"/>
                        <a:t>心理学，跨学科</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solidFill>
                      <a:srgbClr val="00F63B"/>
                    </a:solidFill>
                  </a:tcPr>
                </a:tc>
                <a:tc>
                  <a:txBody>
                    <a:bodyPr/>
                    <a:lstStyle/>
                    <a:p>
                      <a:pPr algn="ctr" fontAlgn="ctr"/>
                      <a:r>
                        <a:rPr lang="en-US" sz="1000" u="none" strike="noStrike"/>
                        <a:t>Social Sciences, Biomedical</a:t>
                      </a:r>
                    </a:p>
                    <a:p>
                      <a:pPr algn="ctr" fontAlgn="ctr"/>
                      <a:r>
                        <a:rPr lang="zh-CN" altLang="en-US" sz="1000" u="none" strike="noStrike"/>
                        <a:t>社会科学，跨学科</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Demography</a:t>
                      </a:r>
                    </a:p>
                    <a:p>
                      <a:pPr algn="ctr" fontAlgn="ctr"/>
                      <a:r>
                        <a:rPr lang="zh-CN" altLang="en-US" sz="1000" u="none" strike="noStrike"/>
                        <a:t>人口学</a:t>
                      </a:r>
                      <a:endParaRPr lang="zh-CN" altLang="en-US" sz="1000" u="none" strike="noStrike" dirty="0"/>
                    </a:p>
                  </a:txBody>
                  <a:tcPr marL="23485" marR="2609" marT="2609" marB="0" anchor="ctr"/>
                </a:tc>
                <a:tc rowSpan="5">
                  <a:txBody>
                    <a:bodyPr/>
                    <a:lstStyle/>
                    <a:p>
                      <a:pPr marL="0" algn="ctr" defTabSz="457200" rtl="0" eaLnBrk="1" fontAlgn="ctr" latinLnBrk="0" hangingPunct="1"/>
                      <a:endParaRPr lang="zh-CN" altLang="en-US" sz="1000" u="none" strike="noStrike" kern="1200" dirty="0">
                        <a:solidFill>
                          <a:schemeClr val="tx1"/>
                        </a:solidFill>
                        <a:latin typeface="+mn-lt"/>
                        <a:ea typeface="+mn-ea"/>
                        <a:cs typeface="+mn-cs"/>
                      </a:endParaRPr>
                    </a:p>
                  </a:txBody>
                  <a:tcPr/>
                </a:tc>
                <a:extLst>
                  <a:ext uri="{0D108BD9-81ED-4DB2-BD59-A6C34878D82A}">
                    <a16:rowId xmlns:a16="http://schemas.microsoft.com/office/drawing/2014/main" val="10000"/>
                  </a:ext>
                </a:extLst>
              </a:tr>
              <a:tr h="760450">
                <a:tc>
                  <a:txBody>
                    <a:bodyPr/>
                    <a:lstStyle/>
                    <a:p>
                      <a:pPr algn="ctr" fontAlgn="ctr"/>
                      <a:r>
                        <a:rPr lang="en-US" sz="1000" u="none" strike="noStrike" dirty="0"/>
                        <a:t>Area Studies</a:t>
                      </a:r>
                    </a:p>
                    <a:p>
                      <a:pPr algn="ctr" fontAlgn="ctr"/>
                      <a:r>
                        <a:rPr lang="zh-CN" altLang="en-US" sz="1000" u="none" strike="noStrike" dirty="0"/>
                        <a:t>区域研究</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Education &amp; Educational Research</a:t>
                      </a:r>
                    </a:p>
                    <a:p>
                      <a:pPr algn="ctr" fontAlgn="ctr"/>
                      <a:r>
                        <a:rPr lang="zh-CN" altLang="en-US" sz="1000" u="none" strike="noStrike"/>
                        <a:t>教育和教育研究</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Gerontology</a:t>
                      </a:r>
                    </a:p>
                    <a:p>
                      <a:pPr algn="ctr" fontAlgn="ctr"/>
                      <a:r>
                        <a:rPr lang="zh-CN" altLang="en-US" sz="1000" u="none" strike="noStrike"/>
                        <a:t>老年医学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International Relations</a:t>
                      </a:r>
                    </a:p>
                    <a:p>
                      <a:pPr algn="ctr" fontAlgn="ctr"/>
                      <a:r>
                        <a:rPr lang="zh-CN" altLang="en-US" sz="1000" u="none" strike="noStrike"/>
                        <a:t>国际关系</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Psychology, Applied</a:t>
                      </a:r>
                    </a:p>
                    <a:p>
                      <a:pPr algn="ctr" fontAlgn="ctr"/>
                      <a:r>
                        <a:rPr lang="zh-CN" altLang="en-US" sz="1000" u="none" strike="noStrike"/>
                        <a:t>心理学，应用</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Psychology, Psychoanalysis</a:t>
                      </a:r>
                    </a:p>
                    <a:p>
                      <a:pPr algn="ctr" fontAlgn="ctr"/>
                      <a:r>
                        <a:rPr lang="zh-CN" altLang="en-US" sz="1000" u="none" strike="noStrike"/>
                        <a:t>心理学，精神分析</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Social Sciences, Mathematical Methods</a:t>
                      </a:r>
                    </a:p>
                    <a:p>
                      <a:pPr algn="ctr" fontAlgn="ctr"/>
                      <a:r>
                        <a:rPr lang="zh-CN" altLang="en-US" sz="1000" u="none" strike="noStrike"/>
                        <a:t>社会科学，数学方法</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Family Studies</a:t>
                      </a:r>
                    </a:p>
                    <a:p>
                      <a:pPr marL="0" marR="0" lvl="0" indent="0" algn="ctr" defTabSz="457200" rtl="0" eaLnBrk="1" fontAlgn="ctr" latinLnBrk="0" hangingPunct="1">
                        <a:lnSpc>
                          <a:spcPct val="100000"/>
                        </a:lnSpc>
                        <a:spcBef>
                          <a:spcPts val="0"/>
                        </a:spcBef>
                        <a:spcAft>
                          <a:spcPts val="0"/>
                        </a:spcAft>
                        <a:buClrTx/>
                        <a:buSzTx/>
                        <a:buFontTx/>
                        <a:buNone/>
                        <a:tabLst/>
                        <a:defRPr/>
                      </a:pPr>
                      <a:r>
                        <a:rPr lang="zh-CN" altLang="en-US" sz="1000" u="none" strike="noStrike"/>
                        <a:t>家庭研究</a:t>
                      </a:r>
                      <a:endParaRPr lang="zh-CN" altLang="en-US" sz="1000" b="0" i="0" u="none" strike="noStrike">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vMerge="1">
                  <a:txBody>
                    <a:bodyPr/>
                    <a:lstStyle/>
                    <a:p>
                      <a:pPr marL="0" algn="ctr" defTabSz="457200" rtl="0" eaLnBrk="1" fontAlgn="ctr" latinLnBrk="0" hangingPunct="1"/>
                      <a:endParaRPr lang="zh-CN" altLang="en-US" sz="1000" u="none" strike="noStrike" kern="1200" dirty="0">
                        <a:solidFill>
                          <a:schemeClr val="tx1"/>
                        </a:solidFill>
                        <a:latin typeface="+mn-lt"/>
                        <a:ea typeface="+mn-ea"/>
                        <a:cs typeface="+mn-cs"/>
                      </a:endParaRPr>
                    </a:p>
                  </a:txBody>
                  <a:tcPr/>
                </a:tc>
                <a:extLst>
                  <a:ext uri="{0D108BD9-81ED-4DB2-BD59-A6C34878D82A}">
                    <a16:rowId xmlns:a16="http://schemas.microsoft.com/office/drawing/2014/main" val="10001"/>
                  </a:ext>
                </a:extLst>
              </a:tr>
              <a:tr h="760450">
                <a:tc>
                  <a:txBody>
                    <a:bodyPr/>
                    <a:lstStyle/>
                    <a:p>
                      <a:pPr algn="ctr" fontAlgn="ctr"/>
                      <a:r>
                        <a:rPr lang="en-US" sz="1000" u="none" strike="noStrike"/>
                        <a:t>Business</a:t>
                      </a:r>
                    </a:p>
                    <a:p>
                      <a:pPr algn="ctr" fontAlgn="ctr"/>
                      <a:r>
                        <a:rPr lang="zh-CN" altLang="en-US" sz="1000" u="none" strike="noStrike"/>
                        <a:t>商业</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Education, Special</a:t>
                      </a:r>
                    </a:p>
                    <a:p>
                      <a:pPr marL="0" marR="0" lvl="0" indent="0" algn="ctr" defTabSz="457200" rtl="0" eaLnBrk="1" fontAlgn="ctr" latinLnBrk="0" hangingPunct="1">
                        <a:lnSpc>
                          <a:spcPct val="100000"/>
                        </a:lnSpc>
                        <a:spcBef>
                          <a:spcPts val="0"/>
                        </a:spcBef>
                        <a:spcAft>
                          <a:spcPts val="0"/>
                        </a:spcAft>
                        <a:buClrTx/>
                        <a:buSzTx/>
                        <a:buFontTx/>
                        <a:buNone/>
                        <a:tabLst/>
                        <a:defRPr/>
                      </a:pPr>
                      <a:r>
                        <a:rPr lang="zh-CN" altLang="en-US" sz="1000" u="none" strike="noStrike"/>
                        <a:t>教育特殊</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Health Policy &amp; Services</a:t>
                      </a:r>
                    </a:p>
                    <a:p>
                      <a:pPr algn="ctr" fontAlgn="ctr"/>
                      <a:r>
                        <a:rPr lang="zh-CN" altLang="en-US" sz="1000" u="none" strike="noStrike" dirty="0"/>
                        <a:t>健康政策和服务</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Law</a:t>
                      </a:r>
                    </a:p>
                    <a:p>
                      <a:pPr algn="ctr" fontAlgn="ctr"/>
                      <a:r>
                        <a:rPr lang="zh-CN" altLang="en-US" sz="1000" u="none" strike="noStrike"/>
                        <a:t>法学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Psychology, Biological</a:t>
                      </a:r>
                    </a:p>
                    <a:p>
                      <a:pPr algn="ctr" fontAlgn="ctr"/>
                      <a:r>
                        <a:rPr lang="zh-CN" altLang="en-US" sz="1000" u="none" strike="noStrike"/>
                        <a:t>心理学，生物</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Psychology, Social</a:t>
                      </a:r>
                      <a:r>
                        <a:rPr lang="zh-CN" altLang="en-US" sz="1000" u="none" strike="noStrike"/>
                        <a:t>心理学，社会</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Social Work</a:t>
                      </a:r>
                    </a:p>
                    <a:p>
                      <a:pPr algn="ctr" fontAlgn="ctr"/>
                      <a:r>
                        <a:rPr lang="zh-CN" altLang="en-US" sz="1000" u="none" strike="noStrike"/>
                        <a:t>社会福利工作</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Industrial Relations &amp; Labor</a:t>
                      </a:r>
                    </a:p>
                    <a:p>
                      <a:pPr algn="ctr" fontAlgn="ctr"/>
                      <a:r>
                        <a:rPr lang="zh-CN" altLang="en-US" sz="1000" u="none" strike="noStrike"/>
                        <a:t>劳资关系和劳动力</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vMerge="1">
                  <a:txBody>
                    <a:bodyPr/>
                    <a:lstStyle/>
                    <a:p>
                      <a:pPr marL="0" algn="ctr" defTabSz="457200" rtl="0" eaLnBrk="1" fontAlgn="ctr" latinLnBrk="0" hangingPunct="1"/>
                      <a:endParaRPr lang="zh-CN" altLang="en-US" sz="1000" u="none" strike="noStrike" kern="1200" dirty="0">
                        <a:solidFill>
                          <a:schemeClr val="tx1"/>
                        </a:solidFill>
                        <a:latin typeface="+mn-lt"/>
                        <a:ea typeface="+mn-ea"/>
                        <a:cs typeface="+mn-cs"/>
                      </a:endParaRPr>
                    </a:p>
                  </a:txBody>
                  <a:tcPr/>
                </a:tc>
                <a:extLst>
                  <a:ext uri="{0D108BD9-81ED-4DB2-BD59-A6C34878D82A}">
                    <a16:rowId xmlns:a16="http://schemas.microsoft.com/office/drawing/2014/main" val="10002"/>
                  </a:ext>
                </a:extLst>
              </a:tr>
              <a:tr h="760450">
                <a:tc>
                  <a:txBody>
                    <a:bodyPr/>
                    <a:lstStyle/>
                    <a:p>
                      <a:pPr algn="ctr" fontAlgn="ctr"/>
                      <a:r>
                        <a:rPr lang="en-US" sz="1000" u="none" strike="noStrike"/>
                        <a:t>Business, Finance</a:t>
                      </a:r>
                      <a:r>
                        <a:rPr lang="zh-CN" altLang="en-US" sz="1000" u="none" strike="noStrike"/>
                        <a:t>商业，财经</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Environmental Studies</a:t>
                      </a:r>
                    </a:p>
                    <a:p>
                      <a:pPr algn="ctr" fontAlgn="ctr"/>
                      <a:r>
                        <a:rPr lang="zh-CN" altLang="en-US" sz="1000" u="none" strike="noStrike"/>
                        <a:t>环境研究</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History</a:t>
                      </a:r>
                    </a:p>
                    <a:p>
                      <a:pPr algn="ctr" fontAlgn="ctr"/>
                      <a:r>
                        <a:rPr lang="zh-CN" altLang="en-US" sz="1000" u="none" strike="noStrike" dirty="0"/>
                        <a:t>历史</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Linguistics</a:t>
                      </a:r>
                    </a:p>
                    <a:p>
                      <a:pPr algn="ctr" fontAlgn="ctr"/>
                      <a:r>
                        <a:rPr lang="zh-CN" altLang="en-US" sz="1000" u="none" strike="noStrike"/>
                        <a:t>语言学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solidFill>
                      <a:srgbClr val="9F69FF"/>
                    </a:solidFill>
                  </a:tcPr>
                </a:tc>
                <a:tc>
                  <a:txBody>
                    <a:bodyPr/>
                    <a:lstStyle/>
                    <a:p>
                      <a:pPr algn="ctr" fontAlgn="ctr"/>
                      <a:r>
                        <a:rPr lang="en-US" sz="1000" u="none" strike="noStrike"/>
                        <a:t>Psychology, Clinical</a:t>
                      </a:r>
                    </a:p>
                    <a:p>
                      <a:pPr algn="ctr" fontAlgn="ctr"/>
                      <a:r>
                        <a:rPr lang="zh-CN" altLang="en-US" sz="1000" u="none" strike="noStrike"/>
                        <a:t>心理学，临床</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Public Administration</a:t>
                      </a:r>
                    </a:p>
                    <a:p>
                      <a:pPr algn="ctr" fontAlgn="ctr"/>
                      <a:r>
                        <a:rPr lang="zh-CN" altLang="en-US" sz="1000" u="none" strike="noStrike"/>
                        <a:t>公共管理</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Sociology</a:t>
                      </a:r>
                    </a:p>
                    <a:p>
                      <a:pPr algn="ctr" fontAlgn="ctr"/>
                      <a:r>
                        <a:rPr lang="zh-CN" altLang="en-US" sz="1000" u="none" strike="noStrike"/>
                        <a:t>社会学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Political Science</a:t>
                      </a:r>
                    </a:p>
                    <a:p>
                      <a:pPr algn="ctr" fontAlgn="ctr"/>
                      <a:r>
                        <a:rPr lang="zh-CN" altLang="en-US" sz="1000" u="none" strike="noStrike"/>
                        <a:t>政治学</a:t>
                      </a:r>
                      <a:endParaRPr lang="zh-CN" altLang="en-US" sz="1000" u="none" strike="noStrike" dirty="0"/>
                    </a:p>
                  </a:txBody>
                  <a:tcPr marL="23485" marR="2609" marT="2609" marB="0" anchor="ctr"/>
                </a:tc>
                <a:tc vMerge="1">
                  <a:txBody>
                    <a:bodyPr/>
                    <a:lstStyle/>
                    <a:p>
                      <a:pPr marL="0" algn="ctr" defTabSz="457200" rtl="0" eaLnBrk="1" fontAlgn="ctr" latinLnBrk="0" hangingPunct="1"/>
                      <a:endParaRPr lang="zh-CN" altLang="en-US" sz="1000" u="none" strike="noStrike" kern="1200" dirty="0">
                        <a:solidFill>
                          <a:schemeClr val="tx1"/>
                        </a:solidFill>
                        <a:latin typeface="+mn-lt"/>
                        <a:ea typeface="+mn-ea"/>
                        <a:cs typeface="+mn-cs"/>
                      </a:endParaRPr>
                    </a:p>
                  </a:txBody>
                  <a:tcPr/>
                </a:tc>
                <a:extLst>
                  <a:ext uri="{0D108BD9-81ED-4DB2-BD59-A6C34878D82A}">
                    <a16:rowId xmlns:a16="http://schemas.microsoft.com/office/drawing/2014/main" val="10003"/>
                  </a:ext>
                </a:extLst>
              </a:tr>
              <a:tr h="904926">
                <a:tc>
                  <a:txBody>
                    <a:bodyPr/>
                    <a:lstStyle/>
                    <a:p>
                      <a:pPr algn="ctr" fontAlgn="ctr"/>
                      <a:r>
                        <a:rPr lang="en-US" sz="1000" u="none" strike="noStrike"/>
                        <a:t>Communication</a:t>
                      </a:r>
                    </a:p>
                    <a:p>
                      <a:pPr algn="ctr" fontAlgn="ctr"/>
                      <a:r>
                        <a:rPr lang="zh-CN" altLang="en-US" sz="1000" u="none" strike="noStrike"/>
                        <a:t>通信</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Ergonomics</a:t>
                      </a:r>
                    </a:p>
                    <a:p>
                      <a:pPr algn="ctr" fontAlgn="ctr"/>
                      <a:r>
                        <a:rPr lang="zh-CN" altLang="en-US" sz="1000" u="none" strike="noStrike"/>
                        <a:t>人体工程学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History &amp; Philosophy of Science</a:t>
                      </a:r>
                    </a:p>
                    <a:p>
                      <a:pPr algn="ctr" fontAlgn="ctr"/>
                      <a:r>
                        <a:rPr lang="zh-CN" altLang="en-US" sz="1000" u="none" strike="noStrike" dirty="0"/>
                        <a:t>历史和科学哲学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Management</a:t>
                      </a:r>
                    </a:p>
                    <a:p>
                      <a:pPr algn="ctr" fontAlgn="ctr"/>
                      <a:r>
                        <a:rPr lang="zh-CN" altLang="en-US" sz="1000" u="none" strike="noStrike"/>
                        <a:t>管理学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solidFill>
                      <a:srgbClr val="FF9100"/>
                    </a:solidFill>
                  </a:tcPr>
                </a:tc>
                <a:tc>
                  <a:txBody>
                    <a:bodyPr/>
                    <a:lstStyle/>
                    <a:p>
                      <a:pPr algn="ctr" fontAlgn="ctr"/>
                      <a:r>
                        <a:rPr lang="en-US" sz="1000" u="none" strike="noStrike"/>
                        <a:t>Psychology, Developmental</a:t>
                      </a:r>
                    </a:p>
                    <a:p>
                      <a:pPr algn="ctr" fontAlgn="ctr"/>
                      <a:r>
                        <a:rPr lang="zh-CN" altLang="en-US" sz="1000" u="none" strike="noStrike"/>
                        <a:t>心理学，发展</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Public, Environmental &amp; Occupational Health</a:t>
                      </a:r>
                    </a:p>
                    <a:p>
                      <a:pPr algn="ctr" fontAlgn="ctr"/>
                      <a:r>
                        <a:rPr lang="zh-CN" altLang="en-US" sz="1000" u="none" strike="noStrike" dirty="0"/>
                        <a:t>公共、环境和职业卫生</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Substance Abuse</a:t>
                      </a:r>
                    </a:p>
                    <a:p>
                      <a:pPr algn="ctr" fontAlgn="ctr"/>
                      <a:r>
                        <a:rPr lang="zh-CN" altLang="en-US" sz="1000" u="none" strike="noStrike" dirty="0"/>
                        <a:t>药物滥用</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solidFill>
                      <a:srgbClr val="00F63B"/>
                    </a:solidFill>
                  </a:tcPr>
                </a:tc>
                <a:tc>
                  <a:txBody>
                    <a:bodyPr/>
                    <a:lstStyle/>
                    <a:p>
                      <a:pPr algn="ctr" fontAlgn="ctr"/>
                      <a:r>
                        <a:rPr lang="en-US" sz="1000" u="none" strike="noStrike" dirty="0"/>
                        <a:t>Psychology, Mathematical</a:t>
                      </a:r>
                    </a:p>
                    <a:p>
                      <a:pPr algn="ctr" fontAlgn="ctr"/>
                      <a:r>
                        <a:rPr lang="zh-CN" altLang="en-US" sz="1000" u="none" strike="noStrike" dirty="0"/>
                        <a:t>心理学，数学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solidFill>
                      <a:srgbClr val="00F63B"/>
                    </a:solidFill>
                  </a:tcPr>
                </a:tc>
                <a:tc vMerge="1">
                  <a:txBody>
                    <a:bodyPr/>
                    <a:lstStyle/>
                    <a:p>
                      <a:pPr marL="0" algn="ctr" defTabSz="457200" rtl="0" eaLnBrk="1" fontAlgn="ctr" latinLnBrk="0" hangingPunct="1"/>
                      <a:endParaRPr lang="zh-CN" altLang="en-US" sz="1000" u="none" strike="noStrike" kern="1200" dirty="0">
                        <a:solidFill>
                          <a:schemeClr val="tx1"/>
                        </a:solidFill>
                        <a:latin typeface="+mn-lt"/>
                        <a:ea typeface="+mn-ea"/>
                        <a:cs typeface="+mn-cs"/>
                      </a:endParaRPr>
                    </a:p>
                  </a:txBody>
                  <a:tcPr/>
                </a:tc>
                <a:extLst>
                  <a:ext uri="{0D108BD9-81ED-4DB2-BD59-A6C34878D82A}">
                    <a16:rowId xmlns:a16="http://schemas.microsoft.com/office/drawing/2014/main" val="10004"/>
                  </a:ext>
                </a:extLst>
              </a:tr>
              <a:tr h="904926">
                <a:tc>
                  <a:txBody>
                    <a:bodyPr/>
                    <a:lstStyle/>
                    <a:p>
                      <a:pPr algn="ctr" fontAlgn="ctr"/>
                      <a:r>
                        <a:rPr lang="en-US" sz="1000" u="none" strike="noStrike"/>
                        <a:t>Criminology &amp; Penology</a:t>
                      </a:r>
                    </a:p>
                    <a:p>
                      <a:pPr algn="ctr" fontAlgn="ctr"/>
                      <a:r>
                        <a:rPr lang="zh-CN" altLang="en-US" sz="1000" u="none" strike="noStrike"/>
                        <a:t>犯罪学和刑罚学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Ethics</a:t>
                      </a:r>
                    </a:p>
                    <a:p>
                      <a:pPr algn="ctr" fontAlgn="ctr"/>
                      <a:r>
                        <a:rPr lang="zh-CN" altLang="en-US" sz="1000" u="none" strike="noStrike"/>
                        <a:t>伦理学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History of Social Sciences</a:t>
                      </a:r>
                    </a:p>
                    <a:p>
                      <a:pPr algn="ctr" fontAlgn="ctr"/>
                      <a:r>
                        <a:rPr lang="zh-CN" altLang="en-US" sz="1000" u="none" strike="noStrike"/>
                        <a:t>社会科学历史</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Nursing</a:t>
                      </a:r>
                    </a:p>
                    <a:p>
                      <a:pPr algn="ctr" fontAlgn="ctr"/>
                      <a:r>
                        <a:rPr lang="zh-CN" altLang="en-US" sz="1000" u="none" strike="noStrike" dirty="0"/>
                        <a:t>护理</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Psychology, Educational</a:t>
                      </a:r>
                    </a:p>
                    <a:p>
                      <a:pPr algn="ctr" fontAlgn="ctr"/>
                      <a:r>
                        <a:rPr lang="zh-CN" altLang="en-US" sz="1000" u="none" strike="noStrike"/>
                        <a:t>心理学，教育</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solidFill>
                      <a:srgbClr val="00F63B"/>
                    </a:solidFill>
                  </a:tcPr>
                </a:tc>
                <a:tc>
                  <a:txBody>
                    <a:bodyPr/>
                    <a:lstStyle/>
                    <a:p>
                      <a:pPr algn="ctr" fontAlgn="ctr"/>
                      <a:r>
                        <a:rPr lang="en-US" sz="1000" u="none" strike="noStrike" dirty="0"/>
                        <a:t>Rehabilitation</a:t>
                      </a:r>
                    </a:p>
                    <a:p>
                      <a:pPr algn="ctr" fontAlgn="ctr"/>
                      <a:r>
                        <a:rPr lang="zh-CN" altLang="en-US" sz="1000" u="none" strike="noStrike" dirty="0"/>
                        <a:t>康复学</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Transportation</a:t>
                      </a:r>
                    </a:p>
                    <a:p>
                      <a:pPr algn="ctr" fontAlgn="ctr"/>
                      <a:r>
                        <a:rPr lang="zh-CN" altLang="en-US" sz="1000" u="none" strike="noStrike"/>
                        <a:t>运输</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solidFill>
                      <a:srgbClr val="00F63B"/>
                    </a:solidFill>
                  </a:tcPr>
                </a:tc>
                <a:tc>
                  <a:txBody>
                    <a:bodyPr/>
                    <a:lstStyle/>
                    <a:p>
                      <a:pPr algn="ctr" fontAlgn="ctr"/>
                      <a:r>
                        <a:rPr lang="en-US" sz="1000" u="none" strike="noStrike"/>
                        <a:t>Social Sciences, Biomedical</a:t>
                      </a:r>
                    </a:p>
                    <a:p>
                      <a:pPr algn="ctr" fontAlgn="ctr"/>
                      <a:r>
                        <a:rPr lang="zh-CN" altLang="en-US" sz="1000" u="none" strike="noStrike"/>
                        <a:t>社会科学，生物医学</a:t>
                      </a:r>
                      <a:endParaRPr lang="zh-CN" altLang="en-US" sz="1000" u="none" strike="noStrike" dirty="0"/>
                    </a:p>
                  </a:txBody>
                  <a:tcPr marL="23485" marR="2609" marT="2609" marB="0" anchor="ctr"/>
                </a:tc>
                <a:tc rowSpan="2">
                  <a:txBody>
                    <a:bodyPr/>
                    <a:lstStyle/>
                    <a:p>
                      <a:pPr marL="0" algn="ctr" defTabSz="457200" rtl="0" eaLnBrk="1" fontAlgn="ctr" latinLnBrk="0" hangingPunct="1"/>
                      <a:r>
                        <a:rPr lang="en" sz="1000" u="none" strike="noStrike" kern="1200" dirty="0">
                          <a:solidFill>
                            <a:schemeClr val="tx1"/>
                          </a:solidFill>
                          <a:latin typeface="+mn-lt"/>
                          <a:ea typeface="+mn-ea"/>
                          <a:cs typeface="+mn-cs"/>
                        </a:rPr>
                        <a:t>Green &amp; Sustainable Science &amp; Technology</a:t>
                      </a:r>
                    </a:p>
                    <a:p>
                      <a:pPr marL="0" algn="ctr" defTabSz="457200" rtl="0" eaLnBrk="1" fontAlgn="ctr" latinLnBrk="0" hangingPunct="1"/>
                      <a:r>
                        <a:rPr lang="zh-CN" altLang="en" sz="1000" u="none" strike="noStrike" kern="1200" dirty="0">
                          <a:solidFill>
                            <a:schemeClr val="tx1"/>
                          </a:solidFill>
                          <a:latin typeface="+mn-lt"/>
                          <a:ea typeface="+mn-ea"/>
                          <a:cs typeface="+mn-cs"/>
                        </a:rPr>
                        <a:t>环保</a:t>
                      </a:r>
                      <a:r>
                        <a:rPr lang="zh-CN" altLang="en-US" sz="1000" u="none" strike="noStrike" kern="1200" dirty="0">
                          <a:solidFill>
                            <a:schemeClr val="tx1"/>
                          </a:solidFill>
                          <a:latin typeface="+mn-lt"/>
                          <a:ea typeface="+mn-ea"/>
                          <a:cs typeface="+mn-cs"/>
                        </a:rPr>
                        <a:t>和可持续发展的科学技术</a:t>
                      </a:r>
                      <a:endParaRPr lang="en" sz="1000" u="none" strike="noStrike" kern="1200" dirty="0">
                        <a:solidFill>
                          <a:schemeClr val="tx1"/>
                        </a:solidFill>
                        <a:latin typeface="+mn-lt"/>
                        <a:ea typeface="+mn-ea"/>
                        <a:cs typeface="+mn-cs"/>
                      </a:endParaRPr>
                    </a:p>
                  </a:txBody>
                  <a:tcPr anchor="ctr">
                    <a:solidFill>
                      <a:schemeClr val="tx2">
                        <a:lumMod val="60000"/>
                        <a:lumOff val="40000"/>
                      </a:schemeClr>
                    </a:solidFill>
                  </a:tcPr>
                </a:tc>
                <a:extLst>
                  <a:ext uri="{0D108BD9-81ED-4DB2-BD59-A6C34878D82A}">
                    <a16:rowId xmlns:a16="http://schemas.microsoft.com/office/drawing/2014/main" val="10005"/>
                  </a:ext>
                </a:extLst>
              </a:tr>
              <a:tr h="837263">
                <a:tc>
                  <a:txBody>
                    <a:bodyPr/>
                    <a:lstStyle/>
                    <a:p>
                      <a:pPr algn="ctr" fontAlgn="ctr"/>
                      <a:r>
                        <a:rPr lang="en-US" sz="1000" u="none" strike="noStrike" dirty="0"/>
                        <a:t>Cultural Studies</a:t>
                      </a:r>
                    </a:p>
                    <a:p>
                      <a:pPr algn="ctr" fontAlgn="ctr"/>
                      <a:r>
                        <a:rPr lang="zh-CN" altLang="en-US" sz="1000" u="none" strike="noStrike" dirty="0"/>
                        <a:t>文化研究</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solidFill>
                      <a:srgbClr val="9F69FF"/>
                    </a:solidFill>
                  </a:tcPr>
                </a:tc>
                <a:tc>
                  <a:txBody>
                    <a:bodyPr/>
                    <a:lstStyle/>
                    <a:p>
                      <a:pPr algn="ctr" fontAlgn="ctr"/>
                      <a:r>
                        <a:rPr lang="en-US" sz="1000" u="none" strike="noStrike"/>
                        <a:t>Ethnic Studies</a:t>
                      </a:r>
                    </a:p>
                    <a:p>
                      <a:pPr marL="0" marR="0" lvl="0" indent="0" algn="ctr" defTabSz="457200" rtl="0" eaLnBrk="1" fontAlgn="ctr" latinLnBrk="0" hangingPunct="1">
                        <a:lnSpc>
                          <a:spcPct val="100000"/>
                        </a:lnSpc>
                        <a:spcBef>
                          <a:spcPts val="0"/>
                        </a:spcBef>
                        <a:spcAft>
                          <a:spcPts val="0"/>
                        </a:spcAft>
                        <a:buClrTx/>
                        <a:buSzTx/>
                        <a:buFontTx/>
                        <a:buNone/>
                        <a:tabLst/>
                        <a:defRPr/>
                      </a:pPr>
                      <a:r>
                        <a:rPr lang="zh-CN" altLang="en-US" sz="1000" u="none" strike="noStrike"/>
                        <a:t>种族研究</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solidFill>
                      <a:srgbClr val="9F69FF"/>
                    </a:solidFill>
                  </a:tcPr>
                </a:tc>
                <a:tc>
                  <a:txBody>
                    <a:bodyPr/>
                    <a:lstStyle/>
                    <a:p>
                      <a:pPr algn="ctr" fontAlgn="ctr"/>
                      <a:r>
                        <a:rPr lang="en-US" sz="1000" u="none" strike="noStrike"/>
                        <a:t>Hospitality, Leisure, Sport &amp; Tourism</a:t>
                      </a:r>
                    </a:p>
                    <a:p>
                      <a:pPr algn="ctr" fontAlgn="ctr"/>
                      <a:r>
                        <a:rPr lang="zh-CN" altLang="en-US" sz="1000" u="none" strike="noStrike"/>
                        <a:t>酒店、休闲、运动和旅游</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Planning &amp; Development</a:t>
                      </a:r>
                    </a:p>
                    <a:p>
                      <a:pPr algn="ctr" fontAlgn="ctr"/>
                      <a:r>
                        <a:rPr lang="zh-CN" altLang="en-US" sz="1000" u="none" strike="noStrike"/>
                        <a:t>规划和发展</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Psychology, Experimental</a:t>
                      </a:r>
                    </a:p>
                    <a:p>
                      <a:pPr algn="ctr" fontAlgn="ctr"/>
                      <a:r>
                        <a:rPr lang="zh-CN" altLang="en-US" sz="1000" u="none" strike="noStrike"/>
                        <a:t>心理学，试验</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Social Issues</a:t>
                      </a:r>
                    </a:p>
                    <a:p>
                      <a:pPr algn="ctr" fontAlgn="ctr"/>
                      <a:r>
                        <a:rPr lang="zh-CN" altLang="en-US" sz="1000" u="none" strike="noStrike"/>
                        <a:t>社会问题</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a:t>Urban Studies</a:t>
                      </a:r>
                    </a:p>
                    <a:p>
                      <a:pPr algn="ctr" fontAlgn="ctr"/>
                      <a:r>
                        <a:rPr lang="zh-CN" altLang="en-US" sz="1000" u="none" strike="noStrike"/>
                        <a:t>城市发展研究</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a:txBody>
                    <a:bodyPr/>
                    <a:lstStyle/>
                    <a:p>
                      <a:pPr algn="ctr" fontAlgn="ctr"/>
                      <a:r>
                        <a:rPr lang="en-US" sz="1000" u="none" strike="noStrike" dirty="0"/>
                        <a:t>Women's Studies</a:t>
                      </a:r>
                    </a:p>
                    <a:p>
                      <a:pPr algn="ctr" fontAlgn="ctr"/>
                      <a:r>
                        <a:rPr lang="zh-CN" altLang="en-US" sz="1000" u="none" strike="noStrike" dirty="0"/>
                        <a:t>妇女问题研究</a:t>
                      </a:r>
                      <a:endParaRPr lang="zh-CN" altLang="en-US" sz="1000" b="0" i="0" u="none" strike="noStrike" dirty="0">
                        <a:solidFill>
                          <a:schemeClr val="bg1"/>
                        </a:solidFill>
                        <a:latin typeface="Microsoft YaHei UI" panose="020B0503020204020204" pitchFamily="34" charset="-122"/>
                        <a:ea typeface="Microsoft YaHei UI" panose="020B0503020204020204" pitchFamily="34" charset="-122"/>
                      </a:endParaRPr>
                    </a:p>
                  </a:txBody>
                  <a:tcPr marL="23485" marR="2609" marT="2609" marB="0" anchor="ctr"/>
                </a:tc>
                <a:tc vMerge="1">
                  <a:txBody>
                    <a:bodyPr/>
                    <a:lstStyle/>
                    <a:p>
                      <a:pPr marL="0" algn="ctr" defTabSz="457200" rtl="0" eaLnBrk="1" fontAlgn="ctr" latinLnBrk="0" hangingPunct="1"/>
                      <a:endParaRPr lang="en" sz="1000" u="none" strike="noStrike" kern="1200" dirty="0">
                        <a:solidFill>
                          <a:schemeClr val="tx1"/>
                        </a:solidFill>
                        <a:latin typeface="+mn-lt"/>
                        <a:ea typeface="+mn-ea"/>
                        <a:cs typeface="+mn-cs"/>
                      </a:endParaRPr>
                    </a:p>
                  </a:txBody>
                  <a:tcPr marL="9525" marR="9525" marT="9525" marB="0" anchor="ctr"/>
                </a:tc>
                <a:extLst>
                  <a:ext uri="{0D108BD9-81ED-4DB2-BD59-A6C34878D82A}">
                    <a16:rowId xmlns:a16="http://schemas.microsoft.com/office/drawing/2014/main" val="10006"/>
                  </a:ext>
                </a:extLst>
              </a:tr>
            </a:tbl>
          </a:graphicData>
        </a:graphic>
      </p:graphicFrame>
      <p:sp>
        <p:nvSpPr>
          <p:cNvPr id="4" name="TextBox 4">
            <a:extLst>
              <a:ext uri="{FF2B5EF4-FFF2-40B4-BE49-F238E27FC236}">
                <a16:creationId xmlns:a16="http://schemas.microsoft.com/office/drawing/2014/main" id="{50825523-BDDC-4D43-BF2A-C2CDD6B5809E}"/>
              </a:ext>
            </a:extLst>
          </p:cNvPr>
          <p:cNvSpPr txBox="1"/>
          <p:nvPr/>
        </p:nvSpPr>
        <p:spPr>
          <a:xfrm>
            <a:off x="7730762" y="1987808"/>
            <a:ext cx="141323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817FF"/>
                </a:solidFill>
                <a:effectLst>
                  <a:outerShdw blurRad="38100" dist="38100" dir="2700000" algn="tl">
                    <a:srgbClr val="000000">
                      <a:alpha val="43137"/>
                    </a:srgbClr>
                  </a:outerShdw>
                </a:effectLst>
                <a:uLnTx/>
                <a:uFillTx/>
                <a:latin typeface="Arial"/>
                <a:ea typeface="+mn-ea"/>
                <a:cs typeface="+mn-cs"/>
              </a:rPr>
              <a:t>SSCI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6817FF"/>
                </a:solidFill>
                <a:effectLst>
                  <a:outerShdw blurRad="38100" dist="38100" dir="2700000" algn="tl">
                    <a:srgbClr val="000000">
                      <a:alpha val="43137"/>
                    </a:srgbClr>
                  </a:outerShdw>
                </a:effectLst>
                <a:uLnTx/>
                <a:uFillTx/>
                <a:latin typeface="Arial"/>
                <a:ea typeface="华文新魏" panose="02010800040101010101" pitchFamily="2" charset="-122"/>
                <a:cs typeface="+mn-cs"/>
              </a:rPr>
              <a:t>58</a:t>
            </a:r>
            <a:endParaRPr kumimoji="0" lang="en-US" sz="2400" b="1" i="0" u="none" strike="noStrike" kern="1200" cap="none" spc="0" normalizeH="0" baseline="0" noProof="0" dirty="0">
              <a:ln>
                <a:noFill/>
              </a:ln>
              <a:solidFill>
                <a:srgbClr val="6817FF"/>
              </a:solidFill>
              <a:effectLst>
                <a:outerShdw blurRad="38100" dist="38100" dir="2700000" algn="tl">
                  <a:srgbClr val="000000">
                    <a:alpha val="43137"/>
                  </a:srgbClr>
                </a:outerShdw>
              </a:effectLst>
              <a:uLnTx/>
              <a:uFillTx/>
              <a:latin typeface="Arial"/>
              <a:ea typeface="+mn-ea"/>
              <a:cs typeface="+mn-cs"/>
            </a:endParaRPr>
          </a:p>
        </p:txBody>
      </p:sp>
      <p:sp>
        <p:nvSpPr>
          <p:cNvPr id="5" name="Rectangle 4">
            <a:extLst>
              <a:ext uri="{FF2B5EF4-FFF2-40B4-BE49-F238E27FC236}">
                <a16:creationId xmlns:a16="http://schemas.microsoft.com/office/drawing/2014/main" id="{7D912A40-5ED6-4F0F-8CC3-B3CBA97B4E98}"/>
              </a:ext>
            </a:extLst>
          </p:cNvPr>
          <p:cNvSpPr/>
          <p:nvPr/>
        </p:nvSpPr>
        <p:spPr>
          <a:xfrm>
            <a:off x="7984901" y="3348507"/>
            <a:ext cx="981295" cy="91547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宋体" panose="02010600030101010101" pitchFamily="2" charset="-122"/>
                <a:cs typeface="+mn-cs"/>
              </a:rPr>
              <a:t>Development Studies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Arial"/>
                <a:ea typeface="华文新魏" panose="02010800040101010101" pitchFamily="2" charset="-122"/>
                <a:cs typeface="+mn-cs"/>
              </a:rPr>
              <a:t>发展研究</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8051965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B44DE09F-72C4-436C-A751-7820F1CD95BB}"/>
              </a:ext>
            </a:extLst>
          </p:cNvPr>
          <p:cNvSpPr txBox="1">
            <a:spLocks/>
          </p:cNvSpPr>
          <p:nvPr/>
        </p:nvSpPr>
        <p:spPr bwMode="auto">
          <a:xfrm>
            <a:off x="135059" y="233437"/>
            <a:ext cx="7369175" cy="4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400" b="1">
                <a:solidFill>
                  <a:schemeClr val="bg2"/>
                </a:solidFill>
                <a:latin typeface="+mn-ea"/>
                <a:ea typeface="+mn-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6817FF"/>
                </a:solidFill>
                <a:effectLst/>
                <a:uLnTx/>
                <a:uFillTx/>
                <a:latin typeface="微软雅黑" pitchFamily="34" charset="-122"/>
                <a:ea typeface="微软雅黑" pitchFamily="34" charset="-122"/>
                <a:cs typeface="+mj-cs"/>
              </a:rPr>
              <a:t>第三方资源的导入</a:t>
            </a:r>
            <a:r>
              <a:rPr kumimoji="0" lang="en-US" altLang="zh-CN" sz="2800" b="1" i="0" u="none" strike="noStrike" kern="0" cap="none" spc="0" normalizeH="0" baseline="0" noProof="0" dirty="0">
                <a:ln>
                  <a:noFill/>
                </a:ln>
                <a:solidFill>
                  <a:srgbClr val="6817FF"/>
                </a:solidFill>
                <a:effectLst/>
                <a:uLnTx/>
                <a:uFillTx/>
                <a:latin typeface="微软雅黑" pitchFamily="34" charset="-122"/>
                <a:ea typeface="微软雅黑" pitchFamily="34" charset="-122"/>
                <a:cs typeface="+mj-cs"/>
              </a:rPr>
              <a:t>——</a:t>
            </a:r>
            <a:r>
              <a:rPr kumimoji="0" lang="zh-CN" altLang="en-US" sz="2800" b="1" i="0" u="none" strike="noStrike" kern="0" cap="none" spc="0" normalizeH="0" baseline="0" noProof="0" dirty="0">
                <a:ln>
                  <a:noFill/>
                </a:ln>
                <a:solidFill>
                  <a:srgbClr val="6817FF"/>
                </a:solidFill>
                <a:effectLst/>
                <a:uLnTx/>
                <a:uFillTx/>
                <a:latin typeface="微软雅黑" pitchFamily="34" charset="-122"/>
                <a:ea typeface="微软雅黑" pitchFamily="34" charset="-122"/>
                <a:cs typeface="+mj-cs"/>
              </a:rPr>
              <a:t>以</a:t>
            </a:r>
            <a:r>
              <a:rPr kumimoji="0" lang="en-US" altLang="zh-CN" sz="2800" b="1" i="0" u="none" strike="noStrike" kern="0" cap="none" spc="0" normalizeH="0" baseline="0" noProof="0" dirty="0">
                <a:ln>
                  <a:noFill/>
                </a:ln>
                <a:solidFill>
                  <a:srgbClr val="6817FF"/>
                </a:solidFill>
                <a:effectLst/>
                <a:uLnTx/>
                <a:uFillTx/>
                <a:latin typeface="微软雅黑" pitchFamily="34" charset="-122"/>
                <a:ea typeface="微软雅黑" pitchFamily="34" charset="-122"/>
                <a:cs typeface="+mj-cs"/>
              </a:rPr>
              <a:t>CNKI</a:t>
            </a:r>
            <a:r>
              <a:rPr kumimoji="0" lang="zh-CN" altLang="en-US" sz="2800" b="1" i="0" u="none" strike="noStrike" kern="0" cap="none" spc="0" normalizeH="0" baseline="0" noProof="0" dirty="0">
                <a:ln>
                  <a:noFill/>
                </a:ln>
                <a:solidFill>
                  <a:srgbClr val="6817FF"/>
                </a:solidFill>
                <a:effectLst/>
                <a:uLnTx/>
                <a:uFillTx/>
                <a:latin typeface="微软雅黑" pitchFamily="34" charset="-122"/>
                <a:ea typeface="微软雅黑" pitchFamily="34" charset="-122"/>
                <a:cs typeface="+mj-cs"/>
              </a:rPr>
              <a:t>为例</a:t>
            </a:r>
            <a:endParaRPr kumimoji="0" lang="zh-CN" altLang="en-US" sz="2800" b="1" i="0" u="none" strike="noStrike" kern="0" cap="none" spc="0" normalizeH="0" baseline="0" noProof="0" dirty="0">
              <a:ln>
                <a:noFill/>
              </a:ln>
              <a:solidFill>
                <a:srgbClr val="6817FF"/>
              </a:solidFill>
              <a:effectLst/>
              <a:uLnTx/>
              <a:uFillTx/>
              <a:latin typeface="微软雅黑"/>
              <a:ea typeface="微软雅黑"/>
              <a:cs typeface="+mj-cs"/>
            </a:endParaRPr>
          </a:p>
        </p:txBody>
      </p:sp>
      <p:pic>
        <p:nvPicPr>
          <p:cNvPr id="7" name="图片 3">
            <a:extLst>
              <a:ext uri="{FF2B5EF4-FFF2-40B4-BE49-F238E27FC236}">
                <a16:creationId xmlns:a16="http://schemas.microsoft.com/office/drawing/2014/main" id="{93ED1764-50B2-46DD-A1B7-43C43BC34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3508"/>
            <a:ext cx="9144000" cy="4433455"/>
          </a:xfrm>
          <a:prstGeom prst="rect">
            <a:avLst/>
          </a:prstGeom>
        </p:spPr>
      </p:pic>
      <p:sp>
        <p:nvSpPr>
          <p:cNvPr id="8" name="矩形 4">
            <a:extLst>
              <a:ext uri="{FF2B5EF4-FFF2-40B4-BE49-F238E27FC236}">
                <a16:creationId xmlns:a16="http://schemas.microsoft.com/office/drawing/2014/main" id="{F297D19D-0B3F-49A1-AA20-F1F509DC05C0}"/>
              </a:ext>
            </a:extLst>
          </p:cNvPr>
          <p:cNvSpPr/>
          <p:nvPr/>
        </p:nvSpPr>
        <p:spPr bwMode="auto">
          <a:xfrm>
            <a:off x="0" y="3898232"/>
            <a:ext cx="477959" cy="1491920"/>
          </a:xfrm>
          <a:prstGeom prst="rect">
            <a:avLst/>
          </a:prstGeom>
          <a:noFill/>
          <a:ln w="28575" cap="flat" cmpd="sng" algn="ctr">
            <a:solidFill>
              <a:srgbClr val="1AC604"/>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ea typeface="微软雅黑"/>
            </a:endParaRPr>
          </a:p>
        </p:txBody>
      </p:sp>
      <p:sp>
        <p:nvSpPr>
          <p:cNvPr id="9" name="矩形 5">
            <a:extLst>
              <a:ext uri="{FF2B5EF4-FFF2-40B4-BE49-F238E27FC236}">
                <a16:creationId xmlns:a16="http://schemas.microsoft.com/office/drawing/2014/main" id="{FC9E7C32-53CD-4C29-91D3-37F2E499691C}"/>
              </a:ext>
            </a:extLst>
          </p:cNvPr>
          <p:cNvSpPr/>
          <p:nvPr/>
        </p:nvSpPr>
        <p:spPr bwMode="auto">
          <a:xfrm>
            <a:off x="2192215" y="2979044"/>
            <a:ext cx="1141828" cy="586740"/>
          </a:xfrm>
          <a:prstGeom prst="rect">
            <a:avLst/>
          </a:prstGeom>
          <a:noFill/>
          <a:ln w="28575" cap="flat" cmpd="sng" algn="ctr">
            <a:solidFill>
              <a:srgbClr val="1AC604"/>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ea typeface="微软雅黑"/>
            </a:endParaRPr>
          </a:p>
        </p:txBody>
      </p:sp>
    </p:spTree>
    <p:extLst>
      <p:ext uri="{BB962C8B-B14F-4D97-AF65-F5344CB8AC3E}">
        <p14:creationId xmlns:p14="http://schemas.microsoft.com/office/powerpoint/2010/main" val="306095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9C0635-3452-4269-9E7A-E6D16F834073}"/>
              </a:ext>
            </a:extLst>
          </p:cNvPr>
          <p:cNvSpPr txBox="1">
            <a:spLocks/>
          </p:cNvSpPr>
          <p:nvPr/>
        </p:nvSpPr>
        <p:spPr bwMode="auto">
          <a:xfrm>
            <a:off x="213264" y="73018"/>
            <a:ext cx="7369175" cy="4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400" b="1">
                <a:solidFill>
                  <a:schemeClr val="bg2"/>
                </a:solidFill>
                <a:latin typeface="+mn-ea"/>
                <a:ea typeface="+mn-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6817FF"/>
                </a:solidFill>
                <a:effectLst/>
                <a:uLnTx/>
                <a:uFillTx/>
                <a:latin typeface="微软雅黑" pitchFamily="34" charset="-122"/>
                <a:ea typeface="微软雅黑" pitchFamily="34" charset="-122"/>
                <a:cs typeface="+mj-cs"/>
              </a:rPr>
              <a:t>第三方资源的导入</a:t>
            </a:r>
            <a:r>
              <a:rPr kumimoji="0" lang="en-US" altLang="zh-CN" sz="2800" b="1" i="0" u="none" strike="noStrike" kern="0" cap="none" spc="0" normalizeH="0" baseline="0" noProof="0" dirty="0">
                <a:ln>
                  <a:noFill/>
                </a:ln>
                <a:solidFill>
                  <a:srgbClr val="6817FF"/>
                </a:solidFill>
                <a:effectLst/>
                <a:uLnTx/>
                <a:uFillTx/>
                <a:latin typeface="微软雅黑" pitchFamily="34" charset="-122"/>
                <a:ea typeface="微软雅黑" pitchFamily="34" charset="-122"/>
                <a:cs typeface="+mj-cs"/>
              </a:rPr>
              <a:t>——</a:t>
            </a:r>
            <a:r>
              <a:rPr kumimoji="0" lang="zh-CN" altLang="en-US" sz="2800" b="1" i="0" u="none" strike="noStrike" kern="0" cap="none" spc="0" normalizeH="0" baseline="0" noProof="0" dirty="0">
                <a:ln>
                  <a:noFill/>
                </a:ln>
                <a:solidFill>
                  <a:srgbClr val="6817FF"/>
                </a:solidFill>
                <a:effectLst/>
                <a:uLnTx/>
                <a:uFillTx/>
                <a:latin typeface="微软雅黑" pitchFamily="34" charset="-122"/>
                <a:ea typeface="微软雅黑" pitchFamily="34" charset="-122"/>
                <a:cs typeface="+mj-cs"/>
              </a:rPr>
              <a:t>以</a:t>
            </a:r>
            <a:r>
              <a:rPr kumimoji="0" lang="en-US" altLang="zh-CN" sz="2800" b="1" i="0" u="none" strike="noStrike" kern="0" cap="none" spc="0" normalizeH="0" baseline="0" noProof="0" dirty="0">
                <a:ln>
                  <a:noFill/>
                </a:ln>
                <a:solidFill>
                  <a:srgbClr val="6817FF"/>
                </a:solidFill>
                <a:effectLst/>
                <a:uLnTx/>
                <a:uFillTx/>
                <a:latin typeface="微软雅黑" pitchFamily="34" charset="-122"/>
                <a:ea typeface="微软雅黑" pitchFamily="34" charset="-122"/>
                <a:cs typeface="+mj-cs"/>
              </a:rPr>
              <a:t>CNKI</a:t>
            </a:r>
            <a:r>
              <a:rPr kumimoji="0" lang="zh-CN" altLang="en-US" sz="2800" b="1" i="0" u="none" strike="noStrike" kern="0" cap="none" spc="0" normalizeH="0" baseline="0" noProof="0" dirty="0">
                <a:ln>
                  <a:noFill/>
                </a:ln>
                <a:solidFill>
                  <a:srgbClr val="6817FF"/>
                </a:solidFill>
                <a:effectLst/>
                <a:uLnTx/>
                <a:uFillTx/>
                <a:latin typeface="微软雅黑" pitchFamily="34" charset="-122"/>
                <a:ea typeface="微软雅黑" pitchFamily="34" charset="-122"/>
                <a:cs typeface="+mj-cs"/>
              </a:rPr>
              <a:t>为例</a:t>
            </a:r>
            <a:endParaRPr kumimoji="0" lang="zh-CN" altLang="en-US" sz="2800" b="1" i="0" u="none" strike="noStrike" kern="0" cap="none" spc="0" normalizeH="0" baseline="0" noProof="0" dirty="0">
              <a:ln>
                <a:noFill/>
              </a:ln>
              <a:solidFill>
                <a:srgbClr val="6817FF"/>
              </a:solidFill>
              <a:effectLst/>
              <a:uLnTx/>
              <a:uFillTx/>
              <a:latin typeface="微软雅黑"/>
              <a:ea typeface="微软雅黑"/>
              <a:cs typeface="+mj-cs"/>
            </a:endParaRPr>
          </a:p>
        </p:txBody>
      </p:sp>
      <p:pic>
        <p:nvPicPr>
          <p:cNvPr id="3" name="图片 2">
            <a:extLst>
              <a:ext uri="{FF2B5EF4-FFF2-40B4-BE49-F238E27FC236}">
                <a16:creationId xmlns:a16="http://schemas.microsoft.com/office/drawing/2014/main" id="{1D1A9C04-0A5F-41ED-B6EE-BD1162FEB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7358"/>
            <a:ext cx="9144000" cy="3954780"/>
          </a:xfrm>
          <a:prstGeom prst="rect">
            <a:avLst/>
          </a:prstGeom>
        </p:spPr>
      </p:pic>
      <p:sp>
        <p:nvSpPr>
          <p:cNvPr id="4" name="矩形 3">
            <a:extLst>
              <a:ext uri="{FF2B5EF4-FFF2-40B4-BE49-F238E27FC236}">
                <a16:creationId xmlns:a16="http://schemas.microsoft.com/office/drawing/2014/main" id="{CE54338D-2CFF-4EF8-AFD5-A8109D6A10F9}"/>
              </a:ext>
            </a:extLst>
          </p:cNvPr>
          <p:cNvSpPr/>
          <p:nvPr/>
        </p:nvSpPr>
        <p:spPr bwMode="auto">
          <a:xfrm>
            <a:off x="0" y="3281650"/>
            <a:ext cx="1955409" cy="323556"/>
          </a:xfrm>
          <a:prstGeom prst="rect">
            <a:avLst/>
          </a:prstGeom>
          <a:noFill/>
          <a:ln w="28575" cap="flat" cmpd="sng" algn="ctr">
            <a:solidFill>
              <a:srgbClr val="1AC604"/>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ea typeface="微软雅黑"/>
            </a:endParaRPr>
          </a:p>
        </p:txBody>
      </p:sp>
      <p:pic>
        <p:nvPicPr>
          <p:cNvPr id="5" name="图片 4">
            <a:extLst>
              <a:ext uri="{FF2B5EF4-FFF2-40B4-BE49-F238E27FC236}">
                <a16:creationId xmlns:a16="http://schemas.microsoft.com/office/drawing/2014/main" id="{BEA64110-11E9-4E0F-BA00-3DAB5BD6C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81" y="2043533"/>
            <a:ext cx="8720919" cy="4164218"/>
          </a:xfrm>
          <a:prstGeom prst="rect">
            <a:avLst/>
          </a:prstGeom>
          <a:ln>
            <a:solidFill>
              <a:srgbClr val="000000"/>
            </a:solidFill>
          </a:ln>
        </p:spPr>
      </p:pic>
      <p:sp>
        <p:nvSpPr>
          <p:cNvPr id="6" name="矩形 5">
            <a:extLst>
              <a:ext uri="{FF2B5EF4-FFF2-40B4-BE49-F238E27FC236}">
                <a16:creationId xmlns:a16="http://schemas.microsoft.com/office/drawing/2014/main" id="{5CBC942C-2CF2-4AD3-9DD1-E81AEB3FA9E0}"/>
              </a:ext>
            </a:extLst>
          </p:cNvPr>
          <p:cNvSpPr/>
          <p:nvPr/>
        </p:nvSpPr>
        <p:spPr bwMode="auto">
          <a:xfrm>
            <a:off x="510195" y="4677984"/>
            <a:ext cx="1955409" cy="323556"/>
          </a:xfrm>
          <a:prstGeom prst="rect">
            <a:avLst/>
          </a:prstGeom>
          <a:noFill/>
          <a:ln w="28575" cap="flat" cmpd="sng" algn="ctr">
            <a:solidFill>
              <a:srgbClr val="1AC604"/>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400" fontAlgn="base">
              <a:spcBef>
                <a:spcPct val="50000"/>
              </a:spcBef>
              <a:spcAft>
                <a:spcPct val="0"/>
              </a:spcAft>
            </a:pPr>
            <a:endParaRPr lang="zh-CN" altLang="en-US" sz="2400">
              <a:solidFill>
                <a:srgbClr val="000000"/>
              </a:solidFill>
              <a:ea typeface="微软雅黑"/>
            </a:endParaRPr>
          </a:p>
        </p:txBody>
      </p:sp>
      <p:sp>
        <p:nvSpPr>
          <p:cNvPr id="7" name="矩形 6">
            <a:extLst>
              <a:ext uri="{FF2B5EF4-FFF2-40B4-BE49-F238E27FC236}">
                <a16:creationId xmlns:a16="http://schemas.microsoft.com/office/drawing/2014/main" id="{6FDDE1C6-B8E5-4DC0-92C2-A68C7E66B8A1}"/>
              </a:ext>
            </a:extLst>
          </p:cNvPr>
          <p:cNvSpPr/>
          <p:nvPr/>
        </p:nvSpPr>
        <p:spPr bwMode="auto">
          <a:xfrm>
            <a:off x="2474745" y="3193655"/>
            <a:ext cx="665498" cy="335573"/>
          </a:xfrm>
          <a:prstGeom prst="rect">
            <a:avLst/>
          </a:prstGeom>
          <a:noFill/>
          <a:ln w="28575" cap="flat" cmpd="sng" algn="ctr">
            <a:solidFill>
              <a:srgbClr val="1AC604"/>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ea typeface="微软雅黑"/>
            </a:endParaRPr>
          </a:p>
        </p:txBody>
      </p:sp>
      <p:pic>
        <p:nvPicPr>
          <p:cNvPr id="8" name="Picture 7">
            <a:extLst>
              <a:ext uri="{FF2B5EF4-FFF2-40B4-BE49-F238E27FC236}">
                <a16:creationId xmlns:a16="http://schemas.microsoft.com/office/drawing/2014/main" id="{DECE9239-582D-4E27-AC9E-EF0E2B9C88C7}"/>
              </a:ext>
            </a:extLst>
          </p:cNvPr>
          <p:cNvPicPr>
            <a:picLocks noChangeAspect="1"/>
          </p:cNvPicPr>
          <p:nvPr/>
        </p:nvPicPr>
        <p:blipFill>
          <a:blip r:embed="rId4"/>
          <a:stretch>
            <a:fillRect/>
          </a:stretch>
        </p:blipFill>
        <p:spPr>
          <a:xfrm>
            <a:off x="5887300" y="3348653"/>
            <a:ext cx="2133898" cy="438211"/>
          </a:xfrm>
          <a:prstGeom prst="rect">
            <a:avLst/>
          </a:prstGeom>
          <a:ln>
            <a:noFill/>
          </a:ln>
          <a:effectLst>
            <a:outerShdw blurRad="190500" algn="tl" rotWithShape="0">
              <a:srgbClr val="000000">
                <a:alpha val="70000"/>
              </a:srgbClr>
            </a:outerShdw>
          </a:effectLst>
        </p:spPr>
      </p:pic>
      <p:sp>
        <p:nvSpPr>
          <p:cNvPr id="9" name="矩形 6">
            <a:extLst>
              <a:ext uri="{FF2B5EF4-FFF2-40B4-BE49-F238E27FC236}">
                <a16:creationId xmlns:a16="http://schemas.microsoft.com/office/drawing/2014/main" id="{D0D26BEC-8F83-41D0-BBC2-EC2DD040E2CA}"/>
              </a:ext>
            </a:extLst>
          </p:cNvPr>
          <p:cNvSpPr/>
          <p:nvPr/>
        </p:nvSpPr>
        <p:spPr bwMode="auto">
          <a:xfrm>
            <a:off x="5887301" y="3361442"/>
            <a:ext cx="2133899" cy="438211"/>
          </a:xfrm>
          <a:prstGeom prst="rect">
            <a:avLst/>
          </a:prstGeom>
          <a:noFill/>
          <a:ln w="28575" cap="flat" cmpd="sng" algn="ctr">
            <a:solidFill>
              <a:srgbClr val="7030A0"/>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400" fontAlgn="base">
              <a:spcBef>
                <a:spcPct val="50000"/>
              </a:spcBef>
              <a:spcAft>
                <a:spcPct val="0"/>
              </a:spcAft>
              <a:defRPr/>
            </a:pPr>
            <a:endParaRPr lang="zh-CN" altLang="en-US" sz="240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7041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9">
            <a:extLst>
              <a:ext uri="{FF2B5EF4-FFF2-40B4-BE49-F238E27FC236}">
                <a16:creationId xmlns:a16="http://schemas.microsoft.com/office/drawing/2014/main" id="{5DB68071-6625-46E4-A633-F22B46434677}"/>
              </a:ext>
            </a:extLst>
          </p:cNvPr>
          <p:cNvSpPr/>
          <p:nvPr/>
        </p:nvSpPr>
        <p:spPr bwMode="auto">
          <a:xfrm>
            <a:off x="5627077" y="4975942"/>
            <a:ext cx="5444197" cy="829994"/>
          </a:xfrm>
          <a:custGeom>
            <a:avLst/>
            <a:gdLst>
              <a:gd name="connsiteX0" fmla="*/ 0 w 5444197"/>
              <a:gd name="connsiteY0" fmla="*/ 0 h 829994"/>
              <a:gd name="connsiteX1" fmla="*/ 0 w 5444197"/>
              <a:gd name="connsiteY1" fmla="*/ 0 h 829994"/>
              <a:gd name="connsiteX2" fmla="*/ 267286 w 5444197"/>
              <a:gd name="connsiteY2" fmla="*/ 112542 h 829994"/>
              <a:gd name="connsiteX3" fmla="*/ 450166 w 5444197"/>
              <a:gd name="connsiteY3" fmla="*/ 267286 h 829994"/>
              <a:gd name="connsiteX4" fmla="*/ 506437 w 5444197"/>
              <a:gd name="connsiteY4" fmla="*/ 309490 h 829994"/>
              <a:gd name="connsiteX5" fmla="*/ 633046 w 5444197"/>
              <a:gd name="connsiteY5" fmla="*/ 422031 h 829994"/>
              <a:gd name="connsiteX6" fmla="*/ 703385 w 5444197"/>
              <a:gd name="connsiteY6" fmla="*/ 464234 h 829994"/>
              <a:gd name="connsiteX7" fmla="*/ 801858 w 5444197"/>
              <a:gd name="connsiteY7" fmla="*/ 548640 h 829994"/>
              <a:gd name="connsiteX8" fmla="*/ 872197 w 5444197"/>
              <a:gd name="connsiteY8" fmla="*/ 590843 h 829994"/>
              <a:gd name="connsiteX9" fmla="*/ 914400 w 5444197"/>
              <a:gd name="connsiteY9" fmla="*/ 618979 h 829994"/>
              <a:gd name="connsiteX10" fmla="*/ 970671 w 5444197"/>
              <a:gd name="connsiteY10" fmla="*/ 661182 h 829994"/>
              <a:gd name="connsiteX11" fmla="*/ 1069145 w 5444197"/>
              <a:gd name="connsiteY11" fmla="*/ 689317 h 829994"/>
              <a:gd name="connsiteX12" fmla="*/ 1097280 w 5444197"/>
              <a:gd name="connsiteY12" fmla="*/ 717453 h 829994"/>
              <a:gd name="connsiteX13" fmla="*/ 1223889 w 5444197"/>
              <a:gd name="connsiteY13" fmla="*/ 773723 h 829994"/>
              <a:gd name="connsiteX14" fmla="*/ 1252025 w 5444197"/>
              <a:gd name="connsiteY14" fmla="*/ 801859 h 829994"/>
              <a:gd name="connsiteX15" fmla="*/ 1294228 w 5444197"/>
              <a:gd name="connsiteY15" fmla="*/ 829994 h 829994"/>
              <a:gd name="connsiteX16" fmla="*/ 5444197 w 5444197"/>
              <a:gd name="connsiteY16" fmla="*/ 196948 h 829994"/>
              <a:gd name="connsiteX17" fmla="*/ 98474 w 5444197"/>
              <a:gd name="connsiteY17" fmla="*/ 28136 h 829994"/>
              <a:gd name="connsiteX18" fmla="*/ 984738 w 5444197"/>
              <a:gd name="connsiteY18" fmla="*/ 393896 h 82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4197" h="829994">
                <a:moveTo>
                  <a:pt x="0" y="0"/>
                </a:moveTo>
                <a:lnTo>
                  <a:pt x="0" y="0"/>
                </a:lnTo>
                <a:cubicBezTo>
                  <a:pt x="37003" y="14232"/>
                  <a:pt x="208859" y="73591"/>
                  <a:pt x="267286" y="112542"/>
                </a:cubicBezTo>
                <a:cubicBezTo>
                  <a:pt x="449899" y="234284"/>
                  <a:pt x="338692" y="169746"/>
                  <a:pt x="450166" y="267286"/>
                </a:cubicBezTo>
                <a:cubicBezTo>
                  <a:pt x="467811" y="282726"/>
                  <a:pt x="488792" y="294050"/>
                  <a:pt x="506437" y="309490"/>
                </a:cubicBezTo>
                <a:cubicBezTo>
                  <a:pt x="593323" y="385515"/>
                  <a:pt x="531373" y="350860"/>
                  <a:pt x="633046" y="422031"/>
                </a:cubicBezTo>
                <a:cubicBezTo>
                  <a:pt x="655446" y="437711"/>
                  <a:pt x="680634" y="449067"/>
                  <a:pt x="703385" y="464234"/>
                </a:cubicBezTo>
                <a:cubicBezTo>
                  <a:pt x="911212" y="602785"/>
                  <a:pt x="627980" y="418232"/>
                  <a:pt x="801858" y="548640"/>
                </a:cubicBezTo>
                <a:cubicBezTo>
                  <a:pt x="823732" y="565046"/>
                  <a:pt x="849010" y="576351"/>
                  <a:pt x="872197" y="590843"/>
                </a:cubicBezTo>
                <a:cubicBezTo>
                  <a:pt x="886534" y="599804"/>
                  <a:pt x="900642" y="609152"/>
                  <a:pt x="914400" y="618979"/>
                </a:cubicBezTo>
                <a:cubicBezTo>
                  <a:pt x="933479" y="632607"/>
                  <a:pt x="950314" y="649549"/>
                  <a:pt x="970671" y="661182"/>
                </a:cubicBezTo>
                <a:cubicBezTo>
                  <a:pt x="986371" y="670154"/>
                  <a:pt x="1056959" y="686271"/>
                  <a:pt x="1069145" y="689317"/>
                </a:cubicBezTo>
                <a:cubicBezTo>
                  <a:pt x="1078523" y="698696"/>
                  <a:pt x="1085417" y="711521"/>
                  <a:pt x="1097280" y="717453"/>
                </a:cubicBezTo>
                <a:cubicBezTo>
                  <a:pt x="1201390" y="769508"/>
                  <a:pt x="1154921" y="718549"/>
                  <a:pt x="1223889" y="773723"/>
                </a:cubicBezTo>
                <a:cubicBezTo>
                  <a:pt x="1234246" y="782009"/>
                  <a:pt x="1241668" y="793573"/>
                  <a:pt x="1252025" y="801859"/>
                </a:cubicBezTo>
                <a:cubicBezTo>
                  <a:pt x="1265227" y="812421"/>
                  <a:pt x="1294228" y="829994"/>
                  <a:pt x="1294228" y="829994"/>
                </a:cubicBezTo>
                <a:lnTo>
                  <a:pt x="5444197" y="196948"/>
                </a:lnTo>
                <a:lnTo>
                  <a:pt x="98474" y="28136"/>
                </a:lnTo>
                <a:lnTo>
                  <a:pt x="984738" y="393896"/>
                </a:lnTo>
              </a:path>
            </a:pathLst>
          </a:custGeom>
          <a:noFill/>
          <a:ln w="9525" cap="flat" cmpd="sng" algn="ctr">
            <a:no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400" fontAlgn="base">
              <a:spcBef>
                <a:spcPct val="50000"/>
              </a:spcBef>
              <a:spcAft>
                <a:spcPct val="0"/>
              </a:spcAft>
              <a:defRPr/>
            </a:pPr>
            <a:endParaRPr lang="zh-CN" altLang="en-US" sz="2400">
              <a:solidFill>
                <a:srgbClr val="000000"/>
              </a:solidFill>
              <a:latin typeface="微软雅黑" panose="020B0503020204020204" pitchFamily="34" charset="-122"/>
              <a:ea typeface="微软雅黑" panose="020B0503020204020204" pitchFamily="34" charset="-122"/>
            </a:endParaRPr>
          </a:p>
        </p:txBody>
      </p:sp>
      <p:sp>
        <p:nvSpPr>
          <p:cNvPr id="16" name="圆角矩形标注 11">
            <a:extLst>
              <a:ext uri="{FF2B5EF4-FFF2-40B4-BE49-F238E27FC236}">
                <a16:creationId xmlns:a16="http://schemas.microsoft.com/office/drawing/2014/main" id="{CA5C42CA-CC76-48ED-AFC2-7E8F5212265F}"/>
              </a:ext>
            </a:extLst>
          </p:cNvPr>
          <p:cNvSpPr/>
          <p:nvPr/>
        </p:nvSpPr>
        <p:spPr bwMode="auto">
          <a:xfrm>
            <a:off x="4670474" y="4680521"/>
            <a:ext cx="1694820" cy="1561514"/>
          </a:xfrm>
          <a:prstGeom prst="wedgeRoundRectCallout">
            <a:avLst/>
          </a:prstGeom>
          <a:noFill/>
          <a:ln w="9525" cap="flat" cmpd="sng" algn="ctr">
            <a:no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400" fontAlgn="base">
              <a:spcBef>
                <a:spcPct val="50000"/>
              </a:spcBef>
              <a:spcAft>
                <a:spcPct val="0"/>
              </a:spcAft>
              <a:defRPr/>
            </a:pPr>
            <a:endParaRPr lang="zh-CN" altLang="en-US" sz="2400">
              <a:solidFill>
                <a:srgbClr val="000000"/>
              </a:solidFill>
              <a:latin typeface="微软雅黑" panose="020B0503020204020204" pitchFamily="34" charset="-122"/>
              <a:ea typeface="微软雅黑" panose="020B0503020204020204" pitchFamily="34" charset="-122"/>
            </a:endParaRPr>
          </a:p>
        </p:txBody>
      </p:sp>
      <p:sp>
        <p:nvSpPr>
          <p:cNvPr id="17" name="标题 1">
            <a:extLst>
              <a:ext uri="{FF2B5EF4-FFF2-40B4-BE49-F238E27FC236}">
                <a16:creationId xmlns:a16="http://schemas.microsoft.com/office/drawing/2014/main" id="{6EF74D32-5AE3-45EB-B980-A72C44CC6353}"/>
              </a:ext>
            </a:extLst>
          </p:cNvPr>
          <p:cNvSpPr txBox="1">
            <a:spLocks/>
          </p:cNvSpPr>
          <p:nvPr/>
        </p:nvSpPr>
        <p:spPr>
          <a:xfrm>
            <a:off x="175552" y="296656"/>
            <a:ext cx="7369175" cy="83661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213ED"/>
                </a:solidFill>
                <a:latin typeface="微软雅黑" panose="020B0503020204020204" pitchFamily="34" charset="-122"/>
                <a:ea typeface="微软雅黑" panose="020B0503020204020204" pitchFamily="34" charset="-122"/>
              </a:rPr>
              <a:t>第三方资源的导入</a:t>
            </a:r>
            <a:r>
              <a:rPr lang="en-US" altLang="zh-CN" sz="2800" b="1" dirty="0">
                <a:solidFill>
                  <a:srgbClr val="3213ED"/>
                </a:solidFill>
                <a:latin typeface="微软雅黑" panose="020B0503020204020204" pitchFamily="34" charset="-122"/>
                <a:ea typeface="微软雅黑" panose="020B0503020204020204" pitchFamily="34" charset="-122"/>
              </a:rPr>
              <a:t>——</a:t>
            </a:r>
            <a:r>
              <a:rPr lang="zh-CN" altLang="en-US" sz="2800" b="1" dirty="0">
                <a:solidFill>
                  <a:srgbClr val="3213ED"/>
                </a:solidFill>
                <a:latin typeface="微软雅黑" panose="020B0503020204020204" pitchFamily="34" charset="-122"/>
                <a:ea typeface="微软雅黑" panose="020B0503020204020204" pitchFamily="34" charset="-122"/>
              </a:rPr>
              <a:t>以</a:t>
            </a:r>
            <a:r>
              <a:rPr lang="en-US" altLang="zh-CN" sz="2800" b="1" dirty="0">
                <a:solidFill>
                  <a:srgbClr val="3213ED"/>
                </a:solidFill>
                <a:latin typeface="微软雅黑" panose="020B0503020204020204" pitchFamily="34" charset="-122"/>
                <a:ea typeface="微软雅黑" panose="020B0503020204020204" pitchFamily="34" charset="-122"/>
              </a:rPr>
              <a:t>CNKI</a:t>
            </a:r>
            <a:r>
              <a:rPr lang="zh-CN" altLang="en-US" sz="2800" b="1" dirty="0">
                <a:solidFill>
                  <a:srgbClr val="3213ED"/>
                </a:solidFill>
                <a:latin typeface="微软雅黑" panose="020B0503020204020204" pitchFamily="34" charset="-122"/>
                <a:ea typeface="微软雅黑" panose="020B0503020204020204" pitchFamily="34" charset="-122"/>
              </a:rPr>
              <a:t>为例</a:t>
            </a:r>
          </a:p>
        </p:txBody>
      </p:sp>
      <p:pic>
        <p:nvPicPr>
          <p:cNvPr id="18" name="Picture 17">
            <a:extLst>
              <a:ext uri="{FF2B5EF4-FFF2-40B4-BE49-F238E27FC236}">
                <a16:creationId xmlns:a16="http://schemas.microsoft.com/office/drawing/2014/main" id="{E09750F7-00D7-4986-BFBC-A5A3E1100245}"/>
              </a:ext>
            </a:extLst>
          </p:cNvPr>
          <p:cNvPicPr>
            <a:picLocks noChangeAspect="1"/>
          </p:cNvPicPr>
          <p:nvPr/>
        </p:nvPicPr>
        <p:blipFill>
          <a:blip r:embed="rId2"/>
          <a:stretch>
            <a:fillRect/>
          </a:stretch>
        </p:blipFill>
        <p:spPr>
          <a:xfrm>
            <a:off x="372089" y="898418"/>
            <a:ext cx="6791677" cy="3682810"/>
          </a:xfrm>
          <a:prstGeom prst="rect">
            <a:avLst/>
          </a:prstGeom>
        </p:spPr>
      </p:pic>
      <p:pic>
        <p:nvPicPr>
          <p:cNvPr id="19" name="Picture 18">
            <a:extLst>
              <a:ext uri="{FF2B5EF4-FFF2-40B4-BE49-F238E27FC236}">
                <a16:creationId xmlns:a16="http://schemas.microsoft.com/office/drawing/2014/main" id="{E9B1D6CD-0D78-4178-8376-07C38E2B9C84}"/>
              </a:ext>
            </a:extLst>
          </p:cNvPr>
          <p:cNvPicPr>
            <a:picLocks noChangeAspect="1"/>
          </p:cNvPicPr>
          <p:nvPr/>
        </p:nvPicPr>
        <p:blipFill>
          <a:blip r:embed="rId3"/>
          <a:stretch>
            <a:fillRect/>
          </a:stretch>
        </p:blipFill>
        <p:spPr>
          <a:xfrm>
            <a:off x="4532861" y="3522860"/>
            <a:ext cx="4696480" cy="2619741"/>
          </a:xfrm>
          <a:prstGeom prst="rect">
            <a:avLst/>
          </a:prstGeom>
        </p:spPr>
      </p:pic>
      <p:sp>
        <p:nvSpPr>
          <p:cNvPr id="20" name="Chevron 4">
            <a:extLst>
              <a:ext uri="{FF2B5EF4-FFF2-40B4-BE49-F238E27FC236}">
                <a16:creationId xmlns:a16="http://schemas.microsoft.com/office/drawing/2014/main" id="{04E0F016-224C-47D1-A6BE-82131F84F734}"/>
              </a:ext>
            </a:extLst>
          </p:cNvPr>
          <p:cNvSpPr/>
          <p:nvPr/>
        </p:nvSpPr>
        <p:spPr bwMode="auto">
          <a:xfrm>
            <a:off x="-104824" y="2502784"/>
            <a:ext cx="1254836" cy="512632"/>
          </a:xfrm>
          <a:prstGeom prst="rect">
            <a:avLst/>
          </a:prstGeom>
          <a:noFill/>
          <a:ln>
            <a:noFill/>
          </a:ln>
          <a:effectLst/>
          <a:scene3d>
            <a:camera prst="orthographicFront"/>
            <a:lightRig rig="flat" dir="t"/>
          </a:scene3d>
          <a:sp3d/>
        </p:spPr>
        <p:txBody>
          <a:bodyPr lIns="96012" tIns="32004" rIns="32004" bIns="32004" spcCol="1270" anchor="ctr"/>
          <a:lstStyle/>
          <a:p>
            <a:pPr algn="ctr" defTabSz="1066800" fontAlgn="base">
              <a:lnSpc>
                <a:spcPct val="90000"/>
              </a:lnSpc>
              <a:spcBef>
                <a:spcPct val="0"/>
              </a:spcBef>
              <a:spcAft>
                <a:spcPct val="35000"/>
              </a:spcAft>
              <a:defRPr/>
            </a:pPr>
            <a:r>
              <a:rPr lang="zh-CN" altLang="en-US" sz="1600" b="1" kern="0" dirty="0">
                <a:solidFill>
                  <a:srgbClr val="1AC704"/>
                </a:solidFill>
                <a:latin typeface="Microsoft YaHei" pitchFamily="34" charset="-122"/>
                <a:ea typeface="Microsoft YaHei" pitchFamily="34" charset="-122"/>
              </a:rPr>
              <a:t>导入文件</a:t>
            </a:r>
            <a:endParaRPr lang="en-US" sz="1600" b="1" kern="0" dirty="0">
              <a:solidFill>
                <a:srgbClr val="1AC704"/>
              </a:solidFill>
              <a:latin typeface="Microsoft YaHei" pitchFamily="34" charset="-122"/>
              <a:ea typeface="Microsoft YaHei" pitchFamily="34" charset="-122"/>
            </a:endParaRPr>
          </a:p>
        </p:txBody>
      </p:sp>
      <p:sp>
        <p:nvSpPr>
          <p:cNvPr id="21" name="Chevron 6">
            <a:extLst>
              <a:ext uri="{FF2B5EF4-FFF2-40B4-BE49-F238E27FC236}">
                <a16:creationId xmlns:a16="http://schemas.microsoft.com/office/drawing/2014/main" id="{13F028CF-6FCF-4062-B9F1-59B8B481C59C}"/>
              </a:ext>
            </a:extLst>
          </p:cNvPr>
          <p:cNvSpPr/>
          <p:nvPr/>
        </p:nvSpPr>
        <p:spPr bwMode="auto">
          <a:xfrm>
            <a:off x="-329219" y="2880297"/>
            <a:ext cx="1520780" cy="512632"/>
          </a:xfrm>
          <a:prstGeom prst="rect">
            <a:avLst/>
          </a:prstGeom>
          <a:noFill/>
          <a:ln>
            <a:noFill/>
          </a:ln>
          <a:effectLst/>
          <a:scene3d>
            <a:camera prst="orthographicFront"/>
            <a:lightRig rig="flat" dir="t"/>
          </a:scene3d>
          <a:sp3d/>
        </p:spPr>
        <p:txBody>
          <a:bodyPr lIns="96012" tIns="32004" rIns="32004" bIns="32004" spcCol="1270" anchor="ctr"/>
          <a:lstStyle/>
          <a:p>
            <a:pPr algn="ctr" defTabSz="1066800" fontAlgn="base">
              <a:lnSpc>
                <a:spcPct val="90000"/>
              </a:lnSpc>
              <a:spcBef>
                <a:spcPct val="0"/>
              </a:spcBef>
              <a:spcAft>
                <a:spcPct val="35000"/>
              </a:spcAft>
              <a:defRPr/>
            </a:pPr>
            <a:r>
              <a:rPr lang="zh-CN" altLang="en-US" sz="1600" b="1" kern="0" dirty="0">
                <a:solidFill>
                  <a:srgbClr val="1AC704"/>
                </a:solidFill>
                <a:latin typeface="Microsoft YaHei" pitchFamily="34" charset="-122"/>
                <a:ea typeface="Microsoft YaHei" pitchFamily="34" charset="-122"/>
              </a:rPr>
              <a:t>选择过滤器</a:t>
            </a:r>
            <a:endParaRPr lang="en-US" sz="1600" b="1" kern="0" dirty="0">
              <a:solidFill>
                <a:srgbClr val="1AC704"/>
              </a:solidFill>
              <a:latin typeface="Microsoft YaHei" pitchFamily="34" charset="-122"/>
              <a:ea typeface="Microsoft YaHei" pitchFamily="34" charset="-122"/>
            </a:endParaRPr>
          </a:p>
        </p:txBody>
      </p:sp>
      <p:sp>
        <p:nvSpPr>
          <p:cNvPr id="22" name="Rectangle 21">
            <a:extLst>
              <a:ext uri="{FF2B5EF4-FFF2-40B4-BE49-F238E27FC236}">
                <a16:creationId xmlns:a16="http://schemas.microsoft.com/office/drawing/2014/main" id="{41A541B8-A78E-45F9-A926-E745E8C65F9B}"/>
              </a:ext>
            </a:extLst>
          </p:cNvPr>
          <p:cNvSpPr/>
          <p:nvPr/>
        </p:nvSpPr>
        <p:spPr>
          <a:xfrm>
            <a:off x="56805" y="3342602"/>
            <a:ext cx="1005403" cy="313932"/>
          </a:xfrm>
          <a:prstGeom prst="rect">
            <a:avLst/>
          </a:prstGeom>
        </p:spPr>
        <p:txBody>
          <a:bodyPr wrap="none">
            <a:spAutoFit/>
          </a:bodyPr>
          <a:lstStyle/>
          <a:p>
            <a:pPr algn="ctr" defTabSz="1066800" fontAlgn="base">
              <a:lnSpc>
                <a:spcPct val="90000"/>
              </a:lnSpc>
              <a:spcBef>
                <a:spcPct val="0"/>
              </a:spcBef>
              <a:spcAft>
                <a:spcPct val="35000"/>
              </a:spcAft>
              <a:defRPr/>
            </a:pPr>
            <a:r>
              <a:rPr lang="zh-CN" altLang="en-US" sz="1600" b="1" kern="0" dirty="0">
                <a:solidFill>
                  <a:srgbClr val="1AC704"/>
                </a:solidFill>
                <a:latin typeface="Microsoft YaHei" pitchFamily="34" charset="-122"/>
                <a:ea typeface="Microsoft YaHei" pitchFamily="34" charset="-122"/>
              </a:rPr>
              <a:t>保存位置</a:t>
            </a:r>
            <a:endParaRPr lang="en-US" sz="1600" b="1" kern="0" dirty="0">
              <a:solidFill>
                <a:srgbClr val="1AC704"/>
              </a:solidFill>
              <a:latin typeface="Microsoft YaHei" pitchFamily="34" charset="-122"/>
              <a:ea typeface="Microsoft YaHei" pitchFamily="34" charset="-122"/>
            </a:endParaRPr>
          </a:p>
        </p:txBody>
      </p:sp>
      <p:sp>
        <p:nvSpPr>
          <p:cNvPr id="23" name="Rectangle 22">
            <a:extLst>
              <a:ext uri="{FF2B5EF4-FFF2-40B4-BE49-F238E27FC236}">
                <a16:creationId xmlns:a16="http://schemas.microsoft.com/office/drawing/2014/main" id="{E70DFDE1-2499-4017-B0BF-F93AF4CF9933}"/>
              </a:ext>
            </a:extLst>
          </p:cNvPr>
          <p:cNvSpPr/>
          <p:nvPr/>
        </p:nvSpPr>
        <p:spPr>
          <a:xfrm>
            <a:off x="2775282" y="967729"/>
            <a:ext cx="513350" cy="406930"/>
          </a:xfrm>
          <a:prstGeom prst="rect">
            <a:avLst/>
          </a:prstGeom>
          <a:noFill/>
          <a:ln w="28575" cap="flat" cmpd="sng" algn="ctr">
            <a:solidFill>
              <a:srgbClr val="1AC704"/>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E293F216-5BA7-4065-8D1B-9B7FD33BA370}"/>
              </a:ext>
            </a:extLst>
          </p:cNvPr>
          <p:cNvSpPr/>
          <p:nvPr/>
        </p:nvSpPr>
        <p:spPr>
          <a:xfrm>
            <a:off x="4488088" y="1432598"/>
            <a:ext cx="869975" cy="264846"/>
          </a:xfrm>
          <a:prstGeom prst="rect">
            <a:avLst/>
          </a:prstGeom>
          <a:noFill/>
          <a:ln w="28575" cap="flat" cmpd="sng" algn="ctr">
            <a:solidFill>
              <a:srgbClr val="1AC704"/>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5" name="Arrow: Down 24">
            <a:extLst>
              <a:ext uri="{FF2B5EF4-FFF2-40B4-BE49-F238E27FC236}">
                <a16:creationId xmlns:a16="http://schemas.microsoft.com/office/drawing/2014/main" id="{A666DD27-C8D7-49F6-BBB4-C226171D1974}"/>
              </a:ext>
            </a:extLst>
          </p:cNvPr>
          <p:cNvSpPr/>
          <p:nvPr/>
        </p:nvSpPr>
        <p:spPr>
          <a:xfrm rot="18365829">
            <a:off x="4805454" y="3019959"/>
            <a:ext cx="198401" cy="598006"/>
          </a:xfrm>
          <a:prstGeom prst="downArrow">
            <a:avLst/>
          </a:prstGeom>
          <a:gradFill rotWithShape="1">
            <a:gsLst>
              <a:gs pos="0">
                <a:srgbClr val="6817FF">
                  <a:tint val="100000"/>
                  <a:shade val="100000"/>
                  <a:satMod val="130000"/>
                </a:srgbClr>
              </a:gs>
              <a:gs pos="100000">
                <a:srgbClr val="6817FF">
                  <a:tint val="50000"/>
                  <a:shade val="100000"/>
                  <a:satMod val="350000"/>
                </a:srgbClr>
              </a:gs>
            </a:gsLst>
            <a:lin ang="16200000" scaled="0"/>
          </a:gradFill>
          <a:ln w="9525" cap="flat" cmpd="sng" algn="ctr">
            <a:solidFill>
              <a:srgbClr val="6817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3A2FD112-71CF-4990-B5E2-76A8D4AE3E5B}"/>
              </a:ext>
            </a:extLst>
          </p:cNvPr>
          <p:cNvSpPr/>
          <p:nvPr/>
        </p:nvSpPr>
        <p:spPr>
          <a:xfrm>
            <a:off x="6902078" y="3924416"/>
            <a:ext cx="2067379" cy="183277"/>
          </a:xfrm>
          <a:prstGeom prst="rect">
            <a:avLst/>
          </a:prstGeom>
          <a:noFill/>
          <a:ln w="2857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AF30327-D601-47BE-BD00-26B9F8024A2C}"/>
              </a:ext>
            </a:extLst>
          </p:cNvPr>
          <p:cNvSpPr/>
          <p:nvPr/>
        </p:nvSpPr>
        <p:spPr>
          <a:xfrm>
            <a:off x="6881101" y="3192874"/>
            <a:ext cx="1864678" cy="400110"/>
          </a:xfrm>
          <a:prstGeom prst="rect">
            <a:avLst/>
          </a:prstGeom>
        </p:spPr>
        <p:txBody>
          <a:bodyPr wrap="none">
            <a:spAutoFit/>
          </a:bodyPr>
          <a:lstStyle/>
          <a:p>
            <a:r>
              <a:rPr lang="en-US" sz="2000" b="1" dirty="0">
                <a:solidFill>
                  <a:srgbClr val="000000"/>
                </a:solidFill>
                <a:latin typeface="Calibri" panose="020F0502020204030204"/>
              </a:rPr>
              <a:t>Endnote Import</a:t>
            </a:r>
          </a:p>
        </p:txBody>
      </p:sp>
    </p:spTree>
    <p:extLst>
      <p:ext uri="{BB962C8B-B14F-4D97-AF65-F5344CB8AC3E}">
        <p14:creationId xmlns:p14="http://schemas.microsoft.com/office/powerpoint/2010/main" val="36088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animBg="1"/>
      <p:bldP spid="24" grpId="0" animBg="1"/>
      <p:bldP spid="25" grpId="0" animBg="1"/>
      <p:bldP spid="26" grpId="0" animBg="1"/>
      <p:bldP spid="2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957CA46A-54D2-4341-B369-86ED6CC89901}"/>
              </a:ext>
            </a:extLst>
          </p:cNvPr>
          <p:cNvPicPr>
            <a:picLocks noChangeAspect="1"/>
          </p:cNvPicPr>
          <p:nvPr/>
        </p:nvPicPr>
        <p:blipFill>
          <a:blip r:embed="rId2"/>
          <a:stretch>
            <a:fillRect/>
          </a:stretch>
        </p:blipFill>
        <p:spPr>
          <a:xfrm>
            <a:off x="0" y="1661394"/>
            <a:ext cx="9173792" cy="4037657"/>
          </a:xfrm>
          <a:prstGeom prst="rect">
            <a:avLst/>
          </a:prstGeom>
        </p:spPr>
      </p:pic>
      <p:sp>
        <p:nvSpPr>
          <p:cNvPr id="8" name="矩形 3">
            <a:extLst>
              <a:ext uri="{FF2B5EF4-FFF2-40B4-BE49-F238E27FC236}">
                <a16:creationId xmlns:a16="http://schemas.microsoft.com/office/drawing/2014/main" id="{957164CD-332C-4B6C-BD15-DDC904BA92D6}"/>
              </a:ext>
            </a:extLst>
          </p:cNvPr>
          <p:cNvSpPr/>
          <p:nvPr/>
        </p:nvSpPr>
        <p:spPr bwMode="auto">
          <a:xfrm>
            <a:off x="2344971" y="2625754"/>
            <a:ext cx="6316393" cy="2570852"/>
          </a:xfrm>
          <a:prstGeom prst="rect">
            <a:avLst/>
          </a:prstGeom>
          <a:noFill/>
          <a:ln w="28575" cap="flat" cmpd="sng" algn="ctr">
            <a:solidFill>
              <a:srgbClr val="1AC604"/>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标题 1">
            <a:extLst>
              <a:ext uri="{FF2B5EF4-FFF2-40B4-BE49-F238E27FC236}">
                <a16:creationId xmlns:a16="http://schemas.microsoft.com/office/drawing/2014/main" id="{2811839B-B121-44E2-AEF2-A48C97EB1F41}"/>
              </a:ext>
            </a:extLst>
          </p:cNvPr>
          <p:cNvSpPr txBox="1">
            <a:spLocks/>
          </p:cNvSpPr>
          <p:nvPr/>
        </p:nvSpPr>
        <p:spPr>
          <a:xfrm>
            <a:off x="133889" y="235000"/>
            <a:ext cx="7369175" cy="83661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rgbClr val="3213ED"/>
                </a:solidFill>
                <a:effectLst/>
                <a:uLnTx/>
                <a:uFillTx/>
                <a:latin typeface="微软雅黑" pitchFamily="34" charset="-122"/>
                <a:ea typeface="微软雅黑" pitchFamily="34" charset="-122"/>
                <a:cs typeface="+mj-cs"/>
              </a:rPr>
              <a:t>第三方资源的导入</a:t>
            </a:r>
            <a:r>
              <a:rPr kumimoji="0" lang="en-US" altLang="zh-CN" sz="2800" b="1" i="0" u="none" strike="noStrike" kern="1200" cap="none" spc="0" normalizeH="0" baseline="0" noProof="0" dirty="0">
                <a:ln>
                  <a:noFill/>
                </a:ln>
                <a:solidFill>
                  <a:srgbClr val="3213ED"/>
                </a:solidFill>
                <a:effectLst/>
                <a:uLnTx/>
                <a:uFillTx/>
                <a:latin typeface="微软雅黑" pitchFamily="34" charset="-122"/>
                <a:ea typeface="微软雅黑" pitchFamily="34" charset="-122"/>
                <a:cs typeface="+mj-cs"/>
              </a:rPr>
              <a:t>——</a:t>
            </a:r>
            <a:r>
              <a:rPr kumimoji="0" lang="zh-CN" altLang="en-US" sz="2800" b="1" i="0" u="none" strike="noStrike" kern="1200" cap="none" spc="0" normalizeH="0" baseline="0" noProof="0" dirty="0">
                <a:ln>
                  <a:noFill/>
                </a:ln>
                <a:solidFill>
                  <a:srgbClr val="3213ED"/>
                </a:solidFill>
                <a:effectLst/>
                <a:uLnTx/>
                <a:uFillTx/>
                <a:latin typeface="微软雅黑" pitchFamily="34" charset="-122"/>
                <a:ea typeface="微软雅黑" pitchFamily="34" charset="-122"/>
                <a:cs typeface="+mj-cs"/>
              </a:rPr>
              <a:t>以</a:t>
            </a:r>
            <a:r>
              <a:rPr kumimoji="0" lang="en-US" altLang="zh-CN" sz="2800" b="1" i="0" u="none" strike="noStrike" kern="1200" cap="none" spc="0" normalizeH="0" baseline="0" noProof="0" dirty="0">
                <a:ln>
                  <a:noFill/>
                </a:ln>
                <a:solidFill>
                  <a:srgbClr val="3213ED"/>
                </a:solidFill>
                <a:effectLst/>
                <a:uLnTx/>
                <a:uFillTx/>
                <a:latin typeface="微软雅黑" pitchFamily="34" charset="-122"/>
                <a:ea typeface="微软雅黑" pitchFamily="34" charset="-122"/>
                <a:cs typeface="+mj-cs"/>
              </a:rPr>
              <a:t>CNKI</a:t>
            </a:r>
            <a:r>
              <a:rPr kumimoji="0" lang="zh-CN" altLang="en-US" sz="2800" b="1" i="0" u="none" strike="noStrike" kern="1200" cap="none" spc="0" normalizeH="0" baseline="0" noProof="0" dirty="0">
                <a:ln>
                  <a:noFill/>
                </a:ln>
                <a:solidFill>
                  <a:srgbClr val="3213ED"/>
                </a:solidFill>
                <a:effectLst/>
                <a:uLnTx/>
                <a:uFillTx/>
                <a:latin typeface="微软雅黑" pitchFamily="34" charset="-122"/>
                <a:ea typeface="微软雅黑" pitchFamily="34" charset="-122"/>
                <a:cs typeface="+mj-cs"/>
              </a:rPr>
              <a:t>为例</a:t>
            </a:r>
          </a:p>
        </p:txBody>
      </p:sp>
      <p:pic>
        <p:nvPicPr>
          <p:cNvPr id="9" name="Picture 8">
            <a:extLst>
              <a:ext uri="{FF2B5EF4-FFF2-40B4-BE49-F238E27FC236}">
                <a16:creationId xmlns:a16="http://schemas.microsoft.com/office/drawing/2014/main" id="{B1745392-4D34-41BE-8709-E684BB098EC3}"/>
              </a:ext>
            </a:extLst>
          </p:cNvPr>
          <p:cNvPicPr>
            <a:picLocks noChangeAspect="1"/>
          </p:cNvPicPr>
          <p:nvPr/>
        </p:nvPicPr>
        <p:blipFill>
          <a:blip r:embed="rId3"/>
          <a:stretch>
            <a:fillRect/>
          </a:stretch>
        </p:blipFill>
        <p:spPr>
          <a:xfrm>
            <a:off x="29792" y="786809"/>
            <a:ext cx="9144000" cy="1039277"/>
          </a:xfrm>
          <a:prstGeom prst="rect">
            <a:avLst/>
          </a:prstGeom>
        </p:spPr>
      </p:pic>
    </p:spTree>
    <p:extLst>
      <p:ext uri="{BB962C8B-B14F-4D97-AF65-F5344CB8AC3E}">
        <p14:creationId xmlns:p14="http://schemas.microsoft.com/office/powerpoint/2010/main" val="273501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5">
            <a:extLst>
              <a:ext uri="{FF2B5EF4-FFF2-40B4-BE49-F238E27FC236}">
                <a16:creationId xmlns:a16="http://schemas.microsoft.com/office/drawing/2014/main" id="{1841CCD7-CCF1-4B46-8243-68C72DC973EE}"/>
              </a:ext>
            </a:extLst>
          </p:cNvPr>
          <p:cNvSpPr/>
          <p:nvPr/>
        </p:nvSpPr>
        <p:spPr>
          <a:xfrm rot="1951469">
            <a:off x="6490211" y="2794107"/>
            <a:ext cx="903288" cy="127000"/>
          </a:xfrm>
          <a:prstGeom prst="rect">
            <a:avLst/>
          </a:prstGeom>
          <a:solidFill>
            <a:srgbClr val="6817FF"/>
          </a:solidFill>
          <a:ln w="12700" cap="flat" cmpd="sng" algn="ctr">
            <a:solidFill>
              <a:srgbClr val="6817FF"/>
            </a:solid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a:endParaRPr>
          </a:p>
        </p:txBody>
      </p:sp>
      <p:sp>
        <p:nvSpPr>
          <p:cNvPr id="6" name="Rectangle 34">
            <a:extLst>
              <a:ext uri="{FF2B5EF4-FFF2-40B4-BE49-F238E27FC236}">
                <a16:creationId xmlns:a16="http://schemas.microsoft.com/office/drawing/2014/main" id="{281A91C7-F723-4CD9-B2B1-3A9A6134C034}"/>
              </a:ext>
            </a:extLst>
          </p:cNvPr>
          <p:cNvSpPr/>
          <p:nvPr/>
        </p:nvSpPr>
        <p:spPr>
          <a:xfrm rot="7777309">
            <a:off x="4420478" y="3012775"/>
            <a:ext cx="1071563" cy="125412"/>
          </a:xfrm>
          <a:prstGeom prst="rect">
            <a:avLst/>
          </a:prstGeom>
          <a:solidFill>
            <a:srgbClr val="666666"/>
          </a:solidFill>
          <a:ln w="12700" cap="flat" cmpd="sng" algn="ctr">
            <a:no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a:endParaRPr>
          </a:p>
        </p:txBody>
      </p:sp>
      <p:sp>
        <p:nvSpPr>
          <p:cNvPr id="7" name="Rectangle 33">
            <a:extLst>
              <a:ext uri="{FF2B5EF4-FFF2-40B4-BE49-F238E27FC236}">
                <a16:creationId xmlns:a16="http://schemas.microsoft.com/office/drawing/2014/main" id="{5EBA18E4-A63C-4B63-BCAB-60802433F77A}"/>
              </a:ext>
            </a:extLst>
          </p:cNvPr>
          <p:cNvSpPr/>
          <p:nvPr/>
        </p:nvSpPr>
        <p:spPr>
          <a:xfrm rot="14499115">
            <a:off x="3552014" y="3177712"/>
            <a:ext cx="623683" cy="152171"/>
          </a:xfrm>
          <a:prstGeom prst="rect">
            <a:avLst/>
          </a:prstGeom>
          <a:solidFill>
            <a:srgbClr val="666666"/>
          </a:solidFill>
          <a:ln w="12700" cap="flat" cmpd="sng" algn="ctr">
            <a:no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a:endParaRPr>
          </a:p>
        </p:txBody>
      </p:sp>
      <p:sp>
        <p:nvSpPr>
          <p:cNvPr id="8" name="Rectangle 32">
            <a:extLst>
              <a:ext uri="{FF2B5EF4-FFF2-40B4-BE49-F238E27FC236}">
                <a16:creationId xmlns:a16="http://schemas.microsoft.com/office/drawing/2014/main" id="{50CDF204-1CDC-40F1-B008-8AC43BF9AF32}"/>
              </a:ext>
            </a:extLst>
          </p:cNvPr>
          <p:cNvSpPr/>
          <p:nvPr/>
        </p:nvSpPr>
        <p:spPr>
          <a:xfrm rot="19252124">
            <a:off x="1912174" y="2873283"/>
            <a:ext cx="444500" cy="125412"/>
          </a:xfrm>
          <a:prstGeom prst="rect">
            <a:avLst/>
          </a:prstGeom>
          <a:solidFill>
            <a:srgbClr val="666666"/>
          </a:solidFill>
          <a:ln w="12700" cap="flat" cmpd="sng" algn="ctr">
            <a:no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a:endParaRPr>
          </a:p>
        </p:txBody>
      </p:sp>
      <p:grpSp>
        <p:nvGrpSpPr>
          <p:cNvPr id="9" name="Group 37">
            <a:extLst>
              <a:ext uri="{FF2B5EF4-FFF2-40B4-BE49-F238E27FC236}">
                <a16:creationId xmlns:a16="http://schemas.microsoft.com/office/drawing/2014/main" id="{95BA709B-A7C3-48A0-877F-268FEE3527ED}"/>
              </a:ext>
            </a:extLst>
          </p:cNvPr>
          <p:cNvGrpSpPr>
            <a:grpSpLocks/>
          </p:cNvGrpSpPr>
          <p:nvPr/>
        </p:nvGrpSpPr>
        <p:grpSpPr bwMode="auto">
          <a:xfrm>
            <a:off x="399177" y="2747087"/>
            <a:ext cx="1698016" cy="1634567"/>
            <a:chOff x="327943" y="2635713"/>
            <a:chExt cx="2520000" cy="2520000"/>
          </a:xfrm>
        </p:grpSpPr>
        <p:sp>
          <p:nvSpPr>
            <p:cNvPr id="10" name="Oval 5">
              <a:extLst>
                <a:ext uri="{FF2B5EF4-FFF2-40B4-BE49-F238E27FC236}">
                  <a16:creationId xmlns:a16="http://schemas.microsoft.com/office/drawing/2014/main" id="{AC2FD7B9-C7A5-4076-98CE-F774FB1A0FC8}"/>
                </a:ext>
              </a:extLst>
            </p:cNvPr>
            <p:cNvSpPr/>
            <p:nvPr/>
          </p:nvSpPr>
          <p:spPr>
            <a:xfrm>
              <a:off x="327943" y="2635713"/>
              <a:ext cx="2520000" cy="2520000"/>
            </a:xfrm>
            <a:prstGeom prst="ellipse">
              <a:avLst/>
            </a:prstGeom>
            <a:noFill/>
            <a:ln w="101600" cap="flat" cmpd="sng" algn="ctr">
              <a:solidFill>
                <a:srgbClr val="FFFFFF">
                  <a:lumMod val="50000"/>
                </a:srgbClr>
              </a:solid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a:endParaRPr>
            </a:p>
          </p:txBody>
        </p:sp>
        <p:sp>
          <p:nvSpPr>
            <p:cNvPr id="11" name="Oval 3">
              <a:extLst>
                <a:ext uri="{FF2B5EF4-FFF2-40B4-BE49-F238E27FC236}">
                  <a16:creationId xmlns:a16="http://schemas.microsoft.com/office/drawing/2014/main" id="{AA3C5A01-E9C3-4B7B-8ACC-65E529A40B8C}"/>
                </a:ext>
              </a:extLst>
            </p:cNvPr>
            <p:cNvSpPr/>
            <p:nvPr/>
          </p:nvSpPr>
          <p:spPr>
            <a:xfrm>
              <a:off x="986922" y="3265713"/>
              <a:ext cx="1440228" cy="1439319"/>
            </a:xfrm>
            <a:prstGeom prst="ellipse">
              <a:avLst/>
            </a:prstGeom>
            <a:solidFill>
              <a:srgbClr val="FFFFFF">
                <a:lumMod val="50000"/>
              </a:srgbClr>
            </a:solidFill>
            <a:ln w="12700" cap="flat" cmpd="sng" algn="ctr">
              <a:no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a:endParaRPr>
            </a:p>
          </p:txBody>
        </p:sp>
        <p:sp>
          <p:nvSpPr>
            <p:cNvPr id="12" name="Oval 6">
              <a:extLst>
                <a:ext uri="{FF2B5EF4-FFF2-40B4-BE49-F238E27FC236}">
                  <a16:creationId xmlns:a16="http://schemas.microsoft.com/office/drawing/2014/main" id="{28B70FDA-AD6C-4BF6-BF27-06FC938AC0CF}"/>
                </a:ext>
              </a:extLst>
            </p:cNvPr>
            <p:cNvSpPr/>
            <p:nvPr/>
          </p:nvSpPr>
          <p:spPr>
            <a:xfrm>
              <a:off x="807489" y="3086393"/>
              <a:ext cx="1799092" cy="1799547"/>
            </a:xfrm>
            <a:prstGeom prst="ellipse">
              <a:avLst/>
            </a:prstGeom>
            <a:noFill/>
            <a:ln w="76200" cap="flat" cmpd="sng" algn="ctr">
              <a:solidFill>
                <a:srgbClr val="FFFFFF">
                  <a:lumMod val="50000"/>
                </a:srgbClr>
              </a:solid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a:endParaRPr>
            </a:p>
          </p:txBody>
        </p:sp>
        <p:sp>
          <p:nvSpPr>
            <p:cNvPr id="13" name="TextBox 7">
              <a:extLst>
                <a:ext uri="{FF2B5EF4-FFF2-40B4-BE49-F238E27FC236}">
                  <a16:creationId xmlns:a16="http://schemas.microsoft.com/office/drawing/2014/main" id="{200F51B3-F7F7-4A4D-AF7D-324F75EF34B1}"/>
                </a:ext>
              </a:extLst>
            </p:cNvPr>
            <p:cNvSpPr txBox="1"/>
            <p:nvPr/>
          </p:nvSpPr>
          <p:spPr>
            <a:xfrm>
              <a:off x="1091251" y="3699314"/>
              <a:ext cx="1213158" cy="616847"/>
            </a:xfrm>
            <a:prstGeom prst="rect">
              <a:avLst/>
            </a:prstGeom>
            <a:noFill/>
          </p:spPr>
          <p:txBody>
            <a:bodyPr wrap="square">
              <a:spAutoFit/>
            </a:bodyPr>
            <a:lstStyle/>
            <a:p>
              <a:pPr marL="0" marR="0" lvl="0" indent="0" algn="ctr" defTabSz="914377" eaLnBrk="0" fontAlgn="base" latinLnBrk="0" hangingPunct="0">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icrosoft YaHei" panose="020B0503020204020204" pitchFamily="34" charset="-122"/>
                </a:rPr>
                <a:t>检索</a:t>
              </a:r>
              <a:endPar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icrosoft YaHei" panose="020B0503020204020204" pitchFamily="34" charset="-122"/>
              </a:endParaRPr>
            </a:p>
          </p:txBody>
        </p:sp>
      </p:grpSp>
      <p:grpSp>
        <p:nvGrpSpPr>
          <p:cNvPr id="14" name="Group 38">
            <a:extLst>
              <a:ext uri="{FF2B5EF4-FFF2-40B4-BE49-F238E27FC236}">
                <a16:creationId xmlns:a16="http://schemas.microsoft.com/office/drawing/2014/main" id="{7E830D92-E272-4EFB-967D-E45DD7BCAC29}"/>
              </a:ext>
            </a:extLst>
          </p:cNvPr>
          <p:cNvGrpSpPr>
            <a:grpSpLocks/>
          </p:cNvGrpSpPr>
          <p:nvPr/>
        </p:nvGrpSpPr>
        <p:grpSpPr bwMode="auto">
          <a:xfrm>
            <a:off x="2245579" y="1579834"/>
            <a:ext cx="1699087" cy="1634567"/>
            <a:chOff x="2876971" y="1024103"/>
            <a:chExt cx="2520000" cy="2520000"/>
          </a:xfrm>
        </p:grpSpPr>
        <p:sp>
          <p:nvSpPr>
            <p:cNvPr id="15" name="Oval 8">
              <a:extLst>
                <a:ext uri="{FF2B5EF4-FFF2-40B4-BE49-F238E27FC236}">
                  <a16:creationId xmlns:a16="http://schemas.microsoft.com/office/drawing/2014/main" id="{A6408D33-4C4F-4B6C-98AD-512591734965}"/>
                </a:ext>
              </a:extLst>
            </p:cNvPr>
            <p:cNvSpPr/>
            <p:nvPr/>
          </p:nvSpPr>
          <p:spPr>
            <a:xfrm>
              <a:off x="3237198" y="1646168"/>
              <a:ext cx="1439319" cy="1439319"/>
            </a:xfrm>
            <a:prstGeom prst="ellipse">
              <a:avLst/>
            </a:prstGeom>
            <a:solidFill>
              <a:srgbClr val="FFFFFF">
                <a:lumMod val="50000"/>
              </a:srgbClr>
            </a:solidFill>
            <a:ln w="12700" cap="flat" cmpd="sng" algn="ctr">
              <a:no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a:endParaRPr>
            </a:p>
          </p:txBody>
        </p:sp>
        <p:sp>
          <p:nvSpPr>
            <p:cNvPr id="16" name="Oval 9">
              <a:extLst>
                <a:ext uri="{FF2B5EF4-FFF2-40B4-BE49-F238E27FC236}">
                  <a16:creationId xmlns:a16="http://schemas.microsoft.com/office/drawing/2014/main" id="{73AAE100-08DE-43B5-99DF-515B79B10B4E}"/>
                </a:ext>
              </a:extLst>
            </p:cNvPr>
            <p:cNvSpPr/>
            <p:nvPr/>
          </p:nvSpPr>
          <p:spPr>
            <a:xfrm>
              <a:off x="3051530" y="1465262"/>
              <a:ext cx="1799547" cy="1801133"/>
            </a:xfrm>
            <a:prstGeom prst="ellipse">
              <a:avLst/>
            </a:prstGeom>
            <a:noFill/>
            <a:ln w="76200" cap="flat" cmpd="sng" algn="ctr">
              <a:solidFill>
                <a:srgbClr val="FFFFFF">
                  <a:lumMod val="50000"/>
                </a:srgbClr>
              </a:solid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微软雅黑"/>
              </a:endParaRPr>
            </a:p>
          </p:txBody>
        </p:sp>
        <p:sp>
          <p:nvSpPr>
            <p:cNvPr id="17" name="TextBox 10">
              <a:extLst>
                <a:ext uri="{FF2B5EF4-FFF2-40B4-BE49-F238E27FC236}">
                  <a16:creationId xmlns:a16="http://schemas.microsoft.com/office/drawing/2014/main" id="{7E1B1972-FA96-4867-8CD9-A69CE2960CCD}"/>
                </a:ext>
              </a:extLst>
            </p:cNvPr>
            <p:cNvSpPr txBox="1"/>
            <p:nvPr/>
          </p:nvSpPr>
          <p:spPr>
            <a:xfrm>
              <a:off x="3339393" y="2082507"/>
              <a:ext cx="1152116" cy="616847"/>
            </a:xfrm>
            <a:prstGeom prst="rect">
              <a:avLst/>
            </a:prstGeom>
            <a:noFill/>
          </p:spPr>
          <p:txBody>
            <a:bodyPr wrap="square">
              <a:spAutoFit/>
            </a:bodyPr>
            <a:lstStyle/>
            <a:p>
              <a:pPr marL="0" marR="0" lvl="0" indent="0" algn="ctr" defTabSz="914377" eaLnBrk="0" fontAlgn="base" latinLnBrk="0" hangingPunct="0">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icrosoft YaHei" panose="020B0503020204020204" pitchFamily="34" charset="-122"/>
                </a:rPr>
                <a:t>分析</a:t>
              </a:r>
              <a:endPar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icrosoft YaHei" panose="020B0503020204020204" pitchFamily="34" charset="-122"/>
              </a:endParaRPr>
            </a:p>
          </p:txBody>
        </p:sp>
        <p:sp>
          <p:nvSpPr>
            <p:cNvPr id="18" name="Oval 20">
              <a:extLst>
                <a:ext uri="{FF2B5EF4-FFF2-40B4-BE49-F238E27FC236}">
                  <a16:creationId xmlns:a16="http://schemas.microsoft.com/office/drawing/2014/main" id="{997943F0-5D1B-41C2-B64B-36DCACF413F5}"/>
                </a:ext>
              </a:extLst>
            </p:cNvPr>
            <p:cNvSpPr/>
            <p:nvPr/>
          </p:nvSpPr>
          <p:spPr>
            <a:xfrm>
              <a:off x="2876971" y="1024103"/>
              <a:ext cx="2520000" cy="2520000"/>
            </a:xfrm>
            <a:prstGeom prst="ellipse">
              <a:avLst/>
            </a:prstGeom>
            <a:noFill/>
            <a:ln w="101600" cap="flat" cmpd="sng" algn="ctr">
              <a:solidFill>
                <a:srgbClr val="FFFFFF">
                  <a:lumMod val="50000"/>
                </a:srgbClr>
              </a:solid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a:endParaRPr>
            </a:p>
          </p:txBody>
        </p:sp>
      </p:grpSp>
      <p:grpSp>
        <p:nvGrpSpPr>
          <p:cNvPr id="19" name="Group 39">
            <a:extLst>
              <a:ext uri="{FF2B5EF4-FFF2-40B4-BE49-F238E27FC236}">
                <a16:creationId xmlns:a16="http://schemas.microsoft.com/office/drawing/2014/main" id="{F058294B-E866-46CC-B68C-D0BDEB19712B}"/>
              </a:ext>
            </a:extLst>
          </p:cNvPr>
          <p:cNvGrpSpPr>
            <a:grpSpLocks/>
          </p:cNvGrpSpPr>
          <p:nvPr/>
        </p:nvGrpSpPr>
        <p:grpSpPr bwMode="auto">
          <a:xfrm>
            <a:off x="3533543" y="3427721"/>
            <a:ext cx="1699087" cy="1633537"/>
            <a:chOff x="3996331" y="3895713"/>
            <a:chExt cx="2520000" cy="2520000"/>
          </a:xfrm>
        </p:grpSpPr>
        <p:sp>
          <p:nvSpPr>
            <p:cNvPr id="20" name="Oval 11">
              <a:extLst>
                <a:ext uri="{FF2B5EF4-FFF2-40B4-BE49-F238E27FC236}">
                  <a16:creationId xmlns:a16="http://schemas.microsoft.com/office/drawing/2014/main" id="{6B94D70F-08D9-4BDD-BEDB-0BE0ACD5D5C9}"/>
                </a:ext>
              </a:extLst>
            </p:cNvPr>
            <p:cNvSpPr/>
            <p:nvPr/>
          </p:nvSpPr>
          <p:spPr>
            <a:xfrm>
              <a:off x="4450185" y="4222821"/>
              <a:ext cx="1440907" cy="1440227"/>
            </a:xfrm>
            <a:prstGeom prst="ellipse">
              <a:avLst/>
            </a:prstGeom>
            <a:solidFill>
              <a:srgbClr val="FFFFFF">
                <a:lumMod val="50000"/>
              </a:srgbClr>
            </a:solidFill>
            <a:ln w="12700" cap="flat" cmpd="sng" algn="ctr">
              <a:no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a:endParaRPr>
            </a:p>
          </p:txBody>
        </p:sp>
        <p:sp>
          <p:nvSpPr>
            <p:cNvPr id="21" name="Oval 12">
              <a:extLst>
                <a:ext uri="{FF2B5EF4-FFF2-40B4-BE49-F238E27FC236}">
                  <a16:creationId xmlns:a16="http://schemas.microsoft.com/office/drawing/2014/main" id="{AA3EE922-F255-4821-A522-1B9D17AA286C}"/>
                </a:ext>
              </a:extLst>
            </p:cNvPr>
            <p:cNvSpPr/>
            <p:nvPr/>
          </p:nvSpPr>
          <p:spPr>
            <a:xfrm>
              <a:off x="4264517" y="4043388"/>
              <a:ext cx="1801134" cy="1800680"/>
            </a:xfrm>
            <a:prstGeom prst="ellipse">
              <a:avLst/>
            </a:prstGeom>
            <a:noFill/>
            <a:ln w="76200" cap="flat" cmpd="sng" algn="ctr">
              <a:solidFill>
                <a:srgbClr val="FFFFFF">
                  <a:lumMod val="50000"/>
                </a:srgbClr>
              </a:solid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a:endParaRPr>
            </a:p>
          </p:txBody>
        </p:sp>
        <p:sp>
          <p:nvSpPr>
            <p:cNvPr id="22" name="TextBox 13">
              <a:extLst>
                <a:ext uri="{FF2B5EF4-FFF2-40B4-BE49-F238E27FC236}">
                  <a16:creationId xmlns:a16="http://schemas.microsoft.com/office/drawing/2014/main" id="{534D1B90-BDC2-435A-ACA8-AD34E8972608}"/>
                </a:ext>
              </a:extLst>
            </p:cNvPr>
            <p:cNvSpPr txBox="1"/>
            <p:nvPr/>
          </p:nvSpPr>
          <p:spPr>
            <a:xfrm>
              <a:off x="4534295" y="4669645"/>
              <a:ext cx="1213982" cy="617236"/>
            </a:xfrm>
            <a:prstGeom prst="rect">
              <a:avLst/>
            </a:prstGeom>
            <a:noFill/>
          </p:spPr>
          <p:txBody>
            <a:bodyPr wrap="square">
              <a:spAutoFit/>
            </a:bodyPr>
            <a:lstStyle/>
            <a:p>
              <a:pPr marL="0" marR="0" lvl="0" indent="0" algn="ctr" defTabSz="914377" eaLnBrk="0" fontAlgn="base" latinLnBrk="0" hangingPunct="0">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icrosoft YaHei" panose="020B0503020204020204" pitchFamily="34" charset="-122"/>
                </a:rPr>
                <a:t>管理</a:t>
              </a:r>
              <a:endPar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icrosoft YaHei" panose="020B0503020204020204" pitchFamily="34" charset="-122"/>
              </a:endParaRPr>
            </a:p>
          </p:txBody>
        </p:sp>
        <p:sp>
          <p:nvSpPr>
            <p:cNvPr id="23" name="Oval 21">
              <a:extLst>
                <a:ext uri="{FF2B5EF4-FFF2-40B4-BE49-F238E27FC236}">
                  <a16:creationId xmlns:a16="http://schemas.microsoft.com/office/drawing/2014/main" id="{A30B164E-BE21-408E-BF0E-DD19598CAC18}"/>
                </a:ext>
              </a:extLst>
            </p:cNvPr>
            <p:cNvSpPr/>
            <p:nvPr/>
          </p:nvSpPr>
          <p:spPr>
            <a:xfrm>
              <a:off x="3996331" y="3895713"/>
              <a:ext cx="2520000" cy="2520000"/>
            </a:xfrm>
            <a:prstGeom prst="ellipse">
              <a:avLst/>
            </a:prstGeom>
            <a:noFill/>
            <a:ln w="101600" cap="flat" cmpd="sng" algn="ctr">
              <a:solidFill>
                <a:srgbClr val="FFFFFF">
                  <a:lumMod val="50000"/>
                </a:srgbClr>
              </a:solid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a:endParaRPr>
            </a:p>
          </p:txBody>
        </p:sp>
      </p:grpSp>
      <p:grpSp>
        <p:nvGrpSpPr>
          <p:cNvPr id="24" name="Group 40">
            <a:extLst>
              <a:ext uri="{FF2B5EF4-FFF2-40B4-BE49-F238E27FC236}">
                <a16:creationId xmlns:a16="http://schemas.microsoft.com/office/drawing/2014/main" id="{AA254D0A-8715-436B-A212-75FB30D903CE}"/>
              </a:ext>
            </a:extLst>
          </p:cNvPr>
          <p:cNvGrpSpPr>
            <a:grpSpLocks/>
          </p:cNvGrpSpPr>
          <p:nvPr/>
        </p:nvGrpSpPr>
        <p:grpSpPr bwMode="auto">
          <a:xfrm>
            <a:off x="5063208" y="1308658"/>
            <a:ext cx="1699087" cy="1634566"/>
            <a:chOff x="6423367" y="1213166"/>
            <a:chExt cx="2520000" cy="2520000"/>
          </a:xfrm>
        </p:grpSpPr>
        <p:sp>
          <p:nvSpPr>
            <p:cNvPr id="25" name="Oval 14">
              <a:extLst>
                <a:ext uri="{FF2B5EF4-FFF2-40B4-BE49-F238E27FC236}">
                  <a16:creationId xmlns:a16="http://schemas.microsoft.com/office/drawing/2014/main" id="{33A9018D-0D67-4F13-A429-A1FBAA657F4C}"/>
                </a:ext>
              </a:extLst>
            </p:cNvPr>
            <p:cNvSpPr/>
            <p:nvPr/>
          </p:nvSpPr>
          <p:spPr>
            <a:xfrm>
              <a:off x="6969261" y="1944728"/>
              <a:ext cx="1439320" cy="1439319"/>
            </a:xfrm>
            <a:prstGeom prst="ellipse">
              <a:avLst/>
            </a:prstGeom>
            <a:solidFill>
              <a:srgbClr val="6817FF"/>
            </a:solidFill>
            <a:ln w="12700" cap="flat" cmpd="sng" algn="ctr">
              <a:solidFill>
                <a:srgbClr val="6817FF"/>
              </a:solid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a:endParaRPr>
            </a:p>
          </p:txBody>
        </p:sp>
        <p:sp>
          <p:nvSpPr>
            <p:cNvPr id="26" name="Oval 15">
              <a:extLst>
                <a:ext uri="{FF2B5EF4-FFF2-40B4-BE49-F238E27FC236}">
                  <a16:creationId xmlns:a16="http://schemas.microsoft.com/office/drawing/2014/main" id="{4D2E6103-0D0E-46DC-A1EE-CA1474C2BEF1}"/>
                </a:ext>
              </a:extLst>
            </p:cNvPr>
            <p:cNvSpPr/>
            <p:nvPr/>
          </p:nvSpPr>
          <p:spPr>
            <a:xfrm>
              <a:off x="6783594" y="1763821"/>
              <a:ext cx="1799547" cy="1801133"/>
            </a:xfrm>
            <a:prstGeom prst="ellipse">
              <a:avLst/>
            </a:prstGeom>
            <a:noFill/>
            <a:ln w="76200" cap="flat" cmpd="sng" algn="ctr">
              <a:solidFill>
                <a:srgbClr val="6817FF"/>
              </a:solid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a:endParaRPr>
            </a:p>
          </p:txBody>
        </p:sp>
        <p:sp>
          <p:nvSpPr>
            <p:cNvPr id="27" name="TextBox 16">
              <a:extLst>
                <a:ext uri="{FF2B5EF4-FFF2-40B4-BE49-F238E27FC236}">
                  <a16:creationId xmlns:a16="http://schemas.microsoft.com/office/drawing/2014/main" id="{F6441657-E54A-429F-B79D-395F49A965D2}"/>
                </a:ext>
              </a:extLst>
            </p:cNvPr>
            <p:cNvSpPr txBox="1"/>
            <p:nvPr/>
          </p:nvSpPr>
          <p:spPr>
            <a:xfrm>
              <a:off x="7070823" y="2403343"/>
              <a:ext cx="1225087" cy="616847"/>
            </a:xfrm>
            <a:prstGeom prst="rect">
              <a:avLst/>
            </a:prstGeom>
            <a:noFill/>
            <a:ln>
              <a:solidFill>
                <a:srgbClr val="6817FF"/>
              </a:solidFill>
            </a:ln>
          </p:spPr>
          <p:txBody>
            <a:bodyPr wrap="square">
              <a:spAutoFit/>
            </a:bodyPr>
            <a:lstStyle/>
            <a:p>
              <a:pPr marL="0" marR="0" lvl="0" indent="0" algn="ctr" defTabSz="914377" eaLnBrk="0" fontAlgn="base" latinLnBrk="0" hangingPunct="0">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icrosoft YaHei" panose="020B0503020204020204" pitchFamily="34" charset="-122"/>
                </a:rPr>
                <a:t>写作</a:t>
              </a:r>
              <a:endPar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icrosoft YaHei" panose="020B0503020204020204" pitchFamily="34" charset="-122"/>
              </a:endParaRPr>
            </a:p>
          </p:txBody>
        </p:sp>
        <p:sp>
          <p:nvSpPr>
            <p:cNvPr id="28" name="Oval 22">
              <a:extLst>
                <a:ext uri="{FF2B5EF4-FFF2-40B4-BE49-F238E27FC236}">
                  <a16:creationId xmlns:a16="http://schemas.microsoft.com/office/drawing/2014/main" id="{57B224DF-7407-441D-81B3-80D78A10A570}"/>
                </a:ext>
              </a:extLst>
            </p:cNvPr>
            <p:cNvSpPr/>
            <p:nvPr/>
          </p:nvSpPr>
          <p:spPr>
            <a:xfrm>
              <a:off x="6423367" y="1213166"/>
              <a:ext cx="2520000" cy="2520000"/>
            </a:xfrm>
            <a:prstGeom prst="ellipse">
              <a:avLst/>
            </a:prstGeom>
            <a:noFill/>
            <a:ln w="101600" cap="flat" cmpd="sng" algn="ctr">
              <a:solidFill>
                <a:srgbClr val="6817FF"/>
              </a:solidFill>
              <a:prstDash val="solid"/>
              <a:miter lim="800000"/>
            </a:ln>
            <a:effectLst/>
          </p:spPr>
          <p:txBody>
            <a:bodyPr anchor="ctr"/>
            <a:lstStyle/>
            <a:p>
              <a:pPr marL="0" marR="0" lvl="0" indent="0" algn="ctr" defTabSz="914377"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微软雅黑"/>
              </a:endParaRPr>
            </a:p>
          </p:txBody>
        </p:sp>
      </p:grpSp>
      <p:sp>
        <p:nvSpPr>
          <p:cNvPr id="29" name="Rectangle 46">
            <a:extLst>
              <a:ext uri="{FF2B5EF4-FFF2-40B4-BE49-F238E27FC236}">
                <a16:creationId xmlns:a16="http://schemas.microsoft.com/office/drawing/2014/main" id="{2C08B4FA-2294-41AC-B0DA-9B9D0D470F36}"/>
              </a:ext>
            </a:extLst>
          </p:cNvPr>
          <p:cNvSpPr/>
          <p:nvPr/>
        </p:nvSpPr>
        <p:spPr>
          <a:xfrm>
            <a:off x="5631671" y="3123797"/>
            <a:ext cx="3253285" cy="1474571"/>
          </a:xfrm>
          <a:prstGeom prst="rect">
            <a:avLst/>
          </a:prstGeom>
          <a:solidFill>
            <a:srgbClr val="FFFFFF"/>
          </a:solidFill>
          <a:ln>
            <a:noFill/>
          </a:ln>
          <a:effectLst>
            <a:outerShdw blurRad="40000" dist="23000" dir="5400000" sx="1000" sy="1000" rotWithShape="0">
              <a:srgbClr val="000000">
                <a:alpha val="35000"/>
              </a:srgbClr>
            </a:outerShdw>
          </a:effectLst>
          <a:scene3d>
            <a:camera prst="orthographicFront">
              <a:rot lat="0" lon="0" rev="0"/>
            </a:camera>
            <a:lightRig rig="threePt" dir="t">
              <a:rot lat="0" lon="0" rev="1200000"/>
            </a:lightRig>
          </a:scene3d>
          <a:sp3d>
            <a:bevelT w="0" h="0"/>
          </a:sp3d>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000000"/>
                </a:solidFill>
                <a:effectLst/>
                <a:uLnTx/>
                <a:uFillTx/>
                <a:latin typeface="微软雅黑" pitchFamily="34" charset="-122"/>
                <a:ea typeface="微软雅黑" pitchFamily="34" charset="-122"/>
              </a:rPr>
              <a:t>写作</a:t>
            </a:r>
            <a:endParaRPr kumimoji="0" lang="en-US" altLang="zh-CN" sz="2400" b="1" i="0" u="none" strike="noStrike" kern="0" cap="none" spc="0" normalizeH="0" baseline="0" noProof="0" dirty="0">
              <a:ln>
                <a:noFill/>
              </a:ln>
              <a:solidFill>
                <a:srgbClr val="000000"/>
              </a:solidFill>
              <a:effectLst/>
              <a:uLnTx/>
              <a:uFillTx/>
              <a:latin typeface="微软雅黑" pitchFamily="34" charset="-122"/>
              <a:ea typeface="微软雅黑" pitchFamily="34" charset="-122"/>
            </a:endParaRPr>
          </a:p>
          <a:p>
            <a:pPr lvl="0" defTabSz="914400">
              <a:lnSpc>
                <a:spcPct val="150000"/>
              </a:lnSpc>
              <a:defRPr/>
            </a:pPr>
            <a:r>
              <a:rPr lang="zh-CN" altLang="en-US" sz="2000" b="1" kern="0" dirty="0">
                <a:solidFill>
                  <a:schemeClr val="bg2"/>
                </a:solidFill>
                <a:latin typeface="微软雅黑" pitchFamily="34" charset="-122"/>
                <a:ea typeface="微软雅黑" pitchFamily="34" charset="-122"/>
              </a:rPr>
              <a:t>如何规范参考文献格式？</a:t>
            </a:r>
            <a:endParaRPr lang="zh-CN" altLang="en-US" sz="2400" b="1" kern="0" dirty="0">
              <a:solidFill>
                <a:schemeClr val="bg2"/>
              </a:solidFill>
              <a:latin typeface="微软雅黑" pitchFamily="34" charset="-122"/>
              <a:ea typeface="微软雅黑" pitchFamily="34" charset="-122"/>
            </a:endParaRPr>
          </a:p>
          <a:p>
            <a:pPr marL="0" marR="0" lvl="0" indent="0" defTabSz="914400" eaLnBrk="1" fontAlgn="auto" latinLnBrk="0" hangingPunct="1">
              <a:lnSpc>
                <a:spcPct val="150000"/>
              </a:lnSpc>
              <a:spcBef>
                <a:spcPts val="0"/>
              </a:spcBef>
              <a:spcAft>
                <a:spcPts val="0"/>
              </a:spcAft>
              <a:buClrTx/>
              <a:buSzTx/>
              <a:buFontTx/>
              <a:buChar char="-"/>
              <a:tabLst/>
              <a:defRPr/>
            </a:pPr>
            <a:endParaRPr kumimoji="0" lang="en-US" altLang="zh-CN"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32" name="标题 1">
            <a:extLst>
              <a:ext uri="{FF2B5EF4-FFF2-40B4-BE49-F238E27FC236}">
                <a16:creationId xmlns:a16="http://schemas.microsoft.com/office/drawing/2014/main" id="{34C5D280-472B-4A59-91BF-5047306E3170}"/>
              </a:ext>
            </a:extLst>
          </p:cNvPr>
          <p:cNvSpPr txBox="1">
            <a:spLocks/>
          </p:cNvSpPr>
          <p:nvPr/>
        </p:nvSpPr>
        <p:spPr bwMode="auto">
          <a:xfrm>
            <a:off x="189203" y="-16042"/>
            <a:ext cx="9484188" cy="90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400" b="1">
                <a:solidFill>
                  <a:schemeClr val="bg2"/>
                </a:solidFill>
                <a:latin typeface="+mn-ea"/>
                <a:ea typeface="+mn-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defTabSz="914400">
              <a:lnSpc>
                <a:spcPct val="125000"/>
              </a:lnSpc>
              <a:defRPr/>
            </a:pPr>
            <a:r>
              <a:rPr lang="en-US" altLang="zh-CN" kern="0" dirty="0">
                <a:solidFill>
                  <a:srgbClr val="6817FF"/>
                </a:solidFill>
                <a:latin typeface="微软雅黑"/>
                <a:ea typeface="微软雅黑"/>
              </a:rPr>
              <a:t>Web of </a:t>
            </a:r>
            <a:r>
              <a:rPr lang="en-US" altLang="zh-CN" kern="0" dirty="0" err="1">
                <a:solidFill>
                  <a:srgbClr val="6817FF"/>
                </a:solidFill>
                <a:latin typeface="微软雅黑"/>
                <a:ea typeface="微软雅黑"/>
              </a:rPr>
              <a:t>Science</a:t>
            </a:r>
            <a:r>
              <a:rPr lang="en-US" altLang="zh-CN" kern="0" baseline="30000" dirty="0" err="1">
                <a:solidFill>
                  <a:srgbClr val="6817FF"/>
                </a:solidFill>
                <a:latin typeface="微软雅黑"/>
                <a:ea typeface="微软雅黑"/>
              </a:rPr>
              <a:t>TM</a:t>
            </a:r>
            <a:r>
              <a:rPr lang="zh-CN" altLang="en-US" kern="0" dirty="0">
                <a:solidFill>
                  <a:srgbClr val="6817FF"/>
                </a:solidFill>
                <a:latin typeface="微软雅黑"/>
                <a:ea typeface="微软雅黑"/>
              </a:rPr>
              <a:t>核心合集为科研人员建立整合的创新研究平台</a:t>
            </a:r>
          </a:p>
        </p:txBody>
      </p:sp>
    </p:spTree>
    <p:extLst>
      <p:ext uri="{BB962C8B-B14F-4D97-AF65-F5344CB8AC3E}">
        <p14:creationId xmlns:p14="http://schemas.microsoft.com/office/powerpoint/2010/main" val="428064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50"/>
                                        <p:tgtEl>
                                          <p:spTgt spid="8"/>
                                        </p:tgtEl>
                                      </p:cBhvr>
                                    </p:animEffect>
                                  </p:childTnLst>
                                </p:cTn>
                              </p:par>
                            </p:childTnLst>
                          </p:cTn>
                        </p:par>
                        <p:par>
                          <p:cTn id="12" fill="hold">
                            <p:stCondLst>
                              <p:cond delay="750"/>
                            </p:stCondLst>
                            <p:childTnLst>
                              <p:par>
                                <p:cTn id="13" presetID="6"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500"/>
                                        <p:tgtEl>
                                          <p:spTgt spid="14"/>
                                        </p:tgtEl>
                                      </p:cBhvr>
                                    </p:animEffect>
                                  </p:childTnLst>
                                </p:cTn>
                              </p:par>
                            </p:childTnLst>
                          </p:cTn>
                        </p:par>
                        <p:par>
                          <p:cTn id="16" fill="hold">
                            <p:stCondLst>
                              <p:cond delay="125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250"/>
                                        <p:tgtEl>
                                          <p:spTgt spid="7"/>
                                        </p:tgtEl>
                                      </p:cBhvr>
                                    </p:animEffect>
                                  </p:childTnLst>
                                </p:cTn>
                              </p:par>
                            </p:childTnLst>
                          </p:cTn>
                        </p:par>
                        <p:par>
                          <p:cTn id="20" fill="hold">
                            <p:stCondLst>
                              <p:cond delay="1500"/>
                            </p:stCondLst>
                            <p:childTnLst>
                              <p:par>
                                <p:cTn id="21" presetID="6"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500"/>
                                        <p:tgtEl>
                                          <p:spTgt spid="19"/>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250"/>
                                        <p:tgtEl>
                                          <p:spTgt spid="6"/>
                                        </p:tgtEl>
                                      </p:cBhvr>
                                    </p:animEffect>
                                  </p:childTnLst>
                                </p:cTn>
                              </p:par>
                            </p:childTnLst>
                          </p:cTn>
                        </p:par>
                        <p:par>
                          <p:cTn id="28" fill="hold">
                            <p:stCondLst>
                              <p:cond delay="2250"/>
                            </p:stCondLst>
                            <p:childTnLst>
                              <p:par>
                                <p:cTn id="29" presetID="6" presetClass="entr" presetSubtype="16"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circle(in)">
                                      <p:cBhvr>
                                        <p:cTn id="31" dur="500"/>
                                        <p:tgtEl>
                                          <p:spTgt spid="24"/>
                                        </p:tgtEl>
                                      </p:cBhvr>
                                    </p:animEffect>
                                  </p:childTnLst>
                                </p:cTn>
                              </p:par>
                            </p:childTnLst>
                          </p:cTn>
                        </p:par>
                        <p:par>
                          <p:cTn id="32" fill="hold">
                            <p:stCondLst>
                              <p:cond delay="275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250"/>
                                        <p:tgtEl>
                                          <p:spTgt spid="5"/>
                                        </p:tgtEl>
                                      </p:cBhvr>
                                    </p:animEffect>
                                  </p:childTnLst>
                                </p:cTn>
                              </p:par>
                            </p:childTnLst>
                          </p:cTn>
                        </p:par>
                        <p:par>
                          <p:cTn id="36" fill="hold">
                            <p:stCondLst>
                              <p:cond delay="3000"/>
                            </p:stCondLst>
                            <p:childTnLst>
                              <p:par>
                                <p:cTn id="37" presetID="1" presetClass="entr" presetSubtype="0"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F867CEA8-1F25-43DD-B22F-0F7015111B03}"/>
              </a:ext>
            </a:extLst>
          </p:cNvPr>
          <p:cNvSpPr txBox="1">
            <a:spLocks noChangeArrowheads="1"/>
          </p:cNvSpPr>
          <p:nvPr/>
        </p:nvSpPr>
        <p:spPr bwMode="auto">
          <a:xfrm>
            <a:off x="702719" y="851740"/>
            <a:ext cx="8441281" cy="1138773"/>
          </a:xfrm>
          <a:prstGeom prst="rect">
            <a:avLst/>
          </a:prstGeom>
          <a:noFill/>
          <a:ln w="9525">
            <a:noFill/>
            <a:miter lim="800000"/>
            <a:headEnd/>
            <a:tailEnd/>
          </a:ln>
        </p:spPr>
        <p:txBody>
          <a:bodyPr wrap="square">
            <a:spAutoFit/>
          </a:bodyPr>
          <a:lstStyle/>
          <a:p>
            <a:pPr>
              <a:lnSpc>
                <a:spcPct val="200000"/>
              </a:lnSpc>
              <a:buClr>
                <a:srgbClr val="1AC604"/>
              </a:buClr>
            </a:pPr>
            <a:r>
              <a:rPr lang="zh-CN" altLang="en-US" sz="2400" b="1" dirty="0">
                <a:solidFill>
                  <a:srgbClr val="000000"/>
                </a:solidFill>
                <a:latin typeface="微软雅黑" panose="020B0503020204020204" pitchFamily="34" charset="-122"/>
                <a:ea typeface="微软雅黑" panose="020B0503020204020204" pitchFamily="34" charset="-122"/>
                <a:cs typeface="华文仿宋"/>
              </a:rPr>
              <a:t>不同领域</a:t>
            </a:r>
            <a:r>
              <a:rPr lang="en-US" altLang="zh-CN" sz="2400" b="1" dirty="0">
                <a:solidFill>
                  <a:srgbClr val="000000"/>
                </a:solidFill>
                <a:latin typeface="微软雅黑" panose="020B0503020204020204" pitchFamily="34" charset="-122"/>
                <a:ea typeface="微软雅黑" panose="020B0503020204020204" pitchFamily="34" charset="-122"/>
                <a:cs typeface="华文仿宋"/>
              </a:rPr>
              <a:t>            </a:t>
            </a:r>
            <a:r>
              <a:rPr lang="zh-CN" altLang="en-US" sz="2400" b="1" dirty="0">
                <a:solidFill>
                  <a:srgbClr val="000000"/>
                </a:solidFill>
                <a:latin typeface="微软雅黑" panose="020B0503020204020204" pitchFamily="34" charset="-122"/>
                <a:ea typeface="微软雅黑" panose="020B0503020204020204" pitchFamily="34" charset="-122"/>
                <a:cs typeface="华文仿宋"/>
              </a:rPr>
              <a:t>不同期刊            不同院校的硕博士论文</a:t>
            </a:r>
            <a:endParaRPr lang="en-US" altLang="zh-CN" sz="2400" b="1" dirty="0">
              <a:solidFill>
                <a:srgbClr val="000000"/>
              </a:solidFill>
              <a:latin typeface="微软雅黑" panose="020B0503020204020204" pitchFamily="34" charset="-122"/>
              <a:ea typeface="微软雅黑" panose="020B0503020204020204" pitchFamily="34" charset="-122"/>
            </a:endParaRPr>
          </a:p>
          <a:p>
            <a:endParaRPr lang="zh-CN" altLang="en-US" sz="2000" dirty="0">
              <a:solidFill>
                <a:srgbClr val="1AC604"/>
              </a:solidFill>
              <a:latin typeface="微软雅黑" panose="020B0503020204020204" pitchFamily="34" charset="-122"/>
              <a:ea typeface="微软雅黑" panose="020B0503020204020204" pitchFamily="34" charset="-122"/>
            </a:endParaRPr>
          </a:p>
        </p:txBody>
      </p:sp>
      <p:sp>
        <p:nvSpPr>
          <p:cNvPr id="5" name="Rectangle 4">
            <a:extLst>
              <a:ext uri="{FF2B5EF4-FFF2-40B4-BE49-F238E27FC236}">
                <a16:creationId xmlns:a16="http://schemas.microsoft.com/office/drawing/2014/main" id="{57E1EC92-2102-486D-A56F-157A23E17026}"/>
              </a:ext>
            </a:extLst>
          </p:cNvPr>
          <p:cNvSpPr/>
          <p:nvPr/>
        </p:nvSpPr>
        <p:spPr>
          <a:xfrm>
            <a:off x="2006406" y="1415042"/>
            <a:ext cx="5669796" cy="824136"/>
          </a:xfrm>
          <a:prstGeom prst="rect">
            <a:avLst/>
          </a:prstGeom>
        </p:spPr>
        <p:txBody>
          <a:bodyPr wrap="square">
            <a:spAutoFit/>
          </a:bodyPr>
          <a:lstStyle/>
          <a:p>
            <a:pPr>
              <a:lnSpc>
                <a:spcPct val="200000"/>
              </a:lnSpc>
            </a:pPr>
            <a:r>
              <a:rPr lang="zh-CN" altLang="en-US" sz="2800" b="1" dirty="0">
                <a:solidFill>
                  <a:srgbClr val="1AC604"/>
                </a:solidFill>
                <a:latin typeface="微软雅黑" panose="020B0503020204020204" pitchFamily="34" charset="-122"/>
                <a:ea typeface="微软雅黑" panose="020B0503020204020204" pitchFamily="34" charset="-122"/>
                <a:cs typeface="华文仿宋"/>
              </a:rPr>
              <a:t>参考文献格式要求不尽相同！！！</a:t>
            </a:r>
            <a:endParaRPr lang="en-US" altLang="zh-CN" sz="2800" b="1" dirty="0">
              <a:solidFill>
                <a:srgbClr val="1AC604"/>
              </a:solidFill>
              <a:latin typeface="微软雅黑" panose="020B0503020204020204" pitchFamily="34" charset="-122"/>
              <a:ea typeface="微软雅黑" panose="020B0503020204020204" pitchFamily="34" charset="-122"/>
              <a:cs typeface="华文仿宋"/>
            </a:endParaRPr>
          </a:p>
        </p:txBody>
      </p:sp>
      <p:pic>
        <p:nvPicPr>
          <p:cNvPr id="6" name="Picture 5">
            <a:extLst>
              <a:ext uri="{FF2B5EF4-FFF2-40B4-BE49-F238E27FC236}">
                <a16:creationId xmlns:a16="http://schemas.microsoft.com/office/drawing/2014/main" id="{42657C91-A943-43F4-AF44-85E29ED7A716}"/>
              </a:ext>
            </a:extLst>
          </p:cNvPr>
          <p:cNvPicPr>
            <a:picLocks noChangeAspect="1"/>
          </p:cNvPicPr>
          <p:nvPr/>
        </p:nvPicPr>
        <p:blipFill>
          <a:blip r:embed="rId2"/>
          <a:stretch>
            <a:fillRect/>
          </a:stretch>
        </p:blipFill>
        <p:spPr>
          <a:xfrm>
            <a:off x="2769849" y="3429000"/>
            <a:ext cx="3257928" cy="2327092"/>
          </a:xfrm>
          <a:prstGeom prst="rect">
            <a:avLst/>
          </a:prstGeom>
        </p:spPr>
      </p:pic>
      <p:sp>
        <p:nvSpPr>
          <p:cNvPr id="7" name="标题 1">
            <a:extLst>
              <a:ext uri="{FF2B5EF4-FFF2-40B4-BE49-F238E27FC236}">
                <a16:creationId xmlns:a16="http://schemas.microsoft.com/office/drawing/2014/main" id="{7534029F-8D6C-4025-AACE-52FC7659C52D}"/>
              </a:ext>
            </a:extLst>
          </p:cNvPr>
          <p:cNvSpPr txBox="1">
            <a:spLocks/>
          </p:cNvSpPr>
          <p:nvPr/>
        </p:nvSpPr>
        <p:spPr>
          <a:xfrm>
            <a:off x="343024" y="255443"/>
            <a:ext cx="5684753" cy="83661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213ED"/>
                </a:solidFill>
                <a:latin typeface="微软雅黑" pitchFamily="34" charset="-122"/>
                <a:ea typeface="微软雅黑" pitchFamily="34" charset="-122"/>
              </a:rPr>
              <a:t>如何规范参考文献格式？</a:t>
            </a:r>
            <a:endParaRPr lang="zh-CN" altLang="en-US" sz="2800" b="1" dirty="0">
              <a:solidFill>
                <a:srgbClr val="3213ED"/>
              </a:solidFill>
              <a:ea typeface="华文新魏" panose="02010800040101010101" pitchFamily="2" charset="-122"/>
            </a:endParaRPr>
          </a:p>
        </p:txBody>
      </p:sp>
      <p:sp>
        <p:nvSpPr>
          <p:cNvPr id="8" name="TextBox 7">
            <a:extLst>
              <a:ext uri="{FF2B5EF4-FFF2-40B4-BE49-F238E27FC236}">
                <a16:creationId xmlns:a16="http://schemas.microsoft.com/office/drawing/2014/main" id="{1533B7EB-1241-4B86-95C9-40EBDA9C9D30}"/>
              </a:ext>
            </a:extLst>
          </p:cNvPr>
          <p:cNvSpPr txBox="1"/>
          <p:nvPr/>
        </p:nvSpPr>
        <p:spPr>
          <a:xfrm>
            <a:off x="2378229" y="2480146"/>
            <a:ext cx="5090259" cy="707886"/>
          </a:xfrm>
          <a:prstGeom prst="rect">
            <a:avLst/>
          </a:prstGeom>
          <a:noFill/>
        </p:spPr>
        <p:txBody>
          <a:bodyPr wrap="square" rtlCol="0">
            <a:spAutoFit/>
          </a:bodyPr>
          <a:lstStyle/>
          <a:p>
            <a:r>
              <a:rPr lang="zh-CN" altLang="en-US" sz="4000" b="1" dirty="0">
                <a:solidFill>
                  <a:schemeClr val="bg2"/>
                </a:solidFill>
                <a:latin typeface="微软雅黑" panose="020B0503020204020204" pitchFamily="34" charset="-122"/>
                <a:ea typeface="微软雅黑" panose="020B0503020204020204" pitchFamily="34" charset="-122"/>
              </a:rPr>
              <a:t>费时费事 易出错！！！</a:t>
            </a:r>
            <a:endParaRPr lang="en-US" sz="4000" b="1" dirty="0">
              <a:solidFill>
                <a:schemeClr val="bg2"/>
              </a:solidFill>
              <a:latin typeface="微软雅黑" panose="020B0503020204020204" pitchFamily="34" charset="-122"/>
              <a:ea typeface="微软雅黑" panose="020B0503020204020204" pitchFamily="34" charset="-122"/>
            </a:endParaRPr>
          </a:p>
        </p:txBody>
      </p:sp>
      <p:sp>
        <p:nvSpPr>
          <p:cNvPr id="9" name="TextBox 10">
            <a:extLst>
              <a:ext uri="{FF2B5EF4-FFF2-40B4-BE49-F238E27FC236}">
                <a16:creationId xmlns:a16="http://schemas.microsoft.com/office/drawing/2014/main" id="{0C682DAC-88F7-45D9-8FB9-669C33375A68}"/>
              </a:ext>
            </a:extLst>
          </p:cNvPr>
          <p:cNvSpPr txBox="1">
            <a:spLocks noChangeArrowheads="1"/>
          </p:cNvSpPr>
          <p:nvPr/>
        </p:nvSpPr>
        <p:spPr bwMode="auto">
          <a:xfrm>
            <a:off x="5008248" y="151753"/>
            <a:ext cx="1984839" cy="523220"/>
          </a:xfrm>
          <a:prstGeom prst="rect">
            <a:avLst/>
          </a:prstGeom>
          <a:noFill/>
          <a:ln w="9525">
            <a:noFill/>
            <a:miter lim="800000"/>
            <a:headEnd/>
            <a:tailEnd/>
          </a:ln>
        </p:spPr>
        <p:txBody>
          <a:bodyPr wrap="none">
            <a:spAutoFit/>
          </a:bodyPr>
          <a:lstStyle/>
          <a:p>
            <a:r>
              <a:rPr lang="en-US" altLang="zh-CN" sz="2800" b="1" dirty="0">
                <a:solidFill>
                  <a:srgbClr val="FF0000"/>
                </a:solidFill>
                <a:latin typeface="微软雅黑" panose="020B0503020204020204" pitchFamily="34" charset="-122"/>
                <a:ea typeface="微软雅黑" panose="020B0503020204020204" pitchFamily="34" charset="-122"/>
                <a:cs typeface="华文仿宋"/>
              </a:rPr>
              <a:t>Endnote</a:t>
            </a:r>
            <a:r>
              <a:rPr lang="en-US" altLang="zh-CN" sz="2800" baseline="30000" dirty="0">
                <a:solidFill>
                  <a:srgbClr val="FF0000"/>
                </a:solidFill>
                <a:latin typeface="微软雅黑" panose="020B0503020204020204" pitchFamily="34" charset="-122"/>
                <a:ea typeface="微软雅黑" panose="020B0503020204020204" pitchFamily="34" charset="-122"/>
              </a:rPr>
              <a:t> ®</a:t>
            </a:r>
            <a:endParaRPr lang="en-US" altLang="zh-CN" sz="2800" b="1" dirty="0">
              <a:solidFill>
                <a:srgbClr val="FF0000"/>
              </a:solidFill>
              <a:latin typeface="微软雅黑" panose="020B0503020204020204" pitchFamily="34" charset="-122"/>
              <a:ea typeface="微软雅黑" panose="020B0503020204020204" pitchFamily="34" charset="-122"/>
              <a:cs typeface="华文仿宋"/>
            </a:endParaRPr>
          </a:p>
        </p:txBody>
      </p:sp>
    </p:spTree>
    <p:extLst>
      <p:ext uri="{BB962C8B-B14F-4D97-AF65-F5344CB8AC3E}">
        <p14:creationId xmlns:p14="http://schemas.microsoft.com/office/powerpoint/2010/main" val="243742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91A82F-09E1-449F-9726-5BFCBCD4AD6C}"/>
              </a:ext>
            </a:extLst>
          </p:cNvPr>
          <p:cNvPicPr>
            <a:picLocks noChangeAspect="1"/>
          </p:cNvPicPr>
          <p:nvPr/>
        </p:nvPicPr>
        <p:blipFill>
          <a:blip r:embed="rId2"/>
          <a:stretch>
            <a:fillRect/>
          </a:stretch>
        </p:blipFill>
        <p:spPr>
          <a:xfrm>
            <a:off x="-32085" y="846161"/>
            <a:ext cx="9144000" cy="4897857"/>
          </a:xfrm>
          <a:prstGeom prst="rect">
            <a:avLst/>
          </a:prstGeom>
        </p:spPr>
      </p:pic>
      <p:sp>
        <p:nvSpPr>
          <p:cNvPr id="6" name="标题 1">
            <a:extLst>
              <a:ext uri="{FF2B5EF4-FFF2-40B4-BE49-F238E27FC236}">
                <a16:creationId xmlns:a16="http://schemas.microsoft.com/office/drawing/2014/main" id="{9AEFD047-A5EF-4109-90BF-F6C773D50109}"/>
              </a:ext>
            </a:extLst>
          </p:cNvPr>
          <p:cNvSpPr txBox="1">
            <a:spLocks/>
          </p:cNvSpPr>
          <p:nvPr/>
        </p:nvSpPr>
        <p:spPr>
          <a:xfrm>
            <a:off x="106396" y="269533"/>
            <a:ext cx="10607095" cy="679419"/>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小插件：实现</a:t>
            </a:r>
            <a:r>
              <a:rPr kumimoji="0" lang="en-US" altLang="zh-CN"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word</a:t>
            </a: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与</a:t>
            </a:r>
            <a:r>
              <a:rPr kumimoji="0" lang="en-US" altLang="zh-CN"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Endnote</a:t>
            </a:r>
            <a:r>
              <a:rPr kumimoji="0" lang="en-US" altLang="zh-CN" b="1" i="0" u="none" strike="noStrike" kern="1200" cap="none" spc="0" normalizeH="0" baseline="30000" noProof="0" dirty="0">
                <a:ln>
                  <a:noFill/>
                </a:ln>
                <a:solidFill>
                  <a:srgbClr val="6817FF"/>
                </a:solidFill>
                <a:effectLst/>
                <a:uLnTx/>
                <a:uFillTx/>
                <a:latin typeface="微软雅黑" pitchFamily="34" charset="-122"/>
                <a:ea typeface="微软雅黑" pitchFamily="34" charset="-122"/>
                <a:cs typeface="+mj-cs"/>
              </a:rPr>
              <a:t>®</a:t>
            </a:r>
            <a:r>
              <a:rPr kumimoji="0" lang="en-US" altLang="zh-CN"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 online</a:t>
            </a: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之间的对接</a:t>
            </a:r>
          </a:p>
        </p:txBody>
      </p:sp>
      <p:sp>
        <p:nvSpPr>
          <p:cNvPr id="7" name="Rounded Rectangle 6">
            <a:extLst>
              <a:ext uri="{FF2B5EF4-FFF2-40B4-BE49-F238E27FC236}">
                <a16:creationId xmlns:a16="http://schemas.microsoft.com/office/drawing/2014/main" id="{A08B8D4C-0109-4446-8EAF-A980CF867350}"/>
              </a:ext>
            </a:extLst>
          </p:cNvPr>
          <p:cNvSpPr>
            <a:spLocks noChangeArrowheads="1"/>
          </p:cNvSpPr>
          <p:nvPr/>
        </p:nvSpPr>
        <p:spPr bwMode="auto">
          <a:xfrm>
            <a:off x="3924303" y="4067262"/>
            <a:ext cx="1584325" cy="287337"/>
          </a:xfrm>
          <a:prstGeom prst="roundRect">
            <a:avLst>
              <a:gd name="adj" fmla="val 16667"/>
            </a:avLst>
          </a:prstGeom>
          <a:noFill/>
          <a:ln w="9525" algn="ctr">
            <a:noFill/>
            <a:round/>
            <a:headEnd/>
            <a:tailEnd/>
          </a:ln>
        </p:spPr>
        <p:txBody>
          <a:bodyPr lIns="0" tIns="0" rIns="182880" bIns="0"/>
          <a:lstStyle/>
          <a:p>
            <a:pPr>
              <a:spcBef>
                <a:spcPct val="50000"/>
              </a:spcBef>
            </a:pPr>
            <a:endParaRPr lang="en-US" sz="2400">
              <a:solidFill>
                <a:srgbClr val="000000"/>
              </a:solidFill>
              <a:latin typeface="微软雅黑" panose="020B0503020204020204" pitchFamily="34" charset="-122"/>
              <a:ea typeface="微软雅黑" panose="020B0503020204020204" pitchFamily="34" charset="-122"/>
            </a:endParaRPr>
          </a:p>
        </p:txBody>
      </p:sp>
      <p:sp>
        <p:nvSpPr>
          <p:cNvPr id="8" name="TextBox 13">
            <a:extLst>
              <a:ext uri="{FF2B5EF4-FFF2-40B4-BE49-F238E27FC236}">
                <a16:creationId xmlns:a16="http://schemas.microsoft.com/office/drawing/2014/main" id="{504A4CE3-83A0-473E-A1F2-423125232A02}"/>
              </a:ext>
            </a:extLst>
          </p:cNvPr>
          <p:cNvSpPr txBox="1"/>
          <p:nvPr/>
        </p:nvSpPr>
        <p:spPr bwMode="auto">
          <a:xfrm>
            <a:off x="3200548" y="2072369"/>
            <a:ext cx="2478358" cy="483821"/>
          </a:xfrm>
          <a:prstGeom prst="rect">
            <a:avLst/>
          </a:prstGeom>
          <a:solidFill>
            <a:srgbClr val="3213ED"/>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defRPr/>
            </a:pPr>
            <a:r>
              <a:rPr lang="en-US" altLang="zh-CN" kern="0" dirty="0">
                <a:solidFill>
                  <a:srgbClr val="FFFFFF"/>
                </a:solidFill>
                <a:latin typeface="微软雅黑" panose="020B0503020204020204" pitchFamily="34" charset="-122"/>
                <a:ea typeface="微软雅黑" panose="020B0503020204020204" pitchFamily="34" charset="-122"/>
              </a:rPr>
              <a:t>Cite While You Write™</a:t>
            </a:r>
            <a:endParaRPr lang="zh-CN" altLang="en-US" kern="0" dirty="0">
              <a:solidFill>
                <a:srgbClr val="FFFFFF"/>
              </a:solidFill>
              <a:latin typeface="微软雅黑" panose="020B0503020204020204" pitchFamily="34" charset="-122"/>
              <a:ea typeface="微软雅黑" panose="020B0503020204020204" pitchFamily="34" charset="-122"/>
            </a:endParaRPr>
          </a:p>
        </p:txBody>
      </p:sp>
      <p:pic>
        <p:nvPicPr>
          <p:cNvPr id="9" name="Picture 8">
            <a:extLst>
              <a:ext uri="{FF2B5EF4-FFF2-40B4-BE49-F238E27FC236}">
                <a16:creationId xmlns:a16="http://schemas.microsoft.com/office/drawing/2014/main" id="{53DA4FE7-C63E-482D-9AD1-0B3A636D8A27}"/>
              </a:ext>
            </a:extLst>
          </p:cNvPr>
          <p:cNvPicPr>
            <a:picLocks noChangeAspect="1"/>
          </p:cNvPicPr>
          <p:nvPr/>
        </p:nvPicPr>
        <p:blipFill>
          <a:blip r:embed="rId3"/>
          <a:stretch>
            <a:fillRect/>
          </a:stretch>
        </p:blipFill>
        <p:spPr>
          <a:xfrm>
            <a:off x="-32085" y="1308004"/>
            <a:ext cx="9144000" cy="753982"/>
          </a:xfrm>
          <a:prstGeom prst="rect">
            <a:avLst/>
          </a:prstGeom>
        </p:spPr>
      </p:pic>
      <p:sp>
        <p:nvSpPr>
          <p:cNvPr id="10" name="矩形 15">
            <a:extLst>
              <a:ext uri="{FF2B5EF4-FFF2-40B4-BE49-F238E27FC236}">
                <a16:creationId xmlns:a16="http://schemas.microsoft.com/office/drawing/2014/main" id="{14505040-7846-4F94-AD8A-EAEC4F8D32BF}"/>
              </a:ext>
            </a:extLst>
          </p:cNvPr>
          <p:cNvSpPr>
            <a:spLocks noChangeArrowheads="1"/>
          </p:cNvSpPr>
          <p:nvPr/>
        </p:nvSpPr>
        <p:spPr bwMode="auto">
          <a:xfrm>
            <a:off x="2448539" y="1421498"/>
            <a:ext cx="471299" cy="168967"/>
          </a:xfrm>
          <a:prstGeom prst="rect">
            <a:avLst/>
          </a:prstGeom>
          <a:noFill/>
          <a:ln w="28575" algn="ctr">
            <a:solidFill>
              <a:srgbClr val="1DC806"/>
            </a:solidFill>
            <a:round/>
            <a:headEnd/>
            <a:tailEnd/>
          </a:ln>
        </p:spPr>
        <p:txBody>
          <a:bodyPr lIns="0" tIns="0" rIns="182880" bIns="0"/>
          <a:lstStyle/>
          <a:p>
            <a:pPr>
              <a:spcBef>
                <a:spcPct val="50000"/>
              </a:spcBef>
            </a:pPr>
            <a:endParaRPr lang="zh-CN" altLang="en-US" sz="2400">
              <a:solidFill>
                <a:srgbClr val="000000"/>
              </a:solidFill>
              <a:latin typeface="微软雅黑" panose="020B0503020204020204" pitchFamily="34" charset="-122"/>
              <a:ea typeface="微软雅黑" panose="020B0503020204020204" pitchFamily="34" charset="-122"/>
            </a:endParaRPr>
          </a:p>
        </p:txBody>
      </p:sp>
      <p:sp>
        <p:nvSpPr>
          <p:cNvPr id="11" name="矩形 15">
            <a:extLst>
              <a:ext uri="{FF2B5EF4-FFF2-40B4-BE49-F238E27FC236}">
                <a16:creationId xmlns:a16="http://schemas.microsoft.com/office/drawing/2014/main" id="{823F023B-171D-4F28-8F60-62830EDF714A}"/>
              </a:ext>
            </a:extLst>
          </p:cNvPr>
          <p:cNvSpPr>
            <a:spLocks noChangeArrowheads="1"/>
          </p:cNvSpPr>
          <p:nvPr/>
        </p:nvSpPr>
        <p:spPr bwMode="auto">
          <a:xfrm>
            <a:off x="2759965" y="1794207"/>
            <a:ext cx="1132251" cy="168967"/>
          </a:xfrm>
          <a:prstGeom prst="rect">
            <a:avLst/>
          </a:prstGeom>
          <a:noFill/>
          <a:ln w="28575" algn="ctr">
            <a:solidFill>
              <a:srgbClr val="1DC806"/>
            </a:solidFill>
            <a:round/>
            <a:headEnd/>
            <a:tailEnd/>
          </a:ln>
        </p:spPr>
        <p:txBody>
          <a:bodyPr lIns="0" tIns="0" rIns="182880" bIns="0"/>
          <a:lstStyle/>
          <a:p>
            <a:pPr>
              <a:spcBef>
                <a:spcPct val="50000"/>
              </a:spcBef>
            </a:pPr>
            <a:endParaRPr lang="zh-CN" altLang="en-US" sz="240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710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584156-840C-4723-863E-DFB8104CE4FF}"/>
              </a:ext>
            </a:extLst>
          </p:cNvPr>
          <p:cNvPicPr>
            <a:picLocks noChangeAspect="1"/>
          </p:cNvPicPr>
          <p:nvPr/>
        </p:nvPicPr>
        <p:blipFill>
          <a:blip r:embed="rId2"/>
          <a:stretch>
            <a:fillRect/>
          </a:stretch>
        </p:blipFill>
        <p:spPr>
          <a:xfrm>
            <a:off x="0" y="675256"/>
            <a:ext cx="9144000" cy="6182744"/>
          </a:xfrm>
          <a:prstGeom prst="rect">
            <a:avLst/>
          </a:prstGeom>
        </p:spPr>
      </p:pic>
      <p:sp>
        <p:nvSpPr>
          <p:cNvPr id="3" name="矩形 4">
            <a:extLst>
              <a:ext uri="{FF2B5EF4-FFF2-40B4-BE49-F238E27FC236}">
                <a16:creationId xmlns:a16="http://schemas.microsoft.com/office/drawing/2014/main" id="{050E14A2-BD6B-48A8-817C-CAD6EC794F02}"/>
              </a:ext>
            </a:extLst>
          </p:cNvPr>
          <p:cNvSpPr/>
          <p:nvPr/>
        </p:nvSpPr>
        <p:spPr>
          <a:xfrm>
            <a:off x="5650172" y="953317"/>
            <a:ext cx="587470" cy="329572"/>
          </a:xfrm>
          <a:prstGeom prst="rect">
            <a:avLst/>
          </a:prstGeom>
          <a:noFill/>
          <a:ln w="38100" cap="flat" cmpd="sng" algn="ctr">
            <a:solidFill>
              <a:srgbClr val="FF0000"/>
            </a:solid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Arial" pitchFamily="34" charset="0"/>
            </a:endParaRPr>
          </a:p>
        </p:txBody>
      </p:sp>
      <p:sp>
        <p:nvSpPr>
          <p:cNvPr id="4" name="标题 1">
            <a:extLst>
              <a:ext uri="{FF2B5EF4-FFF2-40B4-BE49-F238E27FC236}">
                <a16:creationId xmlns:a16="http://schemas.microsoft.com/office/drawing/2014/main" id="{270ACA15-A435-4260-A258-B28EBF5261E2}"/>
              </a:ext>
            </a:extLst>
          </p:cNvPr>
          <p:cNvSpPr txBox="1">
            <a:spLocks/>
          </p:cNvSpPr>
          <p:nvPr/>
        </p:nvSpPr>
        <p:spPr bwMode="auto">
          <a:xfrm>
            <a:off x="212725" y="-247650"/>
            <a:ext cx="8669338"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n-cs"/>
              </a:rPr>
              <a:t>小插件：实现</a:t>
            </a:r>
            <a:r>
              <a:rPr kumimoji="0" lang="en-US" altLang="zh-CN" sz="28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n-cs"/>
              </a:rPr>
              <a:t>word</a:t>
            </a:r>
            <a:r>
              <a:rPr kumimoji="0" lang="zh-CN" altLang="en-US" sz="28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n-cs"/>
              </a:rPr>
              <a:t>与</a:t>
            </a:r>
            <a:r>
              <a:rPr kumimoji="0" lang="en-US" altLang="zh-CN" sz="28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n-cs"/>
              </a:rPr>
              <a:t>Endnote</a:t>
            </a:r>
            <a:r>
              <a:rPr kumimoji="0" lang="en-US" altLang="zh-CN" sz="2800" b="1" i="0" u="none" strike="noStrike" kern="1200" cap="none" spc="0" normalizeH="0" baseline="30000" noProof="0" dirty="0">
                <a:ln>
                  <a:noFill/>
                </a:ln>
                <a:solidFill>
                  <a:srgbClr val="6817FF"/>
                </a:solidFill>
                <a:effectLst/>
                <a:uLnTx/>
                <a:uFillTx/>
                <a:latin typeface="微软雅黑" panose="020B0503020204020204" pitchFamily="34" charset="-122"/>
                <a:ea typeface="微软雅黑" panose="020B0503020204020204" pitchFamily="34" charset="-122"/>
                <a:cs typeface="+mn-cs"/>
              </a:rPr>
              <a:t>® </a:t>
            </a:r>
            <a:r>
              <a:rPr kumimoji="0" lang="en-US" altLang="zh-CN" sz="28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n-cs"/>
              </a:rPr>
              <a:t> online</a:t>
            </a:r>
            <a:r>
              <a:rPr kumimoji="0" lang="zh-CN" altLang="en-US" sz="28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n-cs"/>
              </a:rPr>
              <a:t>之间的对接</a:t>
            </a:r>
          </a:p>
        </p:txBody>
      </p:sp>
      <p:pic>
        <p:nvPicPr>
          <p:cNvPr id="5" name="Picture 5">
            <a:extLst>
              <a:ext uri="{FF2B5EF4-FFF2-40B4-BE49-F238E27FC236}">
                <a16:creationId xmlns:a16="http://schemas.microsoft.com/office/drawing/2014/main" id="{60234631-41C8-4C88-8DA9-85FEF707F4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rcRect/>
          <a:stretch>
            <a:fillRect/>
          </a:stretch>
        </p:blipFill>
        <p:spPr bwMode="auto">
          <a:xfrm rot="19733810">
            <a:off x="5969472" y="1186275"/>
            <a:ext cx="500760" cy="6463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728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F789E-F45F-41C6-BD0D-D05F6FC9B612}"/>
              </a:ext>
            </a:extLst>
          </p:cNvPr>
          <p:cNvPicPr>
            <a:picLocks noChangeAspect="1"/>
          </p:cNvPicPr>
          <p:nvPr/>
        </p:nvPicPr>
        <p:blipFill>
          <a:blip r:embed="rId2"/>
          <a:stretch>
            <a:fillRect/>
          </a:stretch>
        </p:blipFill>
        <p:spPr>
          <a:xfrm>
            <a:off x="0" y="619075"/>
            <a:ext cx="9144000" cy="6134924"/>
          </a:xfrm>
          <a:prstGeom prst="rect">
            <a:avLst/>
          </a:prstGeom>
        </p:spPr>
      </p:pic>
      <p:sp>
        <p:nvSpPr>
          <p:cNvPr id="3" name="标题 1">
            <a:extLst>
              <a:ext uri="{FF2B5EF4-FFF2-40B4-BE49-F238E27FC236}">
                <a16:creationId xmlns:a16="http://schemas.microsoft.com/office/drawing/2014/main" id="{84C7E490-CC1D-41BB-8BF7-44F9F9836360}"/>
              </a:ext>
            </a:extLst>
          </p:cNvPr>
          <p:cNvSpPr txBox="1">
            <a:spLocks/>
          </p:cNvSpPr>
          <p:nvPr/>
        </p:nvSpPr>
        <p:spPr bwMode="auto">
          <a:xfrm>
            <a:off x="249228" y="-271549"/>
            <a:ext cx="736917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defTabSz="914400" eaLnBrk="0" fontAlgn="base" hangingPunct="0">
              <a:lnSpc>
                <a:spcPct val="90000"/>
              </a:lnSpc>
              <a:spcBef>
                <a:spcPct val="0"/>
              </a:spcBef>
              <a:spcAft>
                <a:spcPct val="0"/>
              </a:spcAft>
              <a:buClrTx/>
              <a:buFontTx/>
              <a:buNone/>
            </a:pPr>
            <a:r>
              <a:rPr lang="zh-CN" altLang="en-US" sz="2800" b="1" dirty="0">
                <a:solidFill>
                  <a:srgbClr val="6817FF"/>
                </a:solidFill>
                <a:latin typeface="微软雅黑" panose="020B0503020204020204" pitchFamily="34" charset="-122"/>
                <a:ea typeface="微软雅黑" panose="020B0503020204020204" pitchFamily="34" charset="-122"/>
              </a:rPr>
              <a:t>如何插入参考文献？</a:t>
            </a:r>
          </a:p>
        </p:txBody>
      </p:sp>
      <p:grpSp>
        <p:nvGrpSpPr>
          <p:cNvPr id="4" name="组合 19">
            <a:extLst>
              <a:ext uri="{FF2B5EF4-FFF2-40B4-BE49-F238E27FC236}">
                <a16:creationId xmlns:a16="http://schemas.microsoft.com/office/drawing/2014/main" id="{47458F74-2C38-4854-AD94-7A9D7D98341A}"/>
              </a:ext>
            </a:extLst>
          </p:cNvPr>
          <p:cNvGrpSpPr>
            <a:grpSpLocks/>
          </p:cNvGrpSpPr>
          <p:nvPr/>
        </p:nvGrpSpPr>
        <p:grpSpPr bwMode="auto">
          <a:xfrm>
            <a:off x="13648" y="907809"/>
            <a:ext cx="7022129" cy="1127490"/>
            <a:chOff x="0" y="1062402"/>
            <a:chExt cx="4791636" cy="863987"/>
          </a:xfrm>
        </p:grpSpPr>
        <p:cxnSp>
          <p:nvCxnSpPr>
            <p:cNvPr id="5" name="直接连接符 14">
              <a:extLst>
                <a:ext uri="{FF2B5EF4-FFF2-40B4-BE49-F238E27FC236}">
                  <a16:creationId xmlns:a16="http://schemas.microsoft.com/office/drawing/2014/main" id="{64F46A5A-0AC7-4324-B06C-E8D82889E9F7}"/>
                </a:ext>
              </a:extLst>
            </p:cNvPr>
            <p:cNvCxnSpPr>
              <a:cxnSpLocks/>
            </p:cNvCxnSpPr>
            <p:nvPr/>
          </p:nvCxnSpPr>
          <p:spPr>
            <a:xfrm>
              <a:off x="0" y="1273984"/>
              <a:ext cx="3822860" cy="19093"/>
            </a:xfrm>
            <a:prstGeom prst="line">
              <a:avLst/>
            </a:prstGeom>
            <a:noFill/>
            <a:ln w="38100" cap="flat" cmpd="sng" algn="ctr">
              <a:solidFill>
                <a:srgbClr val="1AC604"/>
              </a:solidFill>
              <a:prstDash val="solid"/>
            </a:ln>
            <a:effectLst/>
          </p:spPr>
        </p:cxnSp>
        <p:cxnSp>
          <p:nvCxnSpPr>
            <p:cNvPr id="6" name="直接连接符 8">
              <a:extLst>
                <a:ext uri="{FF2B5EF4-FFF2-40B4-BE49-F238E27FC236}">
                  <a16:creationId xmlns:a16="http://schemas.microsoft.com/office/drawing/2014/main" id="{FA281556-7C38-4BC8-AB4E-1893CDF45441}"/>
                </a:ext>
              </a:extLst>
            </p:cNvPr>
            <p:cNvCxnSpPr>
              <a:cxnSpLocks/>
            </p:cNvCxnSpPr>
            <p:nvPr/>
          </p:nvCxnSpPr>
          <p:spPr>
            <a:xfrm flipV="1">
              <a:off x="3816509" y="1074860"/>
              <a:ext cx="447493" cy="1"/>
            </a:xfrm>
            <a:prstGeom prst="line">
              <a:avLst/>
            </a:prstGeom>
            <a:noFill/>
            <a:ln w="38100" cap="flat" cmpd="sng" algn="ctr">
              <a:solidFill>
                <a:srgbClr val="1AC604"/>
              </a:solidFill>
              <a:prstDash val="solid"/>
            </a:ln>
            <a:effectLst/>
          </p:spPr>
        </p:cxnSp>
        <p:cxnSp>
          <p:nvCxnSpPr>
            <p:cNvPr id="7" name="直接连接符 9">
              <a:extLst>
                <a:ext uri="{FF2B5EF4-FFF2-40B4-BE49-F238E27FC236}">
                  <a16:creationId xmlns:a16="http://schemas.microsoft.com/office/drawing/2014/main" id="{60B50A93-D173-4C8E-BA95-AA1763996C9D}"/>
                </a:ext>
              </a:extLst>
            </p:cNvPr>
            <p:cNvCxnSpPr/>
            <p:nvPr/>
          </p:nvCxnSpPr>
          <p:spPr>
            <a:xfrm>
              <a:off x="4763" y="1904171"/>
              <a:ext cx="4774172" cy="22217"/>
            </a:xfrm>
            <a:prstGeom prst="line">
              <a:avLst/>
            </a:prstGeom>
            <a:noFill/>
            <a:ln w="38100" cap="flat" cmpd="sng" algn="ctr">
              <a:solidFill>
                <a:srgbClr val="1AC604"/>
              </a:solidFill>
              <a:prstDash val="solid"/>
            </a:ln>
            <a:effectLst/>
          </p:spPr>
        </p:cxnSp>
        <p:cxnSp>
          <p:nvCxnSpPr>
            <p:cNvPr id="8" name="直接连接符 11">
              <a:extLst>
                <a:ext uri="{FF2B5EF4-FFF2-40B4-BE49-F238E27FC236}">
                  <a16:creationId xmlns:a16="http://schemas.microsoft.com/office/drawing/2014/main" id="{F5AEC61B-3940-4FC8-801F-6DB25443B57C}"/>
                </a:ext>
              </a:extLst>
            </p:cNvPr>
            <p:cNvCxnSpPr>
              <a:cxnSpLocks/>
            </p:cNvCxnSpPr>
            <p:nvPr/>
          </p:nvCxnSpPr>
          <p:spPr>
            <a:xfrm>
              <a:off x="4778935" y="1254419"/>
              <a:ext cx="0" cy="671970"/>
            </a:xfrm>
            <a:prstGeom prst="line">
              <a:avLst/>
            </a:prstGeom>
            <a:noFill/>
            <a:ln w="38100" cap="flat" cmpd="sng" algn="ctr">
              <a:solidFill>
                <a:srgbClr val="1AC604"/>
              </a:solidFill>
              <a:prstDash val="solid"/>
            </a:ln>
            <a:effectLst/>
          </p:spPr>
        </p:cxnSp>
        <p:cxnSp>
          <p:nvCxnSpPr>
            <p:cNvPr id="9" name="直接连接符 16">
              <a:extLst>
                <a:ext uri="{FF2B5EF4-FFF2-40B4-BE49-F238E27FC236}">
                  <a16:creationId xmlns:a16="http://schemas.microsoft.com/office/drawing/2014/main" id="{52C58547-3339-4A85-8B60-2A6BA18C26B4}"/>
                </a:ext>
              </a:extLst>
            </p:cNvPr>
            <p:cNvCxnSpPr>
              <a:cxnSpLocks/>
            </p:cNvCxnSpPr>
            <p:nvPr/>
          </p:nvCxnSpPr>
          <p:spPr>
            <a:xfrm flipV="1">
              <a:off x="4264002" y="1268702"/>
              <a:ext cx="527634" cy="7697"/>
            </a:xfrm>
            <a:prstGeom prst="line">
              <a:avLst/>
            </a:prstGeom>
            <a:noFill/>
            <a:ln w="38100" cap="flat" cmpd="sng" algn="ctr">
              <a:solidFill>
                <a:srgbClr val="1AC604"/>
              </a:solidFill>
              <a:prstDash val="solid"/>
            </a:ln>
            <a:effectLst/>
          </p:spPr>
        </p:cxnSp>
        <p:cxnSp>
          <p:nvCxnSpPr>
            <p:cNvPr id="10" name="直接连接符 18">
              <a:extLst>
                <a:ext uri="{FF2B5EF4-FFF2-40B4-BE49-F238E27FC236}">
                  <a16:creationId xmlns:a16="http://schemas.microsoft.com/office/drawing/2014/main" id="{3ABB8C1A-3046-4B51-B130-0B60A77E0DCA}"/>
                </a:ext>
              </a:extLst>
            </p:cNvPr>
            <p:cNvCxnSpPr>
              <a:cxnSpLocks/>
            </p:cNvCxnSpPr>
            <p:nvPr/>
          </p:nvCxnSpPr>
          <p:spPr>
            <a:xfrm flipH="1" flipV="1">
              <a:off x="4256858" y="1097769"/>
              <a:ext cx="7144" cy="185788"/>
            </a:xfrm>
            <a:prstGeom prst="line">
              <a:avLst/>
            </a:prstGeom>
            <a:noFill/>
            <a:ln w="38100" cap="flat" cmpd="sng" algn="ctr">
              <a:solidFill>
                <a:srgbClr val="1AC604"/>
              </a:solidFill>
              <a:prstDash val="solid"/>
            </a:ln>
            <a:effectLst/>
          </p:spPr>
        </p:cxnSp>
        <p:cxnSp>
          <p:nvCxnSpPr>
            <p:cNvPr id="11" name="直接连接符 24">
              <a:extLst>
                <a:ext uri="{FF2B5EF4-FFF2-40B4-BE49-F238E27FC236}">
                  <a16:creationId xmlns:a16="http://schemas.microsoft.com/office/drawing/2014/main" id="{69FD3E07-B812-4A64-8631-13EA097D8243}"/>
                </a:ext>
              </a:extLst>
            </p:cNvPr>
            <p:cNvCxnSpPr>
              <a:cxnSpLocks/>
            </p:cNvCxnSpPr>
            <p:nvPr/>
          </p:nvCxnSpPr>
          <p:spPr>
            <a:xfrm flipH="1" flipV="1">
              <a:off x="3822860" y="1062402"/>
              <a:ext cx="1" cy="213996"/>
            </a:xfrm>
            <a:prstGeom prst="line">
              <a:avLst/>
            </a:prstGeom>
            <a:noFill/>
            <a:ln w="38100" cap="flat" cmpd="sng" algn="ctr">
              <a:solidFill>
                <a:srgbClr val="1AC604"/>
              </a:solidFill>
              <a:prstDash val="solid"/>
            </a:ln>
            <a:effectLst/>
          </p:spPr>
        </p:cxnSp>
      </p:grpSp>
      <p:sp>
        <p:nvSpPr>
          <p:cNvPr id="12" name="矩形 26">
            <a:extLst>
              <a:ext uri="{FF2B5EF4-FFF2-40B4-BE49-F238E27FC236}">
                <a16:creationId xmlns:a16="http://schemas.microsoft.com/office/drawing/2014/main" id="{85D89E01-6269-4333-BD04-0B52A87D46E0}"/>
              </a:ext>
            </a:extLst>
          </p:cNvPr>
          <p:cNvSpPr/>
          <p:nvPr/>
        </p:nvSpPr>
        <p:spPr>
          <a:xfrm>
            <a:off x="20628" y="1235024"/>
            <a:ext cx="457200" cy="575844"/>
          </a:xfrm>
          <a:prstGeom prst="rect">
            <a:avLst/>
          </a:prstGeom>
          <a:noFill/>
          <a:ln w="25400" cap="flat" cmpd="sng" algn="ctr">
            <a:solidFill>
              <a:srgbClr val="FF0000"/>
            </a:solidFill>
            <a:prstDash val="solid"/>
          </a:ln>
          <a:effectLst/>
        </p:spPr>
        <p:txBody>
          <a:bodyPr anchor="ctr"/>
          <a:lstStyle/>
          <a:p>
            <a:pPr algn="ctr" defTabSz="914400" eaLnBrk="0" fontAlgn="base" hangingPunct="0">
              <a:spcBef>
                <a:spcPct val="0"/>
              </a:spcBef>
              <a:spcAft>
                <a:spcPct val="0"/>
              </a:spcAft>
              <a:defRPr/>
            </a:pPr>
            <a:endParaRPr lang="zh-CN" altLang="en-US" kern="0">
              <a:solidFill>
                <a:srgbClr val="FFFFFF"/>
              </a:solidFill>
              <a:latin typeface="微软雅黑" panose="020B0503020204020204" pitchFamily="34" charset="-122"/>
              <a:ea typeface="微软雅黑" panose="020B0503020204020204" pitchFamily="34" charset="-122"/>
              <a:cs typeface="Arial" pitchFamily="34" charset="0"/>
            </a:endParaRPr>
          </a:p>
        </p:txBody>
      </p:sp>
      <p:cxnSp>
        <p:nvCxnSpPr>
          <p:cNvPr id="13" name="直接连接符 11">
            <a:extLst>
              <a:ext uri="{FF2B5EF4-FFF2-40B4-BE49-F238E27FC236}">
                <a16:creationId xmlns:a16="http://schemas.microsoft.com/office/drawing/2014/main" id="{7FAD0351-F8BA-4B4E-BD66-8473589046FC}"/>
              </a:ext>
            </a:extLst>
          </p:cNvPr>
          <p:cNvCxnSpPr>
            <a:cxnSpLocks/>
          </p:cNvCxnSpPr>
          <p:nvPr/>
        </p:nvCxnSpPr>
        <p:spPr bwMode="auto">
          <a:xfrm>
            <a:off x="4468" y="1160660"/>
            <a:ext cx="0" cy="876911"/>
          </a:xfrm>
          <a:prstGeom prst="line">
            <a:avLst/>
          </a:prstGeom>
          <a:noFill/>
          <a:ln w="38100" cap="flat" cmpd="sng" algn="ctr">
            <a:solidFill>
              <a:srgbClr val="1AC604"/>
            </a:solidFill>
            <a:prstDash val="solid"/>
          </a:ln>
          <a:effectLst/>
        </p:spPr>
      </p:cxnSp>
      <p:pic>
        <p:nvPicPr>
          <p:cNvPr id="14" name="Picture 5">
            <a:extLst>
              <a:ext uri="{FF2B5EF4-FFF2-40B4-BE49-F238E27FC236}">
                <a16:creationId xmlns:a16="http://schemas.microsoft.com/office/drawing/2014/main" id="{4C80A343-31B4-4B93-835F-D676EA3DD4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rcRect/>
          <a:stretch>
            <a:fillRect/>
          </a:stretch>
        </p:blipFill>
        <p:spPr bwMode="auto">
          <a:xfrm rot="19733810">
            <a:off x="384268" y="1736686"/>
            <a:ext cx="450974" cy="582094"/>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3FF00E76-1ACB-4190-83BC-74FECA411223}"/>
              </a:ext>
            </a:extLst>
          </p:cNvPr>
          <p:cNvPicPr>
            <a:picLocks noChangeAspect="1"/>
          </p:cNvPicPr>
          <p:nvPr/>
        </p:nvPicPr>
        <p:blipFill>
          <a:blip r:embed="rId5"/>
          <a:stretch>
            <a:fillRect/>
          </a:stretch>
        </p:blipFill>
        <p:spPr>
          <a:xfrm>
            <a:off x="2178650" y="1867921"/>
            <a:ext cx="5820528" cy="4296665"/>
          </a:xfrm>
          <a:prstGeom prst="rect">
            <a:avLst/>
          </a:prstGeom>
          <a:ln>
            <a:noFill/>
          </a:ln>
          <a:effectLst>
            <a:outerShdw blurRad="190500" algn="tl" rotWithShape="0">
              <a:srgbClr val="000000">
                <a:alpha val="70000"/>
              </a:srgbClr>
            </a:outerShdw>
          </a:effectLst>
        </p:spPr>
      </p:pic>
      <p:sp>
        <p:nvSpPr>
          <p:cNvPr id="16" name="矩形 26">
            <a:extLst>
              <a:ext uri="{FF2B5EF4-FFF2-40B4-BE49-F238E27FC236}">
                <a16:creationId xmlns:a16="http://schemas.microsoft.com/office/drawing/2014/main" id="{0302F0B0-F6AC-43F3-9A14-43694D03BB20}"/>
              </a:ext>
            </a:extLst>
          </p:cNvPr>
          <p:cNvSpPr/>
          <p:nvPr/>
        </p:nvSpPr>
        <p:spPr>
          <a:xfrm>
            <a:off x="6030420" y="5768333"/>
            <a:ext cx="590161" cy="161000"/>
          </a:xfrm>
          <a:prstGeom prst="rect">
            <a:avLst/>
          </a:prstGeom>
          <a:noFill/>
          <a:ln w="25400" cap="flat" cmpd="sng" algn="ctr">
            <a:solidFill>
              <a:srgbClr val="FF0000"/>
            </a:solidFill>
            <a:prstDash val="solid"/>
          </a:ln>
          <a:effectLst/>
        </p:spPr>
        <p:txBody>
          <a:bodyPr anchor="ctr"/>
          <a:lstStyle/>
          <a:p>
            <a:pPr algn="ctr" defTabSz="914400" eaLnBrk="0" fontAlgn="base" hangingPunct="0">
              <a:spcBef>
                <a:spcPct val="0"/>
              </a:spcBef>
              <a:spcAft>
                <a:spcPct val="0"/>
              </a:spcAft>
              <a:defRPr/>
            </a:pPr>
            <a:endParaRPr lang="zh-CN" altLang="en-US" kern="0">
              <a:solidFill>
                <a:srgbClr val="FFFFFF"/>
              </a:solidFill>
              <a:latin typeface="微软雅黑" panose="020B0503020204020204" pitchFamily="34" charset="-122"/>
              <a:ea typeface="微软雅黑" panose="020B0503020204020204" pitchFamily="34" charset="-122"/>
              <a:cs typeface="Arial" pitchFamily="34" charset="0"/>
            </a:endParaRPr>
          </a:p>
        </p:txBody>
      </p:sp>
      <p:sp>
        <p:nvSpPr>
          <p:cNvPr id="17" name="矩形 26">
            <a:extLst>
              <a:ext uri="{FF2B5EF4-FFF2-40B4-BE49-F238E27FC236}">
                <a16:creationId xmlns:a16="http://schemas.microsoft.com/office/drawing/2014/main" id="{61950D62-E93F-4328-95D3-61CBAD7DFD5D}"/>
              </a:ext>
            </a:extLst>
          </p:cNvPr>
          <p:cNvSpPr/>
          <p:nvPr/>
        </p:nvSpPr>
        <p:spPr>
          <a:xfrm>
            <a:off x="2155733" y="1867922"/>
            <a:ext cx="5820528" cy="4296665"/>
          </a:xfrm>
          <a:prstGeom prst="rect">
            <a:avLst/>
          </a:prstGeom>
          <a:noFill/>
          <a:ln w="38100" cap="flat" cmpd="sng" algn="ctr">
            <a:solidFill>
              <a:srgbClr val="1AC704"/>
            </a:solidFill>
            <a:prstDash val="solid"/>
          </a:ln>
          <a:effectLst/>
        </p:spPr>
        <p:txBody>
          <a:bodyPr anchor="ctr"/>
          <a:lstStyle/>
          <a:p>
            <a:pPr algn="ctr" defTabSz="914400" eaLnBrk="0" fontAlgn="base" hangingPunct="0">
              <a:spcBef>
                <a:spcPct val="0"/>
              </a:spcBef>
              <a:spcAft>
                <a:spcPct val="0"/>
              </a:spcAft>
              <a:defRPr/>
            </a:pPr>
            <a:endParaRPr lang="zh-CN" altLang="en-US" kern="0">
              <a:solidFill>
                <a:srgbClr val="FFFFFF"/>
              </a:solidFill>
              <a:latin typeface="微软雅黑" panose="020B0503020204020204" pitchFamily="34" charset="-122"/>
              <a:ea typeface="微软雅黑" panose="020B0503020204020204" pitchFamily="34" charset="-122"/>
              <a:cs typeface="Arial" pitchFamily="34" charset="0"/>
            </a:endParaRPr>
          </a:p>
        </p:txBody>
      </p:sp>
      <p:pic>
        <p:nvPicPr>
          <p:cNvPr id="18" name="Picture 5">
            <a:extLst>
              <a:ext uri="{FF2B5EF4-FFF2-40B4-BE49-F238E27FC236}">
                <a16:creationId xmlns:a16="http://schemas.microsoft.com/office/drawing/2014/main" id="{B41E2170-9998-48A5-97C8-46516DC6FC4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rcRect/>
          <a:stretch>
            <a:fillRect/>
          </a:stretch>
        </p:blipFill>
        <p:spPr bwMode="auto">
          <a:xfrm rot="19733810">
            <a:off x="6369011" y="5894363"/>
            <a:ext cx="379516" cy="489859"/>
          </a:xfrm>
          <a:prstGeom prst="rect">
            <a:avLst/>
          </a:prstGeom>
          <a:ln>
            <a:noFill/>
          </a:ln>
          <a:effectLst>
            <a:outerShdw blurRad="292100" dist="139700" dir="2700000" algn="tl" rotWithShape="0">
              <a:srgbClr val="333333">
                <a:alpha val="65000"/>
              </a:srgbClr>
            </a:outerShdw>
          </a:effectLst>
        </p:spPr>
      </p:pic>
      <p:pic>
        <p:nvPicPr>
          <p:cNvPr id="19" name="Picture 5">
            <a:extLst>
              <a:ext uri="{FF2B5EF4-FFF2-40B4-BE49-F238E27FC236}">
                <a16:creationId xmlns:a16="http://schemas.microsoft.com/office/drawing/2014/main" id="{9DA671A6-ED40-484B-B956-158265444C0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rcRect/>
          <a:stretch>
            <a:fillRect/>
          </a:stretch>
        </p:blipFill>
        <p:spPr bwMode="auto">
          <a:xfrm rot="19733810">
            <a:off x="4341509" y="2275010"/>
            <a:ext cx="460982" cy="595012"/>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BDFC4362-2C49-414A-B361-8E232DABD762}"/>
              </a:ext>
            </a:extLst>
          </p:cNvPr>
          <p:cNvSpPr txBox="1">
            <a:spLocks noChangeArrowheads="1"/>
          </p:cNvSpPr>
          <p:nvPr/>
        </p:nvSpPr>
        <p:spPr bwMode="auto">
          <a:xfrm>
            <a:off x="2757277" y="1773681"/>
            <a:ext cx="1325228" cy="369332"/>
          </a:xfrm>
          <a:prstGeom prst="rect">
            <a:avLst/>
          </a:prstGeom>
          <a:solidFill>
            <a:srgbClr val="3213ED"/>
          </a:solidFill>
          <a:ln>
            <a:noFill/>
          </a:ln>
          <a:extLst/>
        </p:spPr>
        <p:txBody>
          <a:bodyPr wrap="square">
            <a:spAutoFit/>
          </a:bodyPr>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defTabSz="914400" eaLnBrk="0" fontAlgn="base" hangingPunct="0">
              <a:spcBef>
                <a:spcPct val="0"/>
              </a:spcBef>
              <a:spcAft>
                <a:spcPct val="0"/>
              </a:spcAft>
              <a:buClrTx/>
              <a:buFontTx/>
              <a:buNone/>
            </a:pPr>
            <a:r>
              <a:rPr lang="en-US" altLang="zh-CN" sz="1800" b="1" dirty="0">
                <a:solidFill>
                  <a:srgbClr val="FFFFFF"/>
                </a:solidFill>
                <a:highlight>
                  <a:srgbClr val="3213ED"/>
                </a:highlight>
                <a:latin typeface="微软雅黑" panose="020B0503020204020204" pitchFamily="34" charset="-122"/>
                <a:ea typeface="微软雅黑" panose="020B0503020204020204" pitchFamily="34" charset="-122"/>
                <a:cs typeface="Arial" panose="020B0604020202020204" pitchFamily="34" charset="0"/>
              </a:rPr>
              <a:t>Hafren, A</a:t>
            </a:r>
            <a:endParaRPr lang="zh-CN" altLang="en-US" sz="1800" b="1" dirty="0">
              <a:solidFill>
                <a:srgbClr val="FFFFFF"/>
              </a:solidFill>
              <a:highlight>
                <a:srgbClr val="3213ED"/>
              </a:highlight>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77417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2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3B88D9-D58D-4B87-BC6B-D8E559E7DBB7}"/>
              </a:ext>
            </a:extLst>
          </p:cNvPr>
          <p:cNvPicPr>
            <a:picLocks noChangeAspect="1"/>
          </p:cNvPicPr>
          <p:nvPr/>
        </p:nvPicPr>
        <p:blipFill>
          <a:blip r:embed="rId2"/>
          <a:stretch>
            <a:fillRect/>
          </a:stretch>
        </p:blipFill>
        <p:spPr>
          <a:xfrm>
            <a:off x="0" y="647914"/>
            <a:ext cx="9144000" cy="6617486"/>
          </a:xfrm>
          <a:prstGeom prst="rect">
            <a:avLst/>
          </a:prstGeom>
        </p:spPr>
      </p:pic>
      <p:pic>
        <p:nvPicPr>
          <p:cNvPr id="3" name="Picture 2">
            <a:extLst>
              <a:ext uri="{FF2B5EF4-FFF2-40B4-BE49-F238E27FC236}">
                <a16:creationId xmlns:a16="http://schemas.microsoft.com/office/drawing/2014/main" id="{5C8F8541-F1E0-4B6B-BB4D-85D6C8CCE3D5}"/>
              </a:ext>
            </a:extLst>
          </p:cNvPr>
          <p:cNvPicPr>
            <a:picLocks noChangeAspect="1"/>
          </p:cNvPicPr>
          <p:nvPr/>
        </p:nvPicPr>
        <p:blipFill>
          <a:blip r:embed="rId3"/>
          <a:stretch>
            <a:fillRect/>
          </a:stretch>
        </p:blipFill>
        <p:spPr>
          <a:xfrm>
            <a:off x="54589" y="4015641"/>
            <a:ext cx="9144000" cy="2860110"/>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a16="http://schemas.microsoft.com/office/drawing/2014/main" id="{E3C93CB4-BFC8-4B15-9670-711DF9845C10}"/>
              </a:ext>
            </a:extLst>
          </p:cNvPr>
          <p:cNvSpPr/>
          <p:nvPr/>
        </p:nvSpPr>
        <p:spPr>
          <a:xfrm>
            <a:off x="1296535" y="5454565"/>
            <a:ext cx="6660107" cy="1207793"/>
          </a:xfrm>
          <a:prstGeom prst="rect">
            <a:avLst/>
          </a:prstGeom>
          <a:noFill/>
          <a:ln w="38100" cap="flat" cmpd="sng" algn="ctr">
            <a:solidFill>
              <a:srgbClr val="1AC604"/>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 name="TextBox 4">
            <a:extLst>
              <a:ext uri="{FF2B5EF4-FFF2-40B4-BE49-F238E27FC236}">
                <a16:creationId xmlns:a16="http://schemas.microsoft.com/office/drawing/2014/main" id="{EC4641D0-0779-46C1-977C-28C7EEB9E801}"/>
              </a:ext>
            </a:extLst>
          </p:cNvPr>
          <p:cNvSpPr txBox="1">
            <a:spLocks noChangeArrowheads="1"/>
          </p:cNvSpPr>
          <p:nvPr/>
        </p:nvSpPr>
        <p:spPr bwMode="auto">
          <a:xfrm>
            <a:off x="2932286" y="1141237"/>
            <a:ext cx="725314" cy="369332"/>
          </a:xfrm>
          <a:prstGeom prst="rect">
            <a:avLst/>
          </a:prstGeom>
          <a:solidFill>
            <a:srgbClr val="3213ED"/>
          </a:solidFill>
          <a:ln>
            <a:noFill/>
          </a:ln>
          <a:extLst/>
        </p:spPr>
        <p:txBody>
          <a:bodyPr wrap="square">
            <a:spAutoFit/>
          </a:bodyPr>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highlight>
                  <a:srgbClr val="3213ED"/>
                </a:highlight>
                <a:uLnTx/>
                <a:uFillTx/>
                <a:latin typeface="微软雅黑" panose="020B0503020204020204" pitchFamily="34" charset="-122"/>
                <a:ea typeface="微软雅黑" panose="020B0503020204020204" pitchFamily="34" charset="-122"/>
                <a:cs typeface="Arial" panose="020B0604020202020204" pitchFamily="34" charset="0"/>
              </a:rPr>
              <a:t>Cell</a:t>
            </a:r>
            <a:endParaRPr kumimoji="0" lang="zh-CN" altLang="en-US" sz="1800" b="1" i="0" u="none" strike="noStrike" kern="1200" cap="none" spc="0" normalizeH="0" baseline="0" noProof="0" dirty="0">
              <a:ln>
                <a:noFill/>
              </a:ln>
              <a:solidFill>
                <a:srgbClr val="FFFFFF"/>
              </a:solidFill>
              <a:effectLst/>
              <a:highlight>
                <a:srgbClr val="3213ED"/>
              </a:highligh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Rectangle 5">
            <a:extLst>
              <a:ext uri="{FF2B5EF4-FFF2-40B4-BE49-F238E27FC236}">
                <a16:creationId xmlns:a16="http://schemas.microsoft.com/office/drawing/2014/main" id="{23DA5DC1-D279-452D-A83E-A65C65B6A8AE}"/>
              </a:ext>
            </a:extLst>
          </p:cNvPr>
          <p:cNvSpPr/>
          <p:nvPr/>
        </p:nvSpPr>
        <p:spPr>
          <a:xfrm>
            <a:off x="1801505" y="1248411"/>
            <a:ext cx="1130782" cy="262158"/>
          </a:xfrm>
          <a:prstGeom prst="rect">
            <a:avLst/>
          </a:prstGeom>
          <a:noFill/>
          <a:ln w="28575" cap="flat" cmpd="sng" algn="ctr">
            <a:solidFill>
              <a:srgbClr val="1AC704"/>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 name="标题 1">
            <a:extLst>
              <a:ext uri="{FF2B5EF4-FFF2-40B4-BE49-F238E27FC236}">
                <a16:creationId xmlns:a16="http://schemas.microsoft.com/office/drawing/2014/main" id="{DDB36313-27AD-44A6-AF24-5DB427E60807}"/>
              </a:ext>
            </a:extLst>
          </p:cNvPr>
          <p:cNvSpPr txBox="1">
            <a:spLocks/>
          </p:cNvSpPr>
          <p:nvPr/>
        </p:nvSpPr>
        <p:spPr bwMode="auto">
          <a:xfrm>
            <a:off x="191069" y="59439"/>
            <a:ext cx="7369175" cy="50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n-cs"/>
              </a:rPr>
              <a:t>如何插入参考文献？</a:t>
            </a:r>
          </a:p>
        </p:txBody>
      </p:sp>
      <p:sp>
        <p:nvSpPr>
          <p:cNvPr id="8" name="Rectangle 7">
            <a:extLst>
              <a:ext uri="{FF2B5EF4-FFF2-40B4-BE49-F238E27FC236}">
                <a16:creationId xmlns:a16="http://schemas.microsoft.com/office/drawing/2014/main" id="{1A449EBA-FF89-4AF5-90A5-026A19F4DA53}"/>
              </a:ext>
            </a:extLst>
          </p:cNvPr>
          <p:cNvSpPr/>
          <p:nvPr/>
        </p:nvSpPr>
        <p:spPr>
          <a:xfrm>
            <a:off x="3563004" y="3333574"/>
            <a:ext cx="1340069" cy="369332"/>
          </a:xfrm>
          <a:prstGeom prst="rect">
            <a:avLst/>
          </a:prstGeom>
          <a:noFill/>
          <a:ln w="2857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13066A41-A8DD-4C59-8968-6D32B0C794B9}"/>
              </a:ext>
            </a:extLst>
          </p:cNvPr>
          <p:cNvSpPr txBox="1"/>
          <p:nvPr/>
        </p:nvSpPr>
        <p:spPr>
          <a:xfrm>
            <a:off x="6451600" y="2377572"/>
            <a:ext cx="1689100" cy="369332"/>
          </a:xfrm>
          <a:prstGeom prst="rect">
            <a:avLst/>
          </a:prstGeom>
          <a:solidFill>
            <a:srgbClr val="3213ED"/>
          </a:solid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文中参考文献</a:t>
            </a:r>
            <a:endParaRPr lang="en-US" b="1" dirty="0">
              <a:solidFill>
                <a:schemeClr val="bg1"/>
              </a:solidFill>
              <a:latin typeface="微软雅黑" panose="020B0503020204020204" pitchFamily="34" charset="-122"/>
              <a:ea typeface="微软雅黑" panose="020B0503020204020204" pitchFamily="34" charset="-122"/>
            </a:endParaRPr>
          </a:p>
        </p:txBody>
      </p:sp>
      <p:sp>
        <p:nvSpPr>
          <p:cNvPr id="10" name="TextBox 9">
            <a:extLst>
              <a:ext uri="{FF2B5EF4-FFF2-40B4-BE49-F238E27FC236}">
                <a16:creationId xmlns:a16="http://schemas.microsoft.com/office/drawing/2014/main" id="{AA66146B-F262-414B-84BF-8B1467A02826}"/>
              </a:ext>
            </a:extLst>
          </p:cNvPr>
          <p:cNvSpPr txBox="1"/>
          <p:nvPr/>
        </p:nvSpPr>
        <p:spPr>
          <a:xfrm>
            <a:off x="6451600" y="4928866"/>
            <a:ext cx="1689100" cy="369332"/>
          </a:xfrm>
          <a:prstGeom prst="rect">
            <a:avLst/>
          </a:prstGeom>
          <a:solidFill>
            <a:srgbClr val="3213ED"/>
          </a:solid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文后参考文献</a:t>
            </a:r>
            <a:endParaRPr lang="en-US"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9834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4EA12-5404-4E2C-BF70-8398771E21B2}"/>
              </a:ext>
            </a:extLst>
          </p:cNvPr>
          <p:cNvSpPr txBox="1">
            <a:spLocks/>
          </p:cNvSpPr>
          <p:nvPr/>
        </p:nvSpPr>
        <p:spPr>
          <a:xfrm>
            <a:off x="227215" y="152999"/>
            <a:ext cx="8207375" cy="67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altLang="zh-CN" sz="2800" b="1" dirty="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Web of </a:t>
            </a:r>
            <a:r>
              <a:rPr lang="en-US" altLang="zh-CN" sz="2800" b="1" dirty="0" err="1">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Science</a:t>
            </a:r>
            <a:r>
              <a:rPr lang="en-US" sz="2800" b="1" baseline="30000" dirty="0" err="1">
                <a:solidFill>
                  <a:srgbClr val="6817FF"/>
                </a:solidFill>
                <a:latin typeface="微软雅黑" pitchFamily="34" charset="-122"/>
                <a:ea typeface="微软雅黑" pitchFamily="34" charset="-122"/>
              </a:rPr>
              <a:t>TM</a:t>
            </a:r>
            <a:r>
              <a:rPr lang="zh-CN" altLang="en-US" sz="2800" b="1" dirty="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核心合集数据库</a:t>
            </a:r>
            <a:r>
              <a:rPr lang="en-US" altLang="zh-CN" sz="2800" b="1" dirty="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2800" b="1" dirty="0">
                <a:solidFill>
                  <a:srgbClr val="6817FF"/>
                </a:solidFill>
                <a:latin typeface="微软雅黑" panose="020B0503020204020204" pitchFamily="34" charset="-122"/>
                <a:ea typeface="微软雅黑" panose="020B0503020204020204" pitchFamily="34" charset="-122"/>
                <a:cs typeface="+mn-ea"/>
                <a:sym typeface="Arial" panose="020B0604020202020204" pitchFamily="34" charset="0"/>
              </a:rPr>
              <a:t>品质</a:t>
            </a:r>
          </a:p>
        </p:txBody>
      </p:sp>
      <p:sp>
        <p:nvSpPr>
          <p:cNvPr id="3" name="Rectangle 77">
            <a:extLst>
              <a:ext uri="{FF2B5EF4-FFF2-40B4-BE49-F238E27FC236}">
                <a16:creationId xmlns:a16="http://schemas.microsoft.com/office/drawing/2014/main" id="{2E63AECF-057B-4709-88B2-1B38BE3255B0}"/>
              </a:ext>
            </a:extLst>
          </p:cNvPr>
          <p:cNvSpPr>
            <a:spLocks noChangeArrowheads="1"/>
          </p:cNvSpPr>
          <p:nvPr/>
        </p:nvSpPr>
        <p:spPr bwMode="auto">
          <a:xfrm>
            <a:off x="4293831" y="1154702"/>
            <a:ext cx="4291234" cy="49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285750" indent="-285750" algn="just" defTabSz="914400" eaLnBrk="0" fontAlgn="base" hangingPunct="0">
              <a:lnSpc>
                <a:spcPct val="200000"/>
              </a:lnSpc>
              <a:spcBef>
                <a:spcPct val="0"/>
              </a:spcBef>
              <a:spcAft>
                <a:spcPct val="0"/>
              </a:spcAft>
              <a:buFont typeface="Wingdings" panose="05000000000000000000" pitchFamily="2" charset="2"/>
              <a:buChar char="v"/>
              <a:defRPr/>
            </a:pPr>
            <a:r>
              <a:rPr lang="en-US" altLang="zh-CN" sz="20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Web of Science</a:t>
            </a:r>
            <a:r>
              <a:rPr lang="en-US" altLang="zh-CN" sz="2000" baseline="300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TM</a:t>
            </a:r>
            <a:r>
              <a:rPr lang="zh-CN" altLang="en-US" sz="20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核心合集</a:t>
            </a:r>
            <a:r>
              <a:rPr lang="zh-TW" altLang="en-US" sz="20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严格遵循</a:t>
            </a:r>
            <a:r>
              <a:rPr lang="en-US" altLang="zh-TW" sz="20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50</a:t>
            </a:r>
            <a:r>
              <a:rPr lang="zh-TW" altLang="en-US" sz="20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多年来一贯的选刊标准，遴选全球最具学术影响力的高质量期刊</a:t>
            </a:r>
            <a:r>
              <a:rPr lang="zh-CN" altLang="en-US" sz="20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endParaRPr lang="zh-TW" altLang="en-US" sz="20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285750" indent="-285750" algn="just" defTabSz="914400" eaLnBrk="0" fontAlgn="base" hangingPunct="0">
              <a:lnSpc>
                <a:spcPct val="200000"/>
              </a:lnSpc>
              <a:spcBef>
                <a:spcPct val="0"/>
              </a:spcBef>
              <a:spcAft>
                <a:spcPct val="0"/>
              </a:spcAft>
              <a:buFont typeface="Wingdings" panose="05000000000000000000" pitchFamily="2" charset="2"/>
              <a:buChar char="v"/>
              <a:defRPr/>
            </a:pPr>
            <a:r>
              <a:rPr lang="zh-TW" altLang="en-US" sz="20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完整收录每一篇文章的全部信息，包括全面的引文资讯</a:t>
            </a:r>
            <a:r>
              <a:rPr lang="zh-CN" altLang="en-US" sz="20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endParaRPr lang="zh-TW" altLang="en-US" sz="20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285750" indent="-285750" algn="just" defTabSz="914400" eaLnBrk="0" fontAlgn="base" hangingPunct="0">
              <a:lnSpc>
                <a:spcPct val="200000"/>
              </a:lnSpc>
              <a:spcBef>
                <a:spcPct val="0"/>
              </a:spcBef>
              <a:spcAft>
                <a:spcPct val="0"/>
              </a:spcAft>
              <a:buFont typeface="Wingdings" panose="05000000000000000000" pitchFamily="2" charset="2"/>
              <a:buChar char="v"/>
              <a:defRPr/>
            </a:pPr>
            <a:endParaRPr lang="zh-TW" altLang="en-US" sz="200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285750" indent="-285750" algn="just" defTabSz="914400" eaLnBrk="0" fontAlgn="base" hangingPunct="0">
              <a:lnSpc>
                <a:spcPct val="200000"/>
              </a:lnSpc>
              <a:spcBef>
                <a:spcPct val="0"/>
              </a:spcBef>
              <a:spcAft>
                <a:spcPct val="0"/>
              </a:spcAft>
              <a:buFont typeface="Wingdings" panose="05000000000000000000" pitchFamily="2" charset="2"/>
              <a:buChar char="v"/>
              <a:defRPr/>
            </a:pPr>
            <a:r>
              <a:rPr lang="zh-CN" altLang="en-US" sz="2000" dirty="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a:t>
            </a:r>
            <a:endParaRPr lang="en-US" sz="2000"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4" name="Picture 9">
            <a:extLst>
              <a:ext uri="{FF2B5EF4-FFF2-40B4-BE49-F238E27FC236}">
                <a16:creationId xmlns:a16="http://schemas.microsoft.com/office/drawing/2014/main" id="{A10E6562-BE4D-4EB9-973D-2954D379FB7F}"/>
              </a:ext>
            </a:extLst>
          </p:cNvPr>
          <p:cNvPicPr>
            <a:picLocks noChangeAspect="1" noChangeArrowheads="1"/>
          </p:cNvPicPr>
          <p:nvPr/>
        </p:nvPicPr>
        <p:blipFill>
          <a:blip r:embed="rId3" cstate="print"/>
          <a:srcRect/>
          <a:stretch>
            <a:fillRect/>
          </a:stretch>
        </p:blipFill>
        <p:spPr bwMode="auto">
          <a:xfrm>
            <a:off x="1379424" y="1280583"/>
            <a:ext cx="1314450" cy="1714500"/>
          </a:xfrm>
          <a:prstGeom prst="rect">
            <a:avLst/>
          </a:prstGeom>
          <a:ln>
            <a:noFill/>
          </a:ln>
          <a:effectLst>
            <a:outerShdw blurRad="292100" dist="139700" dir="2700000" algn="tl" rotWithShape="0">
              <a:srgbClr val="333333">
                <a:alpha val="65000"/>
              </a:srgbClr>
            </a:outerShdw>
          </a:effectLst>
        </p:spPr>
      </p:pic>
      <p:pic>
        <p:nvPicPr>
          <p:cNvPr id="5" name="Picture 7">
            <a:extLst>
              <a:ext uri="{FF2B5EF4-FFF2-40B4-BE49-F238E27FC236}">
                <a16:creationId xmlns:a16="http://schemas.microsoft.com/office/drawing/2014/main" id="{9A0C0D2B-EC2C-4F85-BE0D-0750129AAD5C}"/>
              </a:ext>
            </a:extLst>
          </p:cNvPr>
          <p:cNvPicPr>
            <a:picLocks noChangeAspect="1" noChangeArrowheads="1"/>
          </p:cNvPicPr>
          <p:nvPr/>
        </p:nvPicPr>
        <p:blipFill>
          <a:blip r:embed="rId4" cstate="print"/>
          <a:srcRect/>
          <a:stretch>
            <a:fillRect/>
          </a:stretch>
        </p:blipFill>
        <p:spPr bwMode="auto">
          <a:xfrm>
            <a:off x="2808184" y="2423591"/>
            <a:ext cx="1238250" cy="1609725"/>
          </a:xfrm>
          <a:prstGeom prst="rect">
            <a:avLst/>
          </a:prstGeom>
          <a:ln>
            <a:noFill/>
          </a:ln>
          <a:effectLst>
            <a:outerShdw blurRad="292100" dist="139700" dir="2700000" algn="tl" rotWithShape="0">
              <a:srgbClr val="333333">
                <a:alpha val="65000"/>
              </a:srgbClr>
            </a:outerShdw>
          </a:effectLst>
        </p:spPr>
      </p:pic>
      <p:pic>
        <p:nvPicPr>
          <p:cNvPr id="6" name="Picture 6">
            <a:extLst>
              <a:ext uri="{FF2B5EF4-FFF2-40B4-BE49-F238E27FC236}">
                <a16:creationId xmlns:a16="http://schemas.microsoft.com/office/drawing/2014/main" id="{17B59BED-5E79-4DDE-8289-F707D004F87D}"/>
              </a:ext>
            </a:extLst>
          </p:cNvPr>
          <p:cNvPicPr>
            <a:picLocks noChangeAspect="1" noChangeArrowheads="1"/>
          </p:cNvPicPr>
          <p:nvPr/>
        </p:nvPicPr>
        <p:blipFill>
          <a:blip r:embed="rId5" cstate="print"/>
          <a:srcRect/>
          <a:stretch>
            <a:fillRect/>
          </a:stretch>
        </p:blipFill>
        <p:spPr bwMode="auto">
          <a:xfrm>
            <a:off x="2736746" y="1285336"/>
            <a:ext cx="1238250" cy="1552575"/>
          </a:xfrm>
          <a:prstGeom prst="rect">
            <a:avLst/>
          </a:prstGeom>
          <a:ln>
            <a:noFill/>
          </a:ln>
          <a:effectLst>
            <a:outerShdw blurRad="292100" dist="139700" dir="2700000" algn="tl" rotWithShape="0">
              <a:srgbClr val="333333">
                <a:alpha val="65000"/>
              </a:srgbClr>
            </a:outerShdw>
          </a:effectLst>
        </p:spPr>
      </p:pic>
      <p:pic>
        <p:nvPicPr>
          <p:cNvPr id="7" name="Picture 2">
            <a:extLst>
              <a:ext uri="{FF2B5EF4-FFF2-40B4-BE49-F238E27FC236}">
                <a16:creationId xmlns:a16="http://schemas.microsoft.com/office/drawing/2014/main" id="{98010B5A-8884-4864-88EB-FE57291B7BF6}"/>
              </a:ext>
            </a:extLst>
          </p:cNvPr>
          <p:cNvPicPr>
            <a:picLocks noChangeAspect="1" noChangeArrowheads="1"/>
          </p:cNvPicPr>
          <p:nvPr/>
        </p:nvPicPr>
        <p:blipFill>
          <a:blip r:embed="rId6" cstate="print"/>
          <a:srcRect/>
          <a:stretch>
            <a:fillRect/>
          </a:stretch>
        </p:blipFill>
        <p:spPr bwMode="auto">
          <a:xfrm>
            <a:off x="307854" y="1352021"/>
            <a:ext cx="1209675" cy="1733550"/>
          </a:xfrm>
          <a:prstGeom prst="rect">
            <a:avLst/>
          </a:prstGeom>
          <a:ln>
            <a:noFill/>
          </a:ln>
          <a:effectLst>
            <a:outerShdw blurRad="292100" dist="139700" dir="2700000" algn="tl" rotWithShape="0">
              <a:srgbClr val="333333">
                <a:alpha val="65000"/>
              </a:srgbClr>
            </a:outerShdw>
          </a:effectLst>
        </p:spPr>
      </p:pic>
      <p:pic>
        <p:nvPicPr>
          <p:cNvPr id="8" name="Picture 2">
            <a:extLst>
              <a:ext uri="{FF2B5EF4-FFF2-40B4-BE49-F238E27FC236}">
                <a16:creationId xmlns:a16="http://schemas.microsoft.com/office/drawing/2014/main" id="{39F0CEF3-AE4C-4957-8A51-964D4AE10D0B}"/>
              </a:ext>
            </a:extLst>
          </p:cNvPr>
          <p:cNvPicPr>
            <a:picLocks noChangeAspect="1" noChangeArrowheads="1"/>
          </p:cNvPicPr>
          <p:nvPr/>
        </p:nvPicPr>
        <p:blipFill>
          <a:blip r:embed="rId7" cstate="print"/>
          <a:srcRect/>
          <a:stretch>
            <a:fillRect/>
          </a:stretch>
        </p:blipFill>
        <p:spPr bwMode="auto">
          <a:xfrm>
            <a:off x="1379424" y="1713964"/>
            <a:ext cx="1785950" cy="2240155"/>
          </a:xfrm>
          <a:prstGeom prst="rect">
            <a:avLst/>
          </a:prstGeom>
          <a:ln>
            <a:noFill/>
          </a:ln>
          <a:effectLst>
            <a:outerShdw blurRad="292100" dist="139700" dir="2700000" algn="tl" rotWithShape="0">
              <a:srgbClr val="333333">
                <a:alpha val="65000"/>
              </a:srgbClr>
            </a:outerShdw>
          </a:effectLst>
        </p:spPr>
      </p:pic>
      <p:pic>
        <p:nvPicPr>
          <p:cNvPr id="9" name="Picture 3">
            <a:extLst>
              <a:ext uri="{FF2B5EF4-FFF2-40B4-BE49-F238E27FC236}">
                <a16:creationId xmlns:a16="http://schemas.microsoft.com/office/drawing/2014/main" id="{896F9366-3E76-40A4-8861-AE7FA64B3BE9}"/>
              </a:ext>
            </a:extLst>
          </p:cNvPr>
          <p:cNvPicPr>
            <a:picLocks noChangeAspect="1" noChangeArrowheads="1"/>
          </p:cNvPicPr>
          <p:nvPr/>
        </p:nvPicPr>
        <p:blipFill>
          <a:blip r:embed="rId8" cstate="print"/>
          <a:srcRect/>
          <a:stretch>
            <a:fillRect/>
          </a:stretch>
        </p:blipFill>
        <p:spPr bwMode="auto">
          <a:xfrm>
            <a:off x="307854" y="2923657"/>
            <a:ext cx="1714512" cy="2241112"/>
          </a:xfrm>
          <a:prstGeom prst="rect">
            <a:avLst/>
          </a:prstGeom>
          <a:ln>
            <a:noFill/>
          </a:ln>
          <a:effectLst>
            <a:outerShdw blurRad="292100" dist="139700" dir="2700000" algn="tl" rotWithShape="0">
              <a:srgbClr val="333333">
                <a:alpha val="65000"/>
              </a:srgbClr>
            </a:outerShdw>
          </a:effectLst>
        </p:spPr>
      </p:pic>
      <p:pic>
        <p:nvPicPr>
          <p:cNvPr id="10" name="Picture 3">
            <a:extLst>
              <a:ext uri="{FF2B5EF4-FFF2-40B4-BE49-F238E27FC236}">
                <a16:creationId xmlns:a16="http://schemas.microsoft.com/office/drawing/2014/main" id="{019929F4-BC7D-49C6-930A-7FF801D092BD}"/>
              </a:ext>
            </a:extLst>
          </p:cNvPr>
          <p:cNvPicPr>
            <a:picLocks noChangeAspect="1" noChangeArrowheads="1"/>
          </p:cNvPicPr>
          <p:nvPr/>
        </p:nvPicPr>
        <p:blipFill>
          <a:blip r:embed="rId9" cstate="print"/>
          <a:srcRect/>
          <a:stretch>
            <a:fillRect/>
          </a:stretch>
        </p:blipFill>
        <p:spPr bwMode="auto">
          <a:xfrm>
            <a:off x="2093804" y="3280847"/>
            <a:ext cx="1903290" cy="24955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95216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B4ABF9-3F7C-444C-BD27-9EA7419E1883}"/>
              </a:ext>
            </a:extLst>
          </p:cNvPr>
          <p:cNvPicPr>
            <a:picLocks noChangeAspect="1"/>
          </p:cNvPicPr>
          <p:nvPr/>
        </p:nvPicPr>
        <p:blipFill>
          <a:blip r:embed="rId2"/>
          <a:stretch>
            <a:fillRect/>
          </a:stretch>
        </p:blipFill>
        <p:spPr>
          <a:xfrm>
            <a:off x="0" y="615310"/>
            <a:ext cx="9144000" cy="6502002"/>
          </a:xfrm>
          <a:prstGeom prst="rect">
            <a:avLst/>
          </a:prstGeom>
        </p:spPr>
      </p:pic>
      <p:grpSp>
        <p:nvGrpSpPr>
          <p:cNvPr id="3" name="组合 19">
            <a:extLst>
              <a:ext uri="{FF2B5EF4-FFF2-40B4-BE49-F238E27FC236}">
                <a16:creationId xmlns:a16="http://schemas.microsoft.com/office/drawing/2014/main" id="{A2F246F9-EF96-4CE5-8B6D-8FA7F5033BAA}"/>
              </a:ext>
            </a:extLst>
          </p:cNvPr>
          <p:cNvGrpSpPr>
            <a:grpSpLocks/>
          </p:cNvGrpSpPr>
          <p:nvPr/>
        </p:nvGrpSpPr>
        <p:grpSpPr bwMode="auto">
          <a:xfrm>
            <a:off x="13648" y="912480"/>
            <a:ext cx="7022129" cy="1127490"/>
            <a:chOff x="0" y="1062402"/>
            <a:chExt cx="4791636" cy="863987"/>
          </a:xfrm>
        </p:grpSpPr>
        <p:cxnSp>
          <p:nvCxnSpPr>
            <p:cNvPr id="4" name="直接连接符 14">
              <a:extLst>
                <a:ext uri="{FF2B5EF4-FFF2-40B4-BE49-F238E27FC236}">
                  <a16:creationId xmlns:a16="http://schemas.microsoft.com/office/drawing/2014/main" id="{730BEA01-39F4-40C8-8185-E52512549492}"/>
                </a:ext>
              </a:extLst>
            </p:cNvPr>
            <p:cNvCxnSpPr>
              <a:cxnSpLocks/>
            </p:cNvCxnSpPr>
            <p:nvPr/>
          </p:nvCxnSpPr>
          <p:spPr>
            <a:xfrm>
              <a:off x="0" y="1273984"/>
              <a:ext cx="3822860" cy="19093"/>
            </a:xfrm>
            <a:prstGeom prst="line">
              <a:avLst/>
            </a:prstGeom>
            <a:noFill/>
            <a:ln w="38100" cap="flat" cmpd="sng" algn="ctr">
              <a:solidFill>
                <a:srgbClr val="1AC604"/>
              </a:solidFill>
              <a:prstDash val="solid"/>
            </a:ln>
            <a:effectLst/>
          </p:spPr>
        </p:cxnSp>
        <p:cxnSp>
          <p:nvCxnSpPr>
            <p:cNvPr id="5" name="直接连接符 8">
              <a:extLst>
                <a:ext uri="{FF2B5EF4-FFF2-40B4-BE49-F238E27FC236}">
                  <a16:creationId xmlns:a16="http://schemas.microsoft.com/office/drawing/2014/main" id="{55174A87-C1E1-41D4-942D-3F1E650C9E00}"/>
                </a:ext>
              </a:extLst>
            </p:cNvPr>
            <p:cNvCxnSpPr>
              <a:cxnSpLocks/>
            </p:cNvCxnSpPr>
            <p:nvPr/>
          </p:nvCxnSpPr>
          <p:spPr>
            <a:xfrm flipV="1">
              <a:off x="3816509" y="1074860"/>
              <a:ext cx="447493" cy="1"/>
            </a:xfrm>
            <a:prstGeom prst="line">
              <a:avLst/>
            </a:prstGeom>
            <a:noFill/>
            <a:ln w="38100" cap="flat" cmpd="sng" algn="ctr">
              <a:solidFill>
                <a:srgbClr val="1AC604"/>
              </a:solidFill>
              <a:prstDash val="solid"/>
            </a:ln>
            <a:effectLst/>
          </p:spPr>
        </p:cxnSp>
        <p:cxnSp>
          <p:nvCxnSpPr>
            <p:cNvPr id="6" name="直接连接符 9">
              <a:extLst>
                <a:ext uri="{FF2B5EF4-FFF2-40B4-BE49-F238E27FC236}">
                  <a16:creationId xmlns:a16="http://schemas.microsoft.com/office/drawing/2014/main" id="{11146B30-D4E6-443D-A0D8-2A7AB6A68FE6}"/>
                </a:ext>
              </a:extLst>
            </p:cNvPr>
            <p:cNvCxnSpPr/>
            <p:nvPr/>
          </p:nvCxnSpPr>
          <p:spPr>
            <a:xfrm>
              <a:off x="4763" y="1904171"/>
              <a:ext cx="4774172" cy="22217"/>
            </a:xfrm>
            <a:prstGeom prst="line">
              <a:avLst/>
            </a:prstGeom>
            <a:noFill/>
            <a:ln w="38100" cap="flat" cmpd="sng" algn="ctr">
              <a:solidFill>
                <a:srgbClr val="1AC604"/>
              </a:solidFill>
              <a:prstDash val="solid"/>
            </a:ln>
            <a:effectLst/>
          </p:spPr>
        </p:cxnSp>
        <p:cxnSp>
          <p:nvCxnSpPr>
            <p:cNvPr id="7" name="直接连接符 11">
              <a:extLst>
                <a:ext uri="{FF2B5EF4-FFF2-40B4-BE49-F238E27FC236}">
                  <a16:creationId xmlns:a16="http://schemas.microsoft.com/office/drawing/2014/main" id="{3707392F-A10B-4799-998C-CE9E9EA8FE08}"/>
                </a:ext>
              </a:extLst>
            </p:cNvPr>
            <p:cNvCxnSpPr>
              <a:cxnSpLocks/>
            </p:cNvCxnSpPr>
            <p:nvPr/>
          </p:nvCxnSpPr>
          <p:spPr>
            <a:xfrm>
              <a:off x="4778935" y="1254419"/>
              <a:ext cx="0" cy="671970"/>
            </a:xfrm>
            <a:prstGeom prst="line">
              <a:avLst/>
            </a:prstGeom>
            <a:noFill/>
            <a:ln w="38100" cap="flat" cmpd="sng" algn="ctr">
              <a:solidFill>
                <a:srgbClr val="1AC604"/>
              </a:solidFill>
              <a:prstDash val="solid"/>
            </a:ln>
            <a:effectLst/>
          </p:spPr>
        </p:cxnSp>
        <p:cxnSp>
          <p:nvCxnSpPr>
            <p:cNvPr id="8" name="直接连接符 16">
              <a:extLst>
                <a:ext uri="{FF2B5EF4-FFF2-40B4-BE49-F238E27FC236}">
                  <a16:creationId xmlns:a16="http://schemas.microsoft.com/office/drawing/2014/main" id="{8893FD92-672F-4B74-9685-733B67A7BE79}"/>
                </a:ext>
              </a:extLst>
            </p:cNvPr>
            <p:cNvCxnSpPr>
              <a:cxnSpLocks/>
            </p:cNvCxnSpPr>
            <p:nvPr/>
          </p:nvCxnSpPr>
          <p:spPr>
            <a:xfrm flipV="1">
              <a:off x="4264002" y="1268702"/>
              <a:ext cx="527634" cy="7697"/>
            </a:xfrm>
            <a:prstGeom prst="line">
              <a:avLst/>
            </a:prstGeom>
            <a:noFill/>
            <a:ln w="38100" cap="flat" cmpd="sng" algn="ctr">
              <a:solidFill>
                <a:srgbClr val="1AC604"/>
              </a:solidFill>
              <a:prstDash val="solid"/>
            </a:ln>
            <a:effectLst/>
          </p:spPr>
        </p:cxnSp>
        <p:cxnSp>
          <p:nvCxnSpPr>
            <p:cNvPr id="9" name="直接连接符 18">
              <a:extLst>
                <a:ext uri="{FF2B5EF4-FFF2-40B4-BE49-F238E27FC236}">
                  <a16:creationId xmlns:a16="http://schemas.microsoft.com/office/drawing/2014/main" id="{041BF7A4-BB7A-4620-8F96-6C039F2ADE64}"/>
                </a:ext>
              </a:extLst>
            </p:cNvPr>
            <p:cNvCxnSpPr>
              <a:cxnSpLocks/>
            </p:cNvCxnSpPr>
            <p:nvPr/>
          </p:nvCxnSpPr>
          <p:spPr>
            <a:xfrm flipH="1" flipV="1">
              <a:off x="4256858" y="1097769"/>
              <a:ext cx="7144" cy="185788"/>
            </a:xfrm>
            <a:prstGeom prst="line">
              <a:avLst/>
            </a:prstGeom>
            <a:noFill/>
            <a:ln w="38100" cap="flat" cmpd="sng" algn="ctr">
              <a:solidFill>
                <a:srgbClr val="1AC604"/>
              </a:solidFill>
              <a:prstDash val="solid"/>
            </a:ln>
            <a:effectLst/>
          </p:spPr>
        </p:cxnSp>
        <p:cxnSp>
          <p:nvCxnSpPr>
            <p:cNvPr id="10" name="直接连接符 24">
              <a:extLst>
                <a:ext uri="{FF2B5EF4-FFF2-40B4-BE49-F238E27FC236}">
                  <a16:creationId xmlns:a16="http://schemas.microsoft.com/office/drawing/2014/main" id="{66F6676A-31EE-48F5-875B-11678CF4FCF2}"/>
                </a:ext>
              </a:extLst>
            </p:cNvPr>
            <p:cNvCxnSpPr>
              <a:cxnSpLocks/>
            </p:cNvCxnSpPr>
            <p:nvPr/>
          </p:nvCxnSpPr>
          <p:spPr>
            <a:xfrm flipH="1" flipV="1">
              <a:off x="3822860" y="1062402"/>
              <a:ext cx="1" cy="213996"/>
            </a:xfrm>
            <a:prstGeom prst="line">
              <a:avLst/>
            </a:prstGeom>
            <a:noFill/>
            <a:ln w="38100" cap="flat" cmpd="sng" algn="ctr">
              <a:solidFill>
                <a:srgbClr val="1AC604"/>
              </a:solidFill>
              <a:prstDash val="solid"/>
            </a:ln>
            <a:effectLst/>
          </p:spPr>
        </p:cxnSp>
      </p:grpSp>
      <p:cxnSp>
        <p:nvCxnSpPr>
          <p:cNvPr id="11" name="直接连接符 11">
            <a:extLst>
              <a:ext uri="{FF2B5EF4-FFF2-40B4-BE49-F238E27FC236}">
                <a16:creationId xmlns:a16="http://schemas.microsoft.com/office/drawing/2014/main" id="{425770F3-E59A-4E59-8BEC-520978D1DC45}"/>
              </a:ext>
            </a:extLst>
          </p:cNvPr>
          <p:cNvCxnSpPr>
            <a:cxnSpLocks/>
          </p:cNvCxnSpPr>
          <p:nvPr/>
        </p:nvCxnSpPr>
        <p:spPr bwMode="auto">
          <a:xfrm>
            <a:off x="4468" y="1165331"/>
            <a:ext cx="0" cy="876911"/>
          </a:xfrm>
          <a:prstGeom prst="line">
            <a:avLst/>
          </a:prstGeom>
          <a:noFill/>
          <a:ln w="38100" cap="flat" cmpd="sng" algn="ctr">
            <a:solidFill>
              <a:srgbClr val="1AC604"/>
            </a:solidFill>
            <a:prstDash val="solid"/>
          </a:ln>
          <a:effectLst/>
        </p:spPr>
      </p:cxnSp>
      <p:pic>
        <p:nvPicPr>
          <p:cNvPr id="12" name="Picture 11">
            <a:extLst>
              <a:ext uri="{FF2B5EF4-FFF2-40B4-BE49-F238E27FC236}">
                <a16:creationId xmlns:a16="http://schemas.microsoft.com/office/drawing/2014/main" id="{9D704356-12E6-4BF4-B3FA-B5932D0C86E9}"/>
              </a:ext>
            </a:extLst>
          </p:cNvPr>
          <p:cNvPicPr>
            <a:picLocks noChangeAspect="1"/>
          </p:cNvPicPr>
          <p:nvPr/>
        </p:nvPicPr>
        <p:blipFill>
          <a:blip r:embed="rId3"/>
          <a:stretch>
            <a:fillRect/>
          </a:stretch>
        </p:blipFill>
        <p:spPr>
          <a:xfrm>
            <a:off x="2126835" y="1213507"/>
            <a:ext cx="1819529" cy="1171739"/>
          </a:xfrm>
          <a:prstGeom prst="rect">
            <a:avLst/>
          </a:prstGeom>
          <a:ln>
            <a:noFill/>
          </a:ln>
          <a:effectLst>
            <a:outerShdw blurRad="190500" algn="tl" rotWithShape="0">
              <a:srgbClr val="000000">
                <a:alpha val="70000"/>
              </a:srgbClr>
            </a:outerShdw>
          </a:effectLst>
        </p:spPr>
      </p:pic>
      <p:sp>
        <p:nvSpPr>
          <p:cNvPr id="13" name="Rectangle 12">
            <a:extLst>
              <a:ext uri="{FF2B5EF4-FFF2-40B4-BE49-F238E27FC236}">
                <a16:creationId xmlns:a16="http://schemas.microsoft.com/office/drawing/2014/main" id="{96AE414B-7ED5-4016-8EAB-761357F9ACD6}"/>
              </a:ext>
            </a:extLst>
          </p:cNvPr>
          <p:cNvSpPr/>
          <p:nvPr/>
        </p:nvSpPr>
        <p:spPr>
          <a:xfrm>
            <a:off x="2126835" y="1213507"/>
            <a:ext cx="1819529" cy="1171739"/>
          </a:xfrm>
          <a:prstGeom prst="rect">
            <a:avLst/>
          </a:prstGeom>
          <a:noFill/>
          <a:ln w="2857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4" name="Rectangle: Rounded Corners 13">
            <a:extLst>
              <a:ext uri="{FF2B5EF4-FFF2-40B4-BE49-F238E27FC236}">
                <a16:creationId xmlns:a16="http://schemas.microsoft.com/office/drawing/2014/main" id="{31F7A422-49C4-4EE9-A729-6FC80A315415}"/>
              </a:ext>
            </a:extLst>
          </p:cNvPr>
          <p:cNvSpPr/>
          <p:nvPr/>
        </p:nvSpPr>
        <p:spPr>
          <a:xfrm>
            <a:off x="2126835" y="2156351"/>
            <a:ext cx="1489822" cy="228895"/>
          </a:xfrm>
          <a:prstGeom prst="roundRect">
            <a:avLst/>
          </a:prstGeom>
          <a:noFill/>
          <a:ln w="38100" cap="flat" cmpd="sng" algn="ctr">
            <a:solidFill>
              <a:srgbClr val="1AC704"/>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5" name="TextBox 14">
            <a:extLst>
              <a:ext uri="{FF2B5EF4-FFF2-40B4-BE49-F238E27FC236}">
                <a16:creationId xmlns:a16="http://schemas.microsoft.com/office/drawing/2014/main" id="{69CAD2F7-EBD7-4A0B-8E91-07AA969FE35E}"/>
              </a:ext>
            </a:extLst>
          </p:cNvPr>
          <p:cNvSpPr txBox="1">
            <a:spLocks noChangeArrowheads="1"/>
          </p:cNvSpPr>
          <p:nvPr/>
        </p:nvSpPr>
        <p:spPr bwMode="auto">
          <a:xfrm>
            <a:off x="3889585" y="2270798"/>
            <a:ext cx="2133475" cy="369332"/>
          </a:xfrm>
          <a:prstGeom prst="rect">
            <a:avLst/>
          </a:prstGeom>
          <a:solidFill>
            <a:srgbClr val="3213ED"/>
          </a:solidFill>
          <a:ln>
            <a:noFill/>
          </a:ln>
          <a:extLst/>
        </p:spPr>
        <p:txBody>
          <a:bodyPr wrap="square">
            <a:spAutoFit/>
          </a:bodyPr>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highlight>
                  <a:srgbClr val="3213ED"/>
                </a:highlight>
                <a:uLnTx/>
                <a:uFillTx/>
                <a:latin typeface="微软雅黑" panose="020B0503020204020204" pitchFamily="34" charset="-122"/>
                <a:ea typeface="微软雅黑" panose="020B0503020204020204" pitchFamily="34" charset="-122"/>
                <a:cs typeface="Arial" panose="020B0604020202020204" pitchFamily="34" charset="0"/>
              </a:rPr>
              <a:t>Nature Reviews</a:t>
            </a:r>
            <a:endParaRPr kumimoji="0" lang="zh-CN" altLang="en-US" sz="1800" b="1" i="0" u="none" strike="noStrike" kern="1200" cap="none" spc="0" normalizeH="0" baseline="0" noProof="0" dirty="0">
              <a:ln>
                <a:noFill/>
              </a:ln>
              <a:solidFill>
                <a:srgbClr val="FFFFFF"/>
              </a:solidFill>
              <a:effectLst/>
              <a:highlight>
                <a:srgbClr val="3213ED"/>
              </a:highligh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标题 1">
            <a:extLst>
              <a:ext uri="{FF2B5EF4-FFF2-40B4-BE49-F238E27FC236}">
                <a16:creationId xmlns:a16="http://schemas.microsoft.com/office/drawing/2014/main" id="{FCDCD698-CDC7-479C-ABD8-3FC41609D14E}"/>
              </a:ext>
            </a:extLst>
          </p:cNvPr>
          <p:cNvSpPr txBox="1">
            <a:spLocks/>
          </p:cNvSpPr>
          <p:nvPr/>
        </p:nvSpPr>
        <p:spPr>
          <a:xfrm>
            <a:off x="81888" y="72975"/>
            <a:ext cx="7369175" cy="836613"/>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j-cs"/>
              </a:rPr>
              <a:t>如何统一做格式化处理？</a:t>
            </a:r>
          </a:p>
        </p:txBody>
      </p:sp>
    </p:spTree>
    <p:extLst>
      <p:ext uri="{BB962C8B-B14F-4D97-AF65-F5344CB8AC3E}">
        <p14:creationId xmlns:p14="http://schemas.microsoft.com/office/powerpoint/2010/main" val="28426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BA532C-22FF-465C-8F98-4BEEC0A7577C}"/>
              </a:ext>
            </a:extLst>
          </p:cNvPr>
          <p:cNvPicPr>
            <a:picLocks noChangeAspect="1"/>
          </p:cNvPicPr>
          <p:nvPr/>
        </p:nvPicPr>
        <p:blipFill>
          <a:blip r:embed="rId2"/>
          <a:stretch>
            <a:fillRect/>
          </a:stretch>
        </p:blipFill>
        <p:spPr>
          <a:xfrm>
            <a:off x="0" y="639383"/>
            <a:ext cx="9144000" cy="6480000"/>
          </a:xfrm>
          <a:prstGeom prst="rect">
            <a:avLst/>
          </a:prstGeom>
        </p:spPr>
      </p:pic>
      <p:sp>
        <p:nvSpPr>
          <p:cNvPr id="3" name="TextBox 2">
            <a:extLst>
              <a:ext uri="{FF2B5EF4-FFF2-40B4-BE49-F238E27FC236}">
                <a16:creationId xmlns:a16="http://schemas.microsoft.com/office/drawing/2014/main" id="{89937861-79D9-48E4-B15F-7C161CE8982E}"/>
              </a:ext>
            </a:extLst>
          </p:cNvPr>
          <p:cNvSpPr txBox="1">
            <a:spLocks noChangeArrowheads="1"/>
          </p:cNvSpPr>
          <p:nvPr/>
        </p:nvSpPr>
        <p:spPr bwMode="auto">
          <a:xfrm>
            <a:off x="3684868" y="2086131"/>
            <a:ext cx="2133475" cy="369332"/>
          </a:xfrm>
          <a:prstGeom prst="rect">
            <a:avLst/>
          </a:prstGeom>
          <a:solidFill>
            <a:srgbClr val="3213ED"/>
          </a:solidFill>
          <a:ln>
            <a:noFill/>
          </a:ln>
          <a:extLst/>
        </p:spPr>
        <p:txBody>
          <a:bodyPr wrap="square">
            <a:spAutoFit/>
          </a:bodyPr>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highlight>
                  <a:srgbClr val="3213ED"/>
                </a:highlight>
                <a:uLnTx/>
                <a:uFillTx/>
                <a:latin typeface="微软雅黑" panose="020B0503020204020204" pitchFamily="34" charset="-122"/>
                <a:ea typeface="微软雅黑" panose="020B0503020204020204" pitchFamily="34" charset="-122"/>
                <a:cs typeface="Arial" panose="020B0604020202020204" pitchFamily="34" charset="0"/>
              </a:rPr>
              <a:t>Nature Reviews</a:t>
            </a:r>
            <a:endParaRPr kumimoji="0" lang="zh-CN" altLang="en-US" sz="1800" b="1" i="0" u="none" strike="noStrike" kern="1200" cap="none" spc="0" normalizeH="0" baseline="0" noProof="0" dirty="0">
              <a:ln>
                <a:noFill/>
              </a:ln>
              <a:solidFill>
                <a:srgbClr val="FFFFFF"/>
              </a:solidFill>
              <a:effectLst/>
              <a:highlight>
                <a:srgbClr val="3213ED"/>
              </a:highligh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Rectangle 3">
            <a:extLst>
              <a:ext uri="{FF2B5EF4-FFF2-40B4-BE49-F238E27FC236}">
                <a16:creationId xmlns:a16="http://schemas.microsoft.com/office/drawing/2014/main" id="{E4EAA523-3F8B-4EC8-9CFA-DCDD2346E7F0}"/>
              </a:ext>
            </a:extLst>
          </p:cNvPr>
          <p:cNvSpPr/>
          <p:nvPr/>
        </p:nvSpPr>
        <p:spPr>
          <a:xfrm>
            <a:off x="2142699" y="1228302"/>
            <a:ext cx="1705970" cy="218364"/>
          </a:xfrm>
          <a:prstGeom prst="rect">
            <a:avLst/>
          </a:prstGeom>
          <a:noFill/>
          <a:ln w="2857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 name="标题 1">
            <a:extLst>
              <a:ext uri="{FF2B5EF4-FFF2-40B4-BE49-F238E27FC236}">
                <a16:creationId xmlns:a16="http://schemas.microsoft.com/office/drawing/2014/main" id="{5E7DA9F1-ADD0-4DAD-92C8-3D2F10E88C82}"/>
              </a:ext>
            </a:extLst>
          </p:cNvPr>
          <p:cNvSpPr txBox="1">
            <a:spLocks/>
          </p:cNvSpPr>
          <p:nvPr/>
        </p:nvSpPr>
        <p:spPr>
          <a:xfrm>
            <a:off x="123137" y="71956"/>
            <a:ext cx="7369175" cy="836613"/>
          </a:xfrm>
        </p:spPr>
        <p:txBody>
          <a:bodyPr/>
          <a:lstStyle>
            <a:lvl1pPr algn="ctr" defTabSz="457200" rtl="0" eaLnBrk="1" latinLnBrk="0" hangingPunct="1">
              <a:spcBef>
                <a:spcPct val="0"/>
              </a:spcBef>
              <a:buNone/>
              <a:defRPr sz="4400" kern="1200">
                <a:solidFill>
                  <a:schemeClr val="bg2"/>
                </a:solidFill>
                <a:latin typeface="Microsoft YaHei" panose="020B0503020204020204" pitchFamily="34" charset="-122"/>
                <a:ea typeface="Microsoft YaHei" panose="020B0503020204020204"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j-cs"/>
              </a:rPr>
              <a:t>如何统一做格式化处理？</a:t>
            </a:r>
          </a:p>
        </p:txBody>
      </p:sp>
    </p:spTree>
    <p:extLst>
      <p:ext uri="{BB962C8B-B14F-4D97-AF65-F5344CB8AC3E}">
        <p14:creationId xmlns:p14="http://schemas.microsoft.com/office/powerpoint/2010/main" val="121567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6C33597-B922-423F-BF49-AA269CCC8593}"/>
              </a:ext>
            </a:extLst>
          </p:cNvPr>
          <p:cNvSpPr txBox="1">
            <a:spLocks noChangeArrowheads="1"/>
          </p:cNvSpPr>
          <p:nvPr/>
        </p:nvSpPr>
        <p:spPr>
          <a:xfrm>
            <a:off x="510330" y="496144"/>
            <a:ext cx="8123339" cy="836613"/>
          </a:xfrm>
        </p:spPr>
        <p:txBody>
          <a:bodyPr/>
          <a:lstStyle>
            <a:lvl1pPr algn="ctr" defTabSz="457200" rtl="0" eaLnBrk="1" latinLnBrk="0" hangingPunct="1">
              <a:spcBef>
                <a:spcPct val="0"/>
              </a:spcBef>
              <a:buNone/>
              <a:defRPr sz="4400" kern="1200">
                <a:solidFill>
                  <a:schemeClr val="bg2"/>
                </a:solidFill>
                <a:latin typeface="Microsoft YaHei" panose="020B0503020204020204" pitchFamily="34" charset="-122"/>
                <a:ea typeface="Microsoft YaHei" panose="020B0503020204020204"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j-cs"/>
              </a:rPr>
              <a:t>Endnote</a:t>
            </a:r>
            <a:r>
              <a:rPr kumimoji="0" lang="en-US" altLang="zh-CN" sz="2800" b="1" i="0" u="none" strike="noStrike" kern="1200" cap="none" spc="0" normalizeH="0" baseline="30000" noProof="0" dirty="0">
                <a:ln>
                  <a:noFill/>
                </a:ln>
                <a:solidFill>
                  <a:srgbClr val="3213ED"/>
                </a:solidFill>
                <a:effectLst/>
                <a:uLnTx/>
                <a:uFillTx/>
                <a:latin typeface="微软雅黑" panose="020B0503020204020204" pitchFamily="34" charset="-122"/>
                <a:ea typeface="微软雅黑" panose="020B0503020204020204" pitchFamily="34" charset="-122"/>
                <a:cs typeface="+mj-cs"/>
              </a:rPr>
              <a:t>® </a:t>
            </a:r>
            <a:r>
              <a:rPr kumimoji="0" lang="en-US" altLang="zh-CN" sz="2800" b="1" i="0" u="none" strike="noStrike" kern="120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j-cs"/>
              </a:rPr>
              <a:t>online – </a:t>
            </a:r>
            <a:r>
              <a:rPr kumimoji="0" lang="zh-CN" altLang="en-US" sz="2800" b="1" i="0" u="none" strike="noStrike" kern="1200" cap="none" spc="0" normalizeH="0" baseline="0" noProof="0" dirty="0">
                <a:ln>
                  <a:noFill/>
                </a:ln>
                <a:solidFill>
                  <a:srgbClr val="3213ED"/>
                </a:solidFill>
                <a:effectLst/>
                <a:uLnTx/>
                <a:uFillTx/>
                <a:latin typeface="微软雅黑" panose="020B0503020204020204" pitchFamily="34" charset="-122"/>
                <a:ea typeface="微软雅黑" panose="020B0503020204020204" pitchFamily="34" charset="-122"/>
                <a:cs typeface="+mj-cs"/>
              </a:rPr>
              <a:t>文献的管理和写作工具</a:t>
            </a:r>
          </a:p>
        </p:txBody>
      </p:sp>
      <p:sp>
        <p:nvSpPr>
          <p:cNvPr id="3" name="内容占位符 5">
            <a:extLst>
              <a:ext uri="{FF2B5EF4-FFF2-40B4-BE49-F238E27FC236}">
                <a16:creationId xmlns:a16="http://schemas.microsoft.com/office/drawing/2014/main" id="{7A3ED923-9B1C-4631-9495-B721AD527B70}"/>
              </a:ext>
            </a:extLst>
          </p:cNvPr>
          <p:cNvSpPr txBox="1">
            <a:spLocks/>
          </p:cNvSpPr>
          <p:nvPr/>
        </p:nvSpPr>
        <p:spPr bwMode="auto">
          <a:xfrm>
            <a:off x="631392" y="1479821"/>
            <a:ext cx="8123339" cy="4570413"/>
          </a:xfrm>
          <a:prstGeom prst="rect">
            <a:avLst/>
          </a:prstGeom>
          <a:noFill/>
          <a:ln w="9525">
            <a:noFill/>
            <a:miter lim="800000"/>
            <a:headEnd/>
            <a:tailEnd/>
          </a:ln>
        </p:spPr>
        <p:txBody>
          <a:bodyPr lIns="0" tIns="0" rIns="182880" bIns="0"/>
          <a:lstStyle/>
          <a:p>
            <a:pPr marL="342900" marR="0" lvl="0" indent="-342900" algn="l" defTabSz="457200" rtl="0" eaLnBrk="1" fontAlgn="auto" latinLnBrk="0" hangingPunct="1">
              <a:lnSpc>
                <a:spcPct val="125000"/>
              </a:lnSpc>
              <a:spcBef>
                <a:spcPct val="5000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与</a:t>
            </a:r>
            <a:r>
              <a:rPr kumimoji="0" lang="en-US" altLang="zh-CN" sz="20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Microsoft Word</a:t>
            </a:r>
            <a:r>
              <a:rPr kumimoji="0" lang="zh-CN" altLang="en-US" sz="20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自动连接</a:t>
            </a:r>
            <a:r>
              <a:rPr kumimoji="0" lang="en-US" altLang="zh-CN" sz="20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 </a:t>
            </a:r>
            <a:r>
              <a:rPr kumimoji="0" lang="en-US" altLang="zh-CN" sz="2000" b="1" i="0" u="none" strike="noStrike" kern="1200" cap="none" spc="0" normalizeH="0" baseline="0" noProof="0" dirty="0">
                <a:ln>
                  <a:noFill/>
                </a:ln>
                <a:solidFill>
                  <a:srgbClr val="1DC806"/>
                </a:solidFill>
                <a:effectLst/>
                <a:uLnTx/>
                <a:uFillTx/>
                <a:latin typeface="微软雅黑" pitchFamily="34" charset="-122"/>
                <a:ea typeface="微软雅黑" pitchFamily="34" charset="-122"/>
                <a:cs typeface="+mn-cs"/>
              </a:rPr>
              <a:t>Cite While You Write™</a:t>
            </a:r>
            <a:endParaRPr kumimoji="0" lang="zh-CN" altLang="en-US" sz="2000" b="1" i="0" u="none" strike="noStrike" kern="1200" cap="none" spc="0" normalizeH="0" baseline="0" noProof="0" dirty="0">
              <a:ln>
                <a:noFill/>
              </a:ln>
              <a:solidFill>
                <a:srgbClr val="1DC806"/>
              </a:solidFill>
              <a:effectLst/>
              <a:uLnTx/>
              <a:uFillTx/>
              <a:latin typeface="微软雅黑" pitchFamily="34" charset="-122"/>
              <a:ea typeface="微软雅黑" pitchFamily="34" charset="-122"/>
              <a:cs typeface="+mn-cs"/>
            </a:endParaRPr>
          </a:p>
          <a:p>
            <a:pPr marL="685783" marR="0" lvl="1" indent="-342891" algn="l" defTabSz="457200" rtl="0" eaLnBrk="1" fontAlgn="auto" latinLnBrk="0" hangingPunct="1">
              <a:lnSpc>
                <a:spcPct val="125000"/>
              </a:lnSpc>
              <a:spcBef>
                <a:spcPct val="30000"/>
              </a:spcBef>
              <a:spcAft>
                <a:spcPts val="0"/>
              </a:spcAft>
              <a:buClrTx/>
              <a:buSzTx/>
              <a:buFont typeface="Arial" panose="020B0604020202020204" pitchFamily="34" charset="0"/>
              <a:buChar char="̵"/>
              <a:tabLst/>
              <a:defRPr/>
            </a:pPr>
            <a:r>
              <a:rPr kumimoji="0" lang="zh-CN" altLang="en-US" sz="2000" b="1" i="0" u="none" strike="noStrike" kern="1200" cap="none" spc="0" normalizeH="0" baseline="0" noProof="0" dirty="0">
                <a:ln>
                  <a:noFill/>
                </a:ln>
                <a:solidFill>
                  <a:srgbClr val="1DC806"/>
                </a:solidFill>
                <a:effectLst/>
                <a:uLnTx/>
                <a:uFillTx/>
                <a:latin typeface="微软雅黑" pitchFamily="34" charset="-122"/>
                <a:ea typeface="微软雅黑" pitchFamily="34" charset="-122"/>
                <a:cs typeface="+mn-cs"/>
              </a:rPr>
              <a:t> 自动生成</a:t>
            </a:r>
            <a:r>
              <a:rPr kumimoji="0" lang="zh-CN" altLang="en-US" sz="20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文中和文后参考文献</a:t>
            </a:r>
          </a:p>
          <a:p>
            <a:pPr marL="685783" marR="0" lvl="1" indent="-342891" algn="l" defTabSz="457200" rtl="0" eaLnBrk="1" fontAlgn="auto" latinLnBrk="0" hangingPunct="1">
              <a:lnSpc>
                <a:spcPct val="125000"/>
              </a:lnSpc>
              <a:spcBef>
                <a:spcPct val="30000"/>
              </a:spcBef>
              <a:spcAft>
                <a:spcPts val="0"/>
              </a:spcAft>
              <a:buClrTx/>
              <a:buSzTx/>
              <a:buFont typeface="Arial" panose="020B0604020202020204" pitchFamily="34" charset="0"/>
              <a:buChar char="̵"/>
              <a:tabLst/>
              <a:defRPr/>
            </a:pPr>
            <a:r>
              <a:rPr kumimoji="0" lang="zh-CN" altLang="en-US" sz="20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 提供</a:t>
            </a:r>
            <a:r>
              <a:rPr kumimoji="0" lang="en-US" altLang="zh-CN" sz="2000" b="1" i="0" u="none" strike="noStrike" kern="1200" cap="none" spc="0" normalizeH="0" baseline="0" noProof="0" dirty="0">
                <a:ln>
                  <a:noFill/>
                </a:ln>
                <a:solidFill>
                  <a:srgbClr val="1DC806"/>
                </a:solidFill>
                <a:effectLst/>
                <a:uLnTx/>
                <a:uFillTx/>
                <a:latin typeface="微软雅黑" pitchFamily="34" charset="-122"/>
                <a:ea typeface="微软雅黑" pitchFamily="34" charset="-122"/>
                <a:cs typeface="+mn-cs"/>
              </a:rPr>
              <a:t>4000</a:t>
            </a:r>
            <a:r>
              <a:rPr kumimoji="0" lang="zh-CN" altLang="en-US" sz="2000" b="1" i="0" u="none" strike="noStrike" kern="1200" cap="none" spc="0" normalizeH="0" baseline="0" noProof="0" dirty="0">
                <a:ln>
                  <a:noFill/>
                </a:ln>
                <a:solidFill>
                  <a:srgbClr val="1DC806"/>
                </a:solidFill>
                <a:effectLst/>
                <a:uLnTx/>
                <a:uFillTx/>
                <a:latin typeface="微软雅黑" pitchFamily="34" charset="-122"/>
                <a:ea typeface="微软雅黑" pitchFamily="34" charset="-122"/>
                <a:cs typeface="+mn-cs"/>
              </a:rPr>
              <a:t>多种期刊</a:t>
            </a:r>
            <a:r>
              <a:rPr kumimoji="0" lang="zh-CN" altLang="en-US" sz="20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的参考文献格式</a:t>
            </a:r>
          </a:p>
          <a:p>
            <a:pPr marL="342900" marR="0" lvl="0" indent="-342900" algn="l" defTabSz="457200" rtl="0" eaLnBrk="1" fontAlgn="auto" latinLnBrk="0" hangingPunct="1">
              <a:lnSpc>
                <a:spcPct val="125000"/>
              </a:lnSpc>
              <a:spcBef>
                <a:spcPct val="5000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提高写作效率</a:t>
            </a:r>
            <a:r>
              <a:rPr kumimoji="0" lang="en-US" altLang="zh-CN" sz="20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a:t>
            </a:r>
          </a:p>
          <a:p>
            <a:pPr marL="685783" marR="0" lvl="1" indent="-342891" algn="l" defTabSz="457200" rtl="0" eaLnBrk="1" fontAlgn="auto" latinLnBrk="0" hangingPunct="1">
              <a:lnSpc>
                <a:spcPct val="125000"/>
              </a:lnSpc>
              <a:spcBef>
                <a:spcPct val="30000"/>
              </a:spcBef>
              <a:spcAft>
                <a:spcPts val="0"/>
              </a:spcAft>
              <a:buClrTx/>
              <a:buSzTx/>
              <a:buFont typeface="Arial" panose="020B0604020202020204" pitchFamily="34" charset="0"/>
              <a:buChar char="̵"/>
              <a:tabLst/>
              <a:defRPr/>
            </a:pPr>
            <a:r>
              <a:rPr kumimoji="0" lang="zh-CN" altLang="en-US" sz="20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按拟投稿期刊的格式要求自动生成参考文献</a:t>
            </a:r>
            <a:r>
              <a:rPr kumimoji="0" lang="en-US" altLang="zh-CN" sz="20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 </a:t>
            </a:r>
            <a:r>
              <a:rPr kumimoji="0" lang="zh-CN" altLang="en-US" sz="20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节约了大量的时间和精力</a:t>
            </a:r>
          </a:p>
          <a:p>
            <a:pPr marL="685783" marR="0" lvl="1" indent="-342891" algn="l" defTabSz="457200" rtl="0" eaLnBrk="1" fontAlgn="auto" latinLnBrk="0" hangingPunct="1">
              <a:lnSpc>
                <a:spcPct val="125000"/>
              </a:lnSpc>
              <a:spcBef>
                <a:spcPct val="30000"/>
              </a:spcBef>
              <a:spcAft>
                <a:spcPts val="0"/>
              </a:spcAft>
              <a:buClrTx/>
              <a:buSzTx/>
              <a:buFont typeface="Arial" panose="020B0604020202020204" pitchFamily="34" charset="0"/>
              <a:buChar char="̵"/>
              <a:tabLst/>
              <a:defRPr/>
            </a:pPr>
            <a:r>
              <a:rPr kumimoji="0" lang="zh-CN" altLang="en-US" sz="20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对文章中的引用进行</a:t>
            </a:r>
            <a:r>
              <a:rPr kumimoji="0" lang="zh-CN" altLang="en-US" sz="2000" b="1" i="0" u="none" strike="noStrike" kern="1200" cap="none" spc="0" normalizeH="0" baseline="0" noProof="0" dirty="0">
                <a:ln>
                  <a:noFill/>
                </a:ln>
                <a:solidFill>
                  <a:srgbClr val="1DC806"/>
                </a:solidFill>
                <a:effectLst/>
                <a:uLnTx/>
                <a:uFillTx/>
                <a:latin typeface="微软雅黑" pitchFamily="34" charset="-122"/>
                <a:ea typeface="微软雅黑" pitchFamily="34" charset="-122"/>
                <a:cs typeface="+mn-cs"/>
              </a:rPr>
              <a:t>增、删、改</a:t>
            </a:r>
            <a:r>
              <a:rPr kumimoji="0" lang="zh-CN" altLang="en-US" sz="20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以及位置调整都会</a:t>
            </a:r>
            <a:r>
              <a:rPr kumimoji="0" lang="zh-CN" altLang="en-US" sz="2000" b="1" i="0" u="none" strike="noStrike" kern="1200" cap="none" spc="0" normalizeH="0" baseline="0" noProof="0" dirty="0">
                <a:ln>
                  <a:noFill/>
                </a:ln>
                <a:solidFill>
                  <a:srgbClr val="1DC806"/>
                </a:solidFill>
                <a:effectLst/>
                <a:uLnTx/>
                <a:uFillTx/>
                <a:latin typeface="微软雅黑" pitchFamily="34" charset="-122"/>
                <a:ea typeface="微软雅黑" pitchFamily="34" charset="-122"/>
                <a:cs typeface="+mn-cs"/>
              </a:rPr>
              <a:t>自动重新排好序</a:t>
            </a:r>
          </a:p>
          <a:p>
            <a:pPr marL="685783" marR="0" lvl="1" indent="-342891" algn="l" defTabSz="457200" rtl="0" eaLnBrk="1" fontAlgn="auto" latinLnBrk="0" hangingPunct="1">
              <a:lnSpc>
                <a:spcPct val="125000"/>
              </a:lnSpc>
              <a:spcBef>
                <a:spcPct val="30000"/>
              </a:spcBef>
              <a:spcAft>
                <a:spcPts val="0"/>
              </a:spcAft>
              <a:buClrTx/>
              <a:buSzTx/>
              <a:buFont typeface="Arial" panose="020B0604020202020204" pitchFamily="34" charset="0"/>
              <a:buChar char="̵"/>
              <a:tabLst/>
              <a:defRPr/>
            </a:pPr>
            <a:r>
              <a:rPr kumimoji="0" lang="zh-CN" altLang="en-US" sz="20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修改退稿</a:t>
            </a:r>
            <a:r>
              <a:rPr kumimoji="0" lang="en-US" altLang="zh-CN" sz="20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 </a:t>
            </a:r>
            <a:r>
              <a:rPr kumimoji="0" lang="zh-CN" altLang="en-US" sz="20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准备另投它刊时</a:t>
            </a:r>
            <a:r>
              <a:rPr kumimoji="0" lang="en-US" altLang="zh-CN" sz="2000" b="0"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 </a:t>
            </a:r>
            <a:r>
              <a:rPr kumimoji="0" lang="zh-CN" altLang="en-US" sz="2000" b="1" i="0" u="none" strike="noStrike" kern="1200" cap="none" spc="0" normalizeH="0" baseline="0" noProof="0" dirty="0">
                <a:ln>
                  <a:noFill/>
                </a:ln>
                <a:solidFill>
                  <a:srgbClr val="1DC806"/>
                </a:solidFill>
                <a:effectLst/>
                <a:uLnTx/>
                <a:uFillTx/>
                <a:latin typeface="微软雅黑" pitchFamily="34" charset="-122"/>
                <a:ea typeface="微软雅黑" pitchFamily="34" charset="-122"/>
                <a:cs typeface="+mn-cs"/>
              </a:rPr>
              <a:t>瞬间调整参考文献格式</a:t>
            </a:r>
          </a:p>
        </p:txBody>
      </p:sp>
    </p:spTree>
    <p:extLst>
      <p:ext uri="{BB962C8B-B14F-4D97-AF65-F5344CB8AC3E}">
        <p14:creationId xmlns:p14="http://schemas.microsoft.com/office/powerpoint/2010/main" val="30120474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5">
            <a:extLst>
              <a:ext uri="{FF2B5EF4-FFF2-40B4-BE49-F238E27FC236}">
                <a16:creationId xmlns:a16="http://schemas.microsoft.com/office/drawing/2014/main" id="{3BD8BEEC-E96C-4B9F-88CB-F671B34F7872}"/>
              </a:ext>
            </a:extLst>
          </p:cNvPr>
          <p:cNvSpPr/>
          <p:nvPr/>
        </p:nvSpPr>
        <p:spPr>
          <a:xfrm rot="1951469">
            <a:off x="6490211" y="2794107"/>
            <a:ext cx="903288" cy="127000"/>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nvGrpSpPr>
          <p:cNvPr id="6" name="Group 40">
            <a:extLst>
              <a:ext uri="{FF2B5EF4-FFF2-40B4-BE49-F238E27FC236}">
                <a16:creationId xmlns:a16="http://schemas.microsoft.com/office/drawing/2014/main" id="{01DC3804-9852-4150-A80D-E0AE52D106D3}"/>
              </a:ext>
            </a:extLst>
          </p:cNvPr>
          <p:cNvGrpSpPr>
            <a:grpSpLocks/>
          </p:cNvGrpSpPr>
          <p:nvPr/>
        </p:nvGrpSpPr>
        <p:grpSpPr bwMode="auto">
          <a:xfrm>
            <a:off x="5063208" y="1308658"/>
            <a:ext cx="1699087" cy="1634566"/>
            <a:chOff x="6423367" y="1213166"/>
            <a:chExt cx="2520000" cy="2520000"/>
          </a:xfrm>
        </p:grpSpPr>
        <p:sp>
          <p:nvSpPr>
            <p:cNvPr id="7" name="Oval 14">
              <a:extLst>
                <a:ext uri="{FF2B5EF4-FFF2-40B4-BE49-F238E27FC236}">
                  <a16:creationId xmlns:a16="http://schemas.microsoft.com/office/drawing/2014/main" id="{569B0760-47BF-4C4A-A665-619D9F607056}"/>
                </a:ext>
              </a:extLst>
            </p:cNvPr>
            <p:cNvSpPr/>
            <p:nvPr/>
          </p:nvSpPr>
          <p:spPr>
            <a:xfrm>
              <a:off x="6969261" y="1944728"/>
              <a:ext cx="1439320" cy="1439319"/>
            </a:xfrm>
            <a:prstGeom prst="ellipse">
              <a:avLst/>
            </a:prstGeom>
            <a:solidFill>
              <a:schemeClr val="bg1">
                <a:lumMod val="50000"/>
              </a:schemeClr>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8" name="Oval 15">
              <a:extLst>
                <a:ext uri="{FF2B5EF4-FFF2-40B4-BE49-F238E27FC236}">
                  <a16:creationId xmlns:a16="http://schemas.microsoft.com/office/drawing/2014/main" id="{378A3127-CAB3-407A-93A2-3885583C4948}"/>
                </a:ext>
              </a:extLst>
            </p:cNvPr>
            <p:cNvSpPr/>
            <p:nvPr/>
          </p:nvSpPr>
          <p:spPr>
            <a:xfrm>
              <a:off x="6783594" y="1763821"/>
              <a:ext cx="1799547" cy="1801133"/>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9" name="TextBox 16">
              <a:extLst>
                <a:ext uri="{FF2B5EF4-FFF2-40B4-BE49-F238E27FC236}">
                  <a16:creationId xmlns:a16="http://schemas.microsoft.com/office/drawing/2014/main" id="{6A6A84F2-CBDA-41E7-B856-B569E2F2367A}"/>
                </a:ext>
              </a:extLst>
            </p:cNvPr>
            <p:cNvSpPr txBox="1"/>
            <p:nvPr/>
          </p:nvSpPr>
          <p:spPr>
            <a:xfrm>
              <a:off x="7070823" y="2403343"/>
              <a:ext cx="1225087"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写作</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10" name="Oval 22">
              <a:extLst>
                <a:ext uri="{FF2B5EF4-FFF2-40B4-BE49-F238E27FC236}">
                  <a16:creationId xmlns:a16="http://schemas.microsoft.com/office/drawing/2014/main" id="{8B815B87-5DD5-448D-BB7D-D2899DC2411C}"/>
                </a:ext>
              </a:extLst>
            </p:cNvPr>
            <p:cNvSpPr/>
            <p:nvPr/>
          </p:nvSpPr>
          <p:spPr>
            <a:xfrm>
              <a:off x="6423367" y="1213166"/>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grpSp>
        <p:nvGrpSpPr>
          <p:cNvPr id="11" name="Group 41">
            <a:extLst>
              <a:ext uri="{FF2B5EF4-FFF2-40B4-BE49-F238E27FC236}">
                <a16:creationId xmlns:a16="http://schemas.microsoft.com/office/drawing/2014/main" id="{D9F753AF-6CA0-456D-B971-F4CAE16F2064}"/>
              </a:ext>
            </a:extLst>
          </p:cNvPr>
          <p:cNvGrpSpPr>
            <a:grpSpLocks/>
          </p:cNvGrpSpPr>
          <p:nvPr/>
        </p:nvGrpSpPr>
        <p:grpSpPr bwMode="auto">
          <a:xfrm>
            <a:off x="6997524" y="2932159"/>
            <a:ext cx="1698016" cy="1633536"/>
            <a:chOff x="9266228" y="3071199"/>
            <a:chExt cx="2520000" cy="2520000"/>
          </a:xfrm>
        </p:grpSpPr>
        <p:sp>
          <p:nvSpPr>
            <p:cNvPr id="12" name="Oval 17">
              <a:extLst>
                <a:ext uri="{FF2B5EF4-FFF2-40B4-BE49-F238E27FC236}">
                  <a16:creationId xmlns:a16="http://schemas.microsoft.com/office/drawing/2014/main" id="{1E42E711-4DB5-4875-8F85-DC97D80ABDF6}"/>
                </a:ext>
              </a:extLst>
            </p:cNvPr>
            <p:cNvSpPr/>
            <p:nvPr/>
          </p:nvSpPr>
          <p:spPr>
            <a:xfrm>
              <a:off x="9704489" y="3445944"/>
              <a:ext cx="1440227" cy="1440227"/>
            </a:xfrm>
            <a:prstGeom prst="ellipse">
              <a:avLst/>
            </a:prstGeom>
            <a:solidFill>
              <a:schemeClr val="bg2"/>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3" name="Oval 18">
              <a:extLst>
                <a:ext uri="{FF2B5EF4-FFF2-40B4-BE49-F238E27FC236}">
                  <a16:creationId xmlns:a16="http://schemas.microsoft.com/office/drawing/2014/main" id="{D867258C-830D-4E7F-9E48-98C04355F138}"/>
                </a:ext>
              </a:extLst>
            </p:cNvPr>
            <p:cNvSpPr/>
            <p:nvPr/>
          </p:nvSpPr>
          <p:spPr>
            <a:xfrm>
              <a:off x="9518704" y="3264923"/>
              <a:ext cx="1800681" cy="1800681"/>
            </a:xfrm>
            <a:prstGeom prst="ellipse">
              <a:avLst/>
            </a:prstGeom>
            <a:noFill/>
            <a:ln w="762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4" name="TextBox 19">
              <a:extLst>
                <a:ext uri="{FF2B5EF4-FFF2-40B4-BE49-F238E27FC236}">
                  <a16:creationId xmlns:a16="http://schemas.microsoft.com/office/drawing/2014/main" id="{319B641E-95EC-4421-955B-62EB210B135A}"/>
                </a:ext>
              </a:extLst>
            </p:cNvPr>
            <p:cNvSpPr txBox="1"/>
            <p:nvPr/>
          </p:nvSpPr>
          <p:spPr>
            <a:xfrm>
              <a:off x="9874494" y="3874994"/>
              <a:ext cx="1118875" cy="617236"/>
            </a:xfrm>
            <a:prstGeom prst="rect">
              <a:avLst/>
            </a:prstGeom>
            <a:noFill/>
            <a:ln>
              <a:noFill/>
            </a:ln>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投稿</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15" name="Oval 23">
              <a:extLst>
                <a:ext uri="{FF2B5EF4-FFF2-40B4-BE49-F238E27FC236}">
                  <a16:creationId xmlns:a16="http://schemas.microsoft.com/office/drawing/2014/main" id="{D2B13267-BE87-4AD6-AEDB-DB5B7B090F1B}"/>
                </a:ext>
              </a:extLst>
            </p:cNvPr>
            <p:cNvSpPr/>
            <p:nvPr/>
          </p:nvSpPr>
          <p:spPr>
            <a:xfrm>
              <a:off x="9266228" y="3071199"/>
              <a:ext cx="2520000" cy="2520000"/>
            </a:xfrm>
            <a:prstGeom prst="ellipse">
              <a:avLst/>
            </a:prstGeom>
            <a:noFill/>
            <a:ln w="101600" cap="flat" cmpd="sng" algn="ctr">
              <a:solidFill>
                <a:schemeClr val="bg2"/>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sp>
        <p:nvSpPr>
          <p:cNvPr id="16" name="Rectangle 34">
            <a:extLst>
              <a:ext uri="{FF2B5EF4-FFF2-40B4-BE49-F238E27FC236}">
                <a16:creationId xmlns:a16="http://schemas.microsoft.com/office/drawing/2014/main" id="{9D66A754-56E6-44F1-A32D-2406BF2F44D8}"/>
              </a:ext>
            </a:extLst>
          </p:cNvPr>
          <p:cNvSpPr/>
          <p:nvPr/>
        </p:nvSpPr>
        <p:spPr>
          <a:xfrm rot="7777309">
            <a:off x="4326777" y="2951215"/>
            <a:ext cx="1071563" cy="125412"/>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7" name="Rectangle 33">
            <a:extLst>
              <a:ext uri="{FF2B5EF4-FFF2-40B4-BE49-F238E27FC236}">
                <a16:creationId xmlns:a16="http://schemas.microsoft.com/office/drawing/2014/main" id="{05FB26F5-9800-46AA-AA06-C9675D82FB8F}"/>
              </a:ext>
            </a:extLst>
          </p:cNvPr>
          <p:cNvSpPr/>
          <p:nvPr/>
        </p:nvSpPr>
        <p:spPr>
          <a:xfrm rot="14499115">
            <a:off x="3458313" y="3116152"/>
            <a:ext cx="623683" cy="152171"/>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8" name="Rectangle 32">
            <a:extLst>
              <a:ext uri="{FF2B5EF4-FFF2-40B4-BE49-F238E27FC236}">
                <a16:creationId xmlns:a16="http://schemas.microsoft.com/office/drawing/2014/main" id="{AEBAA278-EF39-429C-A41E-C9EE39313AAF}"/>
              </a:ext>
            </a:extLst>
          </p:cNvPr>
          <p:cNvSpPr/>
          <p:nvPr/>
        </p:nvSpPr>
        <p:spPr>
          <a:xfrm rot="19252124">
            <a:off x="1818473" y="2811723"/>
            <a:ext cx="444500" cy="125412"/>
          </a:xfrm>
          <a:prstGeom prst="rect">
            <a:avLst/>
          </a:prstGeom>
          <a:solidFill>
            <a:schemeClr val="accent3"/>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19" name="Rectangle 81">
            <a:extLst>
              <a:ext uri="{FF2B5EF4-FFF2-40B4-BE49-F238E27FC236}">
                <a16:creationId xmlns:a16="http://schemas.microsoft.com/office/drawing/2014/main" id="{081591E3-E8F3-4F51-9410-B75ADD0CE638}"/>
              </a:ext>
            </a:extLst>
          </p:cNvPr>
          <p:cNvSpPr/>
          <p:nvPr/>
        </p:nvSpPr>
        <p:spPr>
          <a:xfrm>
            <a:off x="5742999" y="4164150"/>
            <a:ext cx="5040560" cy="1415772"/>
          </a:xfrm>
          <a:prstGeom prst="rect">
            <a:avLst/>
          </a:prstGeom>
          <a:noFill/>
          <a:effectLst>
            <a:outerShdw blurRad="40000" dist="23000" dir="5400000" sx="1000" sy="1000" rotWithShape="0">
              <a:schemeClr val="bg1">
                <a:alpha val="35000"/>
              </a:schemeClr>
            </a:outerShdw>
          </a:effectLst>
          <a:scene3d>
            <a:camera prst="orthographicFront">
              <a:rot lat="0" lon="0" rev="0"/>
            </a:camera>
            <a:lightRig rig="threePt" dir="t">
              <a:rot lat="0" lon="0" rev="1200000"/>
            </a:lightRig>
          </a:scene3d>
          <a:sp3d>
            <a:bevelT w="0" h="0"/>
          </a:sp3d>
        </p:spPr>
        <p:style>
          <a:lnRef idx="0">
            <a:schemeClr val="accent1"/>
          </a:lnRef>
          <a:fillRef idx="3">
            <a:schemeClr val="accent1"/>
          </a:fillRef>
          <a:effectRef idx="3">
            <a:schemeClr val="accent1"/>
          </a:effectRef>
          <a:fontRef idx="minor">
            <a:schemeClr val="lt1"/>
          </a:fontRef>
        </p:style>
        <p:txBody>
          <a:bodyPr>
            <a:spAutoFit/>
          </a:bodyPr>
          <a:lstStyle/>
          <a:p>
            <a:pPr>
              <a:lnSpc>
                <a:spcPct val="150000"/>
              </a:lnSpc>
              <a:defRPr/>
            </a:pPr>
            <a:r>
              <a:rPr lang="zh-CN" altLang="en-US" sz="2400" b="1" dirty="0">
                <a:solidFill>
                  <a:srgbClr val="000000"/>
                </a:solidFill>
                <a:latin typeface="微软雅黑" pitchFamily="34" charset="-122"/>
                <a:ea typeface="微软雅黑" pitchFamily="34" charset="-122"/>
              </a:rPr>
              <a:t>投稿</a:t>
            </a:r>
            <a:endParaRPr lang="en-US" altLang="zh-CN" sz="2400" b="1" dirty="0">
              <a:solidFill>
                <a:srgbClr val="000000"/>
              </a:solidFill>
              <a:latin typeface="微软雅黑" pitchFamily="34" charset="-122"/>
              <a:ea typeface="微软雅黑" pitchFamily="34" charset="-122"/>
            </a:endParaRPr>
          </a:p>
          <a:p>
            <a:pPr>
              <a:lnSpc>
                <a:spcPct val="150000"/>
              </a:lnSpc>
              <a:defRPr/>
            </a:pPr>
            <a:r>
              <a:rPr lang="zh-CN" altLang="en-US" sz="2000" b="1" dirty="0">
                <a:solidFill>
                  <a:schemeClr val="bg2"/>
                </a:solidFill>
                <a:latin typeface="微软雅黑" pitchFamily="34" charset="-122"/>
                <a:ea typeface="微软雅黑" pitchFamily="34" charset="-122"/>
              </a:rPr>
              <a:t>如何投稿选刊呢 ？</a:t>
            </a:r>
          </a:p>
          <a:p>
            <a:pPr lvl="0">
              <a:spcBef>
                <a:spcPct val="0"/>
              </a:spcBef>
              <a:defRPr/>
            </a:pPr>
            <a:r>
              <a:rPr lang="zh-CN" altLang="en-US" sz="2000" b="1">
                <a:solidFill>
                  <a:schemeClr val="bg2"/>
                </a:solidFill>
                <a:latin typeface="微软雅黑" pitchFamily="34" charset="-122"/>
                <a:ea typeface="微软雅黑" pitchFamily="34" charset="-122"/>
              </a:rPr>
              <a:t>如何找到合适的审稿人推荐？</a:t>
            </a:r>
            <a:endParaRPr lang="en-US" sz="2000" b="1" dirty="0">
              <a:solidFill>
                <a:schemeClr val="bg2"/>
              </a:solidFill>
              <a:latin typeface="微软雅黑" pitchFamily="34" charset="-122"/>
              <a:ea typeface="微软雅黑" pitchFamily="34" charset="-122"/>
            </a:endParaRPr>
          </a:p>
        </p:txBody>
      </p:sp>
      <p:grpSp>
        <p:nvGrpSpPr>
          <p:cNvPr id="20" name="Group 37">
            <a:extLst>
              <a:ext uri="{FF2B5EF4-FFF2-40B4-BE49-F238E27FC236}">
                <a16:creationId xmlns:a16="http://schemas.microsoft.com/office/drawing/2014/main" id="{710E1079-6AF7-45AF-B798-DD2F737FB2E5}"/>
              </a:ext>
            </a:extLst>
          </p:cNvPr>
          <p:cNvGrpSpPr>
            <a:grpSpLocks/>
          </p:cNvGrpSpPr>
          <p:nvPr/>
        </p:nvGrpSpPr>
        <p:grpSpPr bwMode="auto">
          <a:xfrm>
            <a:off x="305476" y="2685527"/>
            <a:ext cx="1698016" cy="1634567"/>
            <a:chOff x="327943" y="2635713"/>
            <a:chExt cx="2520000" cy="2520000"/>
          </a:xfrm>
        </p:grpSpPr>
        <p:sp>
          <p:nvSpPr>
            <p:cNvPr id="21" name="Oval 5">
              <a:extLst>
                <a:ext uri="{FF2B5EF4-FFF2-40B4-BE49-F238E27FC236}">
                  <a16:creationId xmlns:a16="http://schemas.microsoft.com/office/drawing/2014/main" id="{0606DA8B-A28C-480E-8570-89A485460AA6}"/>
                </a:ext>
              </a:extLst>
            </p:cNvPr>
            <p:cNvSpPr/>
            <p:nvPr/>
          </p:nvSpPr>
          <p:spPr>
            <a:xfrm>
              <a:off x="327943" y="2635713"/>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2" name="Oval 3">
              <a:extLst>
                <a:ext uri="{FF2B5EF4-FFF2-40B4-BE49-F238E27FC236}">
                  <a16:creationId xmlns:a16="http://schemas.microsoft.com/office/drawing/2014/main" id="{18A39941-FB9B-4A4A-B9C7-33ECBDD5DF6D}"/>
                </a:ext>
              </a:extLst>
            </p:cNvPr>
            <p:cNvSpPr/>
            <p:nvPr/>
          </p:nvSpPr>
          <p:spPr>
            <a:xfrm>
              <a:off x="986922" y="3265713"/>
              <a:ext cx="1440228" cy="1439319"/>
            </a:xfrm>
            <a:prstGeom prst="ellipse">
              <a:avLst/>
            </a:prstGeom>
            <a:solidFill>
              <a:schemeClr val="bg1">
                <a:lumMod val="50000"/>
              </a:schemeClr>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3" name="Oval 6">
              <a:extLst>
                <a:ext uri="{FF2B5EF4-FFF2-40B4-BE49-F238E27FC236}">
                  <a16:creationId xmlns:a16="http://schemas.microsoft.com/office/drawing/2014/main" id="{A88936E0-DE5F-41E2-B3E9-1D877A1D83A0}"/>
                </a:ext>
              </a:extLst>
            </p:cNvPr>
            <p:cNvSpPr/>
            <p:nvPr/>
          </p:nvSpPr>
          <p:spPr>
            <a:xfrm>
              <a:off x="807489" y="3086393"/>
              <a:ext cx="1799092" cy="1799547"/>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4" name="TextBox 7">
              <a:extLst>
                <a:ext uri="{FF2B5EF4-FFF2-40B4-BE49-F238E27FC236}">
                  <a16:creationId xmlns:a16="http://schemas.microsoft.com/office/drawing/2014/main" id="{697C0402-A866-4DB3-8FD6-267ED0D73CE2}"/>
                </a:ext>
              </a:extLst>
            </p:cNvPr>
            <p:cNvSpPr txBox="1"/>
            <p:nvPr/>
          </p:nvSpPr>
          <p:spPr>
            <a:xfrm>
              <a:off x="1091251" y="3699314"/>
              <a:ext cx="1213158"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检索</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grpSp>
      <p:grpSp>
        <p:nvGrpSpPr>
          <p:cNvPr id="25" name="Group 38">
            <a:extLst>
              <a:ext uri="{FF2B5EF4-FFF2-40B4-BE49-F238E27FC236}">
                <a16:creationId xmlns:a16="http://schemas.microsoft.com/office/drawing/2014/main" id="{3734686D-E5AD-402A-8116-2525C085E4C8}"/>
              </a:ext>
            </a:extLst>
          </p:cNvPr>
          <p:cNvGrpSpPr>
            <a:grpSpLocks/>
          </p:cNvGrpSpPr>
          <p:nvPr/>
        </p:nvGrpSpPr>
        <p:grpSpPr bwMode="auto">
          <a:xfrm>
            <a:off x="2151878" y="1518274"/>
            <a:ext cx="1699087" cy="1634567"/>
            <a:chOff x="2876971" y="1024103"/>
            <a:chExt cx="2520000" cy="2520000"/>
          </a:xfrm>
        </p:grpSpPr>
        <p:sp>
          <p:nvSpPr>
            <p:cNvPr id="26" name="Oval 8">
              <a:extLst>
                <a:ext uri="{FF2B5EF4-FFF2-40B4-BE49-F238E27FC236}">
                  <a16:creationId xmlns:a16="http://schemas.microsoft.com/office/drawing/2014/main" id="{A204EFD8-B613-4333-A403-267306790001}"/>
                </a:ext>
              </a:extLst>
            </p:cNvPr>
            <p:cNvSpPr/>
            <p:nvPr/>
          </p:nvSpPr>
          <p:spPr>
            <a:xfrm>
              <a:off x="3237198" y="1646168"/>
              <a:ext cx="1439319" cy="1439319"/>
            </a:xfrm>
            <a:prstGeom prst="ellipse">
              <a:avLst/>
            </a:prstGeom>
            <a:solidFill>
              <a:schemeClr val="bg1">
                <a:lumMod val="50000"/>
              </a:schemeClr>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27" name="Oval 9">
              <a:extLst>
                <a:ext uri="{FF2B5EF4-FFF2-40B4-BE49-F238E27FC236}">
                  <a16:creationId xmlns:a16="http://schemas.microsoft.com/office/drawing/2014/main" id="{8E416C82-2875-456F-A232-6DCC007C624C}"/>
                </a:ext>
              </a:extLst>
            </p:cNvPr>
            <p:cNvSpPr/>
            <p:nvPr/>
          </p:nvSpPr>
          <p:spPr>
            <a:xfrm>
              <a:off x="3051530" y="1465262"/>
              <a:ext cx="1799547" cy="1801133"/>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dirty="0">
                <a:solidFill>
                  <a:prstClr val="white"/>
                </a:solidFill>
                <a:latin typeface="Calibri"/>
                <a:ea typeface="微软雅黑"/>
              </a:endParaRPr>
            </a:p>
          </p:txBody>
        </p:sp>
        <p:sp>
          <p:nvSpPr>
            <p:cNvPr id="28" name="TextBox 10">
              <a:extLst>
                <a:ext uri="{FF2B5EF4-FFF2-40B4-BE49-F238E27FC236}">
                  <a16:creationId xmlns:a16="http://schemas.microsoft.com/office/drawing/2014/main" id="{1F6A7E6B-64A9-433A-ABAA-D6E500B1E774}"/>
                </a:ext>
              </a:extLst>
            </p:cNvPr>
            <p:cNvSpPr txBox="1"/>
            <p:nvPr/>
          </p:nvSpPr>
          <p:spPr>
            <a:xfrm>
              <a:off x="3339393" y="2082507"/>
              <a:ext cx="1152116"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分析</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29" name="Oval 20">
              <a:extLst>
                <a:ext uri="{FF2B5EF4-FFF2-40B4-BE49-F238E27FC236}">
                  <a16:creationId xmlns:a16="http://schemas.microsoft.com/office/drawing/2014/main" id="{7DF0098E-6B91-43C8-A085-981B0864E9D4}"/>
                </a:ext>
              </a:extLst>
            </p:cNvPr>
            <p:cNvSpPr/>
            <p:nvPr/>
          </p:nvSpPr>
          <p:spPr>
            <a:xfrm>
              <a:off x="2876971" y="1024103"/>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grpSp>
        <p:nvGrpSpPr>
          <p:cNvPr id="30" name="Group 39">
            <a:extLst>
              <a:ext uri="{FF2B5EF4-FFF2-40B4-BE49-F238E27FC236}">
                <a16:creationId xmlns:a16="http://schemas.microsoft.com/office/drawing/2014/main" id="{B01816E9-4DEB-4D46-BB06-FCADEB7AE551}"/>
              </a:ext>
            </a:extLst>
          </p:cNvPr>
          <p:cNvGrpSpPr>
            <a:grpSpLocks/>
          </p:cNvGrpSpPr>
          <p:nvPr/>
        </p:nvGrpSpPr>
        <p:grpSpPr bwMode="auto">
          <a:xfrm>
            <a:off x="3439842" y="3366161"/>
            <a:ext cx="1699087" cy="1633537"/>
            <a:chOff x="3996331" y="3895713"/>
            <a:chExt cx="2520000" cy="2520000"/>
          </a:xfrm>
        </p:grpSpPr>
        <p:sp>
          <p:nvSpPr>
            <p:cNvPr id="31" name="Oval 11">
              <a:extLst>
                <a:ext uri="{FF2B5EF4-FFF2-40B4-BE49-F238E27FC236}">
                  <a16:creationId xmlns:a16="http://schemas.microsoft.com/office/drawing/2014/main" id="{63ACDAEF-A04C-482F-9426-3BC3450DD69E}"/>
                </a:ext>
              </a:extLst>
            </p:cNvPr>
            <p:cNvSpPr/>
            <p:nvPr/>
          </p:nvSpPr>
          <p:spPr>
            <a:xfrm>
              <a:off x="4450185" y="4222821"/>
              <a:ext cx="1440907" cy="1440227"/>
            </a:xfrm>
            <a:prstGeom prst="ellipse">
              <a:avLst/>
            </a:prstGeom>
            <a:solidFill>
              <a:schemeClr val="bg1">
                <a:lumMod val="50000"/>
              </a:schemeClr>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32" name="Oval 12">
              <a:extLst>
                <a:ext uri="{FF2B5EF4-FFF2-40B4-BE49-F238E27FC236}">
                  <a16:creationId xmlns:a16="http://schemas.microsoft.com/office/drawing/2014/main" id="{75E6C5DB-3120-49A6-9733-16E96B4EAE82}"/>
                </a:ext>
              </a:extLst>
            </p:cNvPr>
            <p:cNvSpPr/>
            <p:nvPr/>
          </p:nvSpPr>
          <p:spPr>
            <a:xfrm>
              <a:off x="4264517" y="4043388"/>
              <a:ext cx="1801134" cy="1800680"/>
            </a:xfrm>
            <a:prstGeom prst="ellipse">
              <a:avLst/>
            </a:prstGeom>
            <a:noFill/>
            <a:ln w="762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sp>
          <p:nvSpPr>
            <p:cNvPr id="33" name="TextBox 13">
              <a:extLst>
                <a:ext uri="{FF2B5EF4-FFF2-40B4-BE49-F238E27FC236}">
                  <a16:creationId xmlns:a16="http://schemas.microsoft.com/office/drawing/2014/main" id="{318A7208-9762-411F-9E4E-6E59DAB33032}"/>
                </a:ext>
              </a:extLst>
            </p:cNvPr>
            <p:cNvSpPr txBox="1"/>
            <p:nvPr/>
          </p:nvSpPr>
          <p:spPr>
            <a:xfrm>
              <a:off x="4534295" y="4669645"/>
              <a:ext cx="1213982" cy="617236"/>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rPr>
                <a:t>管理</a:t>
              </a:r>
              <a:endParaRPr lang="en-US" sz="2000" b="1" kern="0" dirty="0">
                <a:solidFill>
                  <a:prstClr val="white"/>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endParaRPr>
            </a:p>
          </p:txBody>
        </p:sp>
        <p:sp>
          <p:nvSpPr>
            <p:cNvPr id="34" name="Oval 21">
              <a:extLst>
                <a:ext uri="{FF2B5EF4-FFF2-40B4-BE49-F238E27FC236}">
                  <a16:creationId xmlns:a16="http://schemas.microsoft.com/office/drawing/2014/main" id="{FE166840-B68B-48EB-9616-67F38B028F4A}"/>
                </a:ext>
              </a:extLst>
            </p:cNvPr>
            <p:cNvSpPr/>
            <p:nvPr/>
          </p:nvSpPr>
          <p:spPr>
            <a:xfrm>
              <a:off x="3996331" y="3895713"/>
              <a:ext cx="2520000" cy="2520000"/>
            </a:xfrm>
            <a:prstGeom prst="ellipse">
              <a:avLst/>
            </a:prstGeom>
            <a:noFill/>
            <a:ln w="101600" cap="flat" cmpd="sng" algn="ctr">
              <a:solidFill>
                <a:schemeClr val="bg1">
                  <a:lumMod val="50000"/>
                </a:scheme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a:ea typeface="微软雅黑"/>
              </a:endParaRPr>
            </a:p>
          </p:txBody>
        </p:sp>
      </p:grpSp>
      <p:sp>
        <p:nvSpPr>
          <p:cNvPr id="37" name="标题 1">
            <a:extLst>
              <a:ext uri="{FF2B5EF4-FFF2-40B4-BE49-F238E27FC236}">
                <a16:creationId xmlns:a16="http://schemas.microsoft.com/office/drawing/2014/main" id="{DC82C66C-C08D-4F58-851F-D1781F9F7381}"/>
              </a:ext>
            </a:extLst>
          </p:cNvPr>
          <p:cNvSpPr txBox="1">
            <a:spLocks/>
          </p:cNvSpPr>
          <p:nvPr/>
        </p:nvSpPr>
        <p:spPr bwMode="auto">
          <a:xfrm>
            <a:off x="189203" y="-16042"/>
            <a:ext cx="9484188" cy="90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400" b="1">
                <a:solidFill>
                  <a:schemeClr val="bg2"/>
                </a:solidFill>
                <a:latin typeface="+mn-ea"/>
                <a:ea typeface="+mn-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defTabSz="914400">
              <a:lnSpc>
                <a:spcPct val="125000"/>
              </a:lnSpc>
              <a:defRPr/>
            </a:pPr>
            <a:r>
              <a:rPr lang="en-US" altLang="zh-CN" kern="0" dirty="0">
                <a:solidFill>
                  <a:srgbClr val="6817FF"/>
                </a:solidFill>
                <a:latin typeface="微软雅黑"/>
                <a:ea typeface="微软雅黑"/>
              </a:rPr>
              <a:t>Web of </a:t>
            </a:r>
            <a:r>
              <a:rPr lang="en-US" altLang="zh-CN" kern="0" dirty="0" err="1">
                <a:solidFill>
                  <a:srgbClr val="6817FF"/>
                </a:solidFill>
                <a:latin typeface="微软雅黑"/>
                <a:ea typeface="微软雅黑"/>
              </a:rPr>
              <a:t>Science</a:t>
            </a:r>
            <a:r>
              <a:rPr lang="en-US" altLang="zh-CN" kern="0" baseline="30000" dirty="0" err="1">
                <a:solidFill>
                  <a:srgbClr val="6817FF"/>
                </a:solidFill>
                <a:latin typeface="微软雅黑"/>
                <a:ea typeface="微软雅黑"/>
              </a:rPr>
              <a:t>TM</a:t>
            </a:r>
            <a:r>
              <a:rPr lang="zh-CN" altLang="en-US" kern="0" dirty="0">
                <a:solidFill>
                  <a:srgbClr val="6817FF"/>
                </a:solidFill>
                <a:latin typeface="微软雅黑"/>
                <a:ea typeface="微软雅黑"/>
              </a:rPr>
              <a:t>核心合集为科研人员建立整合的创新研究平台</a:t>
            </a:r>
          </a:p>
        </p:txBody>
      </p:sp>
    </p:spTree>
    <p:extLst>
      <p:ext uri="{BB962C8B-B14F-4D97-AF65-F5344CB8AC3E}">
        <p14:creationId xmlns:p14="http://schemas.microsoft.com/office/powerpoint/2010/main" val="75896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250"/>
                                        <p:tgtEl>
                                          <p:spTgt spid="18"/>
                                        </p:tgtEl>
                                      </p:cBhvr>
                                    </p:animEffect>
                                  </p:childTnLst>
                                </p:cTn>
                              </p:par>
                            </p:childTnLst>
                          </p:cTn>
                        </p:par>
                        <p:par>
                          <p:cTn id="12" fill="hold">
                            <p:stCondLst>
                              <p:cond delay="750"/>
                            </p:stCondLst>
                            <p:childTnLst>
                              <p:par>
                                <p:cTn id="13" presetID="6" presetClass="entr" presetSubtype="16"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500"/>
                                        <p:tgtEl>
                                          <p:spTgt spid="25"/>
                                        </p:tgtEl>
                                      </p:cBhvr>
                                    </p:animEffect>
                                  </p:childTnLst>
                                </p:cTn>
                              </p:par>
                            </p:childTnLst>
                          </p:cTn>
                        </p:par>
                        <p:par>
                          <p:cTn id="16" fill="hold">
                            <p:stCondLst>
                              <p:cond delay="1250"/>
                            </p:stCondLst>
                            <p:childTnLst>
                              <p:par>
                                <p:cTn id="17" presetID="22" presetClass="entr" presetSubtype="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250"/>
                                        <p:tgtEl>
                                          <p:spTgt spid="17"/>
                                        </p:tgtEl>
                                      </p:cBhvr>
                                    </p:animEffect>
                                  </p:childTnLst>
                                </p:cTn>
                              </p:par>
                            </p:childTnLst>
                          </p:cTn>
                        </p:par>
                        <p:par>
                          <p:cTn id="20" fill="hold">
                            <p:stCondLst>
                              <p:cond delay="1500"/>
                            </p:stCondLst>
                            <p:childTnLst>
                              <p:par>
                                <p:cTn id="21" presetID="6" presetClass="entr" presetSubtype="16"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circle(in)">
                                      <p:cBhvr>
                                        <p:cTn id="23" dur="500"/>
                                        <p:tgtEl>
                                          <p:spTgt spid="30"/>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250"/>
                                        <p:tgtEl>
                                          <p:spTgt spid="16"/>
                                        </p:tgtEl>
                                      </p:cBhvr>
                                    </p:animEffect>
                                  </p:childTnLst>
                                </p:cTn>
                              </p:par>
                            </p:childTnLst>
                          </p:cTn>
                        </p:par>
                        <p:par>
                          <p:cTn id="28" fill="hold">
                            <p:stCondLst>
                              <p:cond delay="2250"/>
                            </p:stCondLst>
                            <p:childTnLst>
                              <p:par>
                                <p:cTn id="29" presetID="6" presetClass="entr" presetSubtype="16"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500"/>
                                        <p:tgtEl>
                                          <p:spTgt spid="6"/>
                                        </p:tgtEl>
                                      </p:cBhvr>
                                    </p:animEffect>
                                  </p:childTnLst>
                                </p:cTn>
                              </p:par>
                            </p:childTnLst>
                          </p:cTn>
                        </p:par>
                        <p:par>
                          <p:cTn id="32" fill="hold">
                            <p:stCondLst>
                              <p:cond delay="275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250"/>
                                        <p:tgtEl>
                                          <p:spTgt spid="5"/>
                                        </p:tgtEl>
                                      </p:cBhvr>
                                    </p:animEffect>
                                  </p:childTnLst>
                                </p:cTn>
                              </p:par>
                            </p:childTnLst>
                          </p:cTn>
                        </p:par>
                        <p:par>
                          <p:cTn id="36" fill="hold">
                            <p:stCondLst>
                              <p:cond delay="3000"/>
                            </p:stCondLst>
                            <p:childTnLst>
                              <p:par>
                                <p:cTn id="37" presetID="6" presetClass="entr" presetSubtype="16"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500"/>
                                        <p:tgtEl>
                                          <p:spTgt spid="11"/>
                                        </p:tgtEl>
                                      </p:cBhvr>
                                    </p:animEffect>
                                  </p:childTnLst>
                                </p:cTn>
                              </p:par>
                            </p:childTnLst>
                          </p:cTn>
                        </p:par>
                        <p:par>
                          <p:cTn id="40" fill="hold">
                            <p:stCondLst>
                              <p:cond delay="3500"/>
                            </p:stCondLst>
                            <p:childTnLst>
                              <p:par>
                                <p:cTn id="41" presetID="1"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animBg="1"/>
      <p:bldP spid="1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418DA9-BA5C-4C47-8821-768F2343E339}"/>
              </a:ext>
            </a:extLst>
          </p:cNvPr>
          <p:cNvPicPr>
            <a:picLocks noChangeAspect="1"/>
          </p:cNvPicPr>
          <p:nvPr/>
        </p:nvPicPr>
        <p:blipFill>
          <a:blip r:embed="rId2"/>
          <a:stretch>
            <a:fillRect/>
          </a:stretch>
        </p:blipFill>
        <p:spPr>
          <a:xfrm>
            <a:off x="0" y="551437"/>
            <a:ext cx="9144000" cy="4203417"/>
          </a:xfrm>
          <a:prstGeom prst="rect">
            <a:avLst/>
          </a:prstGeom>
        </p:spPr>
      </p:pic>
      <p:sp>
        <p:nvSpPr>
          <p:cNvPr id="6" name="Rectangle: Rounded Corners 5">
            <a:extLst>
              <a:ext uri="{FF2B5EF4-FFF2-40B4-BE49-F238E27FC236}">
                <a16:creationId xmlns:a16="http://schemas.microsoft.com/office/drawing/2014/main" id="{28F54CE2-5206-437E-B44C-8A2A8BB90F36}"/>
              </a:ext>
            </a:extLst>
          </p:cNvPr>
          <p:cNvSpPr/>
          <p:nvPr/>
        </p:nvSpPr>
        <p:spPr bwMode="auto">
          <a:xfrm>
            <a:off x="6885708" y="955964"/>
            <a:ext cx="1440874" cy="221672"/>
          </a:xfrm>
          <a:prstGeom prst="roundRect">
            <a:avLst/>
          </a:prstGeom>
          <a:noFill/>
          <a:ln w="38100" cap="flat" cmpd="sng" algn="ctr">
            <a:solidFill>
              <a:schemeClr val="bg2"/>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F26630A8-823E-41A6-8BB8-B75B64E3CA34}"/>
              </a:ext>
            </a:extLst>
          </p:cNvPr>
          <p:cNvSpPr txBox="1"/>
          <p:nvPr/>
        </p:nvSpPr>
        <p:spPr>
          <a:xfrm>
            <a:off x="7661564" y="1194420"/>
            <a:ext cx="1330036" cy="369332"/>
          </a:xfrm>
          <a:prstGeom prst="rect">
            <a:avLst/>
          </a:prstGeom>
          <a:solidFill>
            <a:schemeClr val="bg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主期刊列表</a:t>
            </a:r>
            <a:endParaRPr kumimoji="0" 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8" name="Picture 7">
            <a:extLst>
              <a:ext uri="{FF2B5EF4-FFF2-40B4-BE49-F238E27FC236}">
                <a16:creationId xmlns:a16="http://schemas.microsoft.com/office/drawing/2014/main" id="{402B4A5D-48FD-4A0E-9CF8-3EDC7EAC01A1}"/>
              </a:ext>
            </a:extLst>
          </p:cNvPr>
          <p:cNvPicPr>
            <a:picLocks noChangeAspect="1"/>
          </p:cNvPicPr>
          <p:nvPr/>
        </p:nvPicPr>
        <p:blipFill>
          <a:blip r:embed="rId3"/>
          <a:stretch>
            <a:fillRect/>
          </a:stretch>
        </p:blipFill>
        <p:spPr>
          <a:xfrm>
            <a:off x="46758" y="752475"/>
            <a:ext cx="6686550" cy="6105525"/>
          </a:xfrm>
          <a:prstGeom prst="rect">
            <a:avLst/>
          </a:prstGeom>
          <a:ln>
            <a:noFill/>
          </a:ln>
          <a:effectLst>
            <a:outerShdw blurRad="190500" algn="tl" rotWithShape="0">
              <a:srgbClr val="000000">
                <a:alpha val="70000"/>
              </a:srgbClr>
            </a:outerShdw>
          </a:effectLst>
        </p:spPr>
      </p:pic>
      <p:sp>
        <p:nvSpPr>
          <p:cNvPr id="9" name="Rectangle: Rounded Corners 8">
            <a:extLst>
              <a:ext uri="{FF2B5EF4-FFF2-40B4-BE49-F238E27FC236}">
                <a16:creationId xmlns:a16="http://schemas.microsoft.com/office/drawing/2014/main" id="{3AE53D9D-5779-40C8-92C2-9A120BCF0E00}"/>
              </a:ext>
            </a:extLst>
          </p:cNvPr>
          <p:cNvSpPr/>
          <p:nvPr/>
        </p:nvSpPr>
        <p:spPr bwMode="auto">
          <a:xfrm>
            <a:off x="318652" y="6131421"/>
            <a:ext cx="2022765" cy="343435"/>
          </a:xfrm>
          <a:prstGeom prst="roundRect">
            <a:avLst/>
          </a:prstGeom>
          <a:noFill/>
          <a:ln w="38100" cap="flat" cmpd="sng" algn="ctr">
            <a:solidFill>
              <a:schemeClr val="bg2"/>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TextBox 9">
            <a:extLst>
              <a:ext uri="{FF2B5EF4-FFF2-40B4-BE49-F238E27FC236}">
                <a16:creationId xmlns:a16="http://schemas.microsoft.com/office/drawing/2014/main" id="{47D42579-FE0D-4B35-B015-E07A393BA2B3}"/>
              </a:ext>
            </a:extLst>
          </p:cNvPr>
          <p:cNvSpPr txBox="1"/>
          <p:nvPr/>
        </p:nvSpPr>
        <p:spPr>
          <a:xfrm>
            <a:off x="3034146" y="6105525"/>
            <a:ext cx="1330036" cy="369332"/>
          </a:xfrm>
          <a:prstGeom prst="rect">
            <a:avLst/>
          </a:prstGeom>
          <a:solidFill>
            <a:schemeClr val="bg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主期刊列表</a:t>
            </a:r>
            <a:endParaRPr kumimoji="0" 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2" name="Rectangle 11">
            <a:extLst>
              <a:ext uri="{FF2B5EF4-FFF2-40B4-BE49-F238E27FC236}">
                <a16:creationId xmlns:a16="http://schemas.microsoft.com/office/drawing/2014/main" id="{1EDE3B19-F7CD-4B34-8A3B-6BADD1EDE714}"/>
              </a:ext>
            </a:extLst>
          </p:cNvPr>
          <p:cNvSpPr/>
          <p:nvPr/>
        </p:nvSpPr>
        <p:spPr>
          <a:xfrm>
            <a:off x="-3135" y="13711"/>
            <a:ext cx="4128053"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6816FF"/>
                </a:solidFill>
                <a:effectLst/>
                <a:uLnTx/>
                <a:uFillTx/>
                <a:latin typeface="微软雅黑" panose="020B0503020204020204" pitchFamily="34" charset="-122"/>
                <a:ea typeface="微软雅黑" panose="020B0503020204020204" pitchFamily="34" charset="-122"/>
                <a:cs typeface="+mn-cs"/>
              </a:rPr>
              <a:t>了解</a:t>
            </a:r>
            <a:r>
              <a:rPr kumimoji="0" lang="en-US" altLang="en-US" sz="2800" b="1" i="0" u="none" strike="noStrike" kern="1200" cap="none" spc="0" normalizeH="0" baseline="0" noProof="0" dirty="0">
                <a:ln>
                  <a:noFill/>
                </a:ln>
                <a:solidFill>
                  <a:srgbClr val="6816FF"/>
                </a:solidFill>
                <a:effectLst/>
                <a:uLnTx/>
                <a:uFillTx/>
                <a:latin typeface="微软雅黑" panose="020B0503020204020204" pitchFamily="34" charset="-122"/>
                <a:ea typeface="微软雅黑" panose="020B0503020204020204" pitchFamily="34" charset="-122"/>
                <a:cs typeface="+mn-cs"/>
              </a:rPr>
              <a:t>SCI </a:t>
            </a:r>
            <a:r>
              <a:rPr kumimoji="0" lang="en-US" altLang="zh-CN" sz="2800" b="1" i="0" u="none" strike="noStrike" kern="1200" cap="none" spc="0" normalizeH="0" baseline="0" noProof="0" dirty="0">
                <a:ln>
                  <a:noFill/>
                </a:ln>
                <a:solidFill>
                  <a:srgbClr val="6816FF"/>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6816FF"/>
                </a:solidFill>
                <a:effectLst/>
                <a:uLnTx/>
                <a:uFillTx/>
                <a:latin typeface="微软雅黑" panose="020B0503020204020204" pitchFamily="34" charset="-122"/>
                <a:ea typeface="微软雅黑" panose="020B0503020204020204" pitchFamily="34" charset="-122"/>
                <a:cs typeface="+mn-cs"/>
              </a:rPr>
              <a:t>谁是</a:t>
            </a:r>
            <a:r>
              <a:rPr kumimoji="0" lang="en-US" altLang="zh-CN" sz="2800" b="1" i="0" u="none" strike="noStrike" kern="1200" cap="none" spc="0" normalizeH="0" baseline="0" noProof="0" dirty="0">
                <a:ln>
                  <a:noFill/>
                </a:ln>
                <a:solidFill>
                  <a:srgbClr val="6816FF"/>
                </a:solidFill>
                <a:effectLst/>
                <a:uLnTx/>
                <a:uFillTx/>
                <a:latin typeface="微软雅黑" panose="020B0503020204020204" pitchFamily="34" charset="-122"/>
                <a:ea typeface="微软雅黑" panose="020B0503020204020204" pitchFamily="34" charset="-122"/>
                <a:cs typeface="+mn-cs"/>
              </a:rPr>
              <a:t>SCI</a:t>
            </a:r>
            <a:r>
              <a:rPr kumimoji="0" lang="zh-CN" altLang="en-US" sz="2800" b="1" i="0" u="none" strike="noStrike" kern="1200" cap="none" spc="0" normalizeH="0" baseline="0" noProof="0" dirty="0">
                <a:ln>
                  <a:noFill/>
                </a:ln>
                <a:solidFill>
                  <a:srgbClr val="6816FF"/>
                </a:solidFill>
                <a:effectLst/>
                <a:uLnTx/>
                <a:uFillTx/>
                <a:latin typeface="微软雅黑" panose="020B0503020204020204" pitchFamily="34" charset="-122"/>
                <a:ea typeface="微软雅黑" panose="020B0503020204020204" pitchFamily="34" charset="-122"/>
                <a:cs typeface="+mn-cs"/>
              </a:rPr>
              <a:t>？</a:t>
            </a:r>
            <a:endParaRPr kumimoji="0" lang="en-US" altLang="en-US" sz="2800" b="1" i="0" u="none" strike="noStrike" kern="1200" cap="none" spc="0" normalizeH="0" baseline="0" noProof="0" dirty="0">
              <a:ln>
                <a:noFill/>
              </a:ln>
              <a:solidFill>
                <a:srgbClr val="6816FF"/>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333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5" name="TextBox 2">
            <a:extLst>
              <a:ext uri="{FF2B5EF4-FFF2-40B4-BE49-F238E27FC236}">
                <a16:creationId xmlns:a16="http://schemas.microsoft.com/office/drawing/2014/main" id="{19F1AB72-1EAC-4388-8CEE-54B8A9250E0C}"/>
              </a:ext>
            </a:extLst>
          </p:cNvPr>
          <p:cNvSpPr txBox="1">
            <a:spLocks noChangeArrowheads="1"/>
          </p:cNvSpPr>
          <p:nvPr/>
        </p:nvSpPr>
        <p:spPr bwMode="auto">
          <a:xfrm>
            <a:off x="739775" y="291234"/>
            <a:ext cx="43116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6816FF"/>
                </a:solidFill>
                <a:effectLst/>
                <a:uLnTx/>
                <a:uFillTx/>
                <a:latin typeface="微软雅黑" panose="020B0503020204020204" pitchFamily="34" charset="-122"/>
                <a:ea typeface="微软雅黑" panose="020B0503020204020204" pitchFamily="34" charset="-122"/>
                <a:cs typeface="+mn-cs"/>
              </a:rPr>
              <a:t>了解</a:t>
            </a:r>
            <a:r>
              <a:rPr kumimoji="0" lang="en-US" altLang="en-US" sz="3200" b="1" i="0" u="none" strike="noStrike" kern="1200" cap="none" spc="0" normalizeH="0" baseline="0" noProof="0" dirty="0">
                <a:ln>
                  <a:noFill/>
                </a:ln>
                <a:solidFill>
                  <a:srgbClr val="6816FF"/>
                </a:solidFill>
                <a:effectLst/>
                <a:uLnTx/>
                <a:uFillTx/>
                <a:latin typeface="微软雅黑" panose="020B0503020204020204" pitchFamily="34" charset="-122"/>
                <a:ea typeface="微软雅黑" panose="020B0503020204020204" pitchFamily="34" charset="-122"/>
                <a:cs typeface="+mn-cs"/>
              </a:rPr>
              <a:t>SCI </a:t>
            </a:r>
            <a:r>
              <a:rPr kumimoji="0" lang="en-US" altLang="zh-CN" sz="3200" b="1" i="0" u="none" strike="noStrike" kern="1200" cap="none" spc="0" normalizeH="0" baseline="0" noProof="0" dirty="0">
                <a:ln>
                  <a:noFill/>
                </a:ln>
                <a:solidFill>
                  <a:srgbClr val="6816FF"/>
                </a:solidFill>
                <a:effectLst/>
                <a:uLnTx/>
                <a:uFillTx/>
                <a:latin typeface="微软雅黑" panose="020B0503020204020204" pitchFamily="34" charset="-122"/>
                <a:ea typeface="微软雅黑" panose="020B0503020204020204" pitchFamily="34" charset="-122"/>
                <a:cs typeface="+mn-cs"/>
              </a:rPr>
              <a:t>—— </a:t>
            </a:r>
            <a:r>
              <a:rPr kumimoji="0" lang="zh-CN" altLang="en-US" sz="3200" b="1" i="0" u="none" strike="noStrike" kern="1200" cap="none" spc="0" normalizeH="0" baseline="0" noProof="0" dirty="0">
                <a:ln>
                  <a:noFill/>
                </a:ln>
                <a:solidFill>
                  <a:srgbClr val="6816FF"/>
                </a:solidFill>
                <a:effectLst/>
                <a:uLnTx/>
                <a:uFillTx/>
                <a:latin typeface="微软雅黑" panose="020B0503020204020204" pitchFamily="34" charset="-122"/>
                <a:ea typeface="微软雅黑" panose="020B0503020204020204" pitchFamily="34" charset="-122"/>
                <a:cs typeface="+mn-cs"/>
              </a:rPr>
              <a:t>谁是</a:t>
            </a:r>
            <a:r>
              <a:rPr kumimoji="0" lang="en-US" altLang="zh-CN" sz="3200" b="1" i="0" u="none" strike="noStrike" kern="1200" cap="none" spc="0" normalizeH="0" baseline="0" noProof="0" dirty="0">
                <a:ln>
                  <a:noFill/>
                </a:ln>
                <a:solidFill>
                  <a:srgbClr val="6816FF"/>
                </a:solidFill>
                <a:effectLst/>
                <a:uLnTx/>
                <a:uFillTx/>
                <a:latin typeface="微软雅黑" panose="020B0503020204020204" pitchFamily="34" charset="-122"/>
                <a:ea typeface="微软雅黑" panose="020B0503020204020204" pitchFamily="34" charset="-122"/>
                <a:cs typeface="+mn-cs"/>
              </a:rPr>
              <a:t>SCI</a:t>
            </a:r>
            <a:r>
              <a:rPr kumimoji="0" lang="zh-CN" altLang="en-US" sz="3200" b="1" i="0" u="none" strike="noStrike" kern="1200" cap="none" spc="0" normalizeH="0" baseline="0" noProof="0" dirty="0">
                <a:ln>
                  <a:noFill/>
                </a:ln>
                <a:solidFill>
                  <a:srgbClr val="6816FF"/>
                </a:solidFill>
                <a:effectLst/>
                <a:uLnTx/>
                <a:uFillTx/>
                <a:latin typeface="微软雅黑" panose="020B0503020204020204" pitchFamily="34" charset="-122"/>
                <a:ea typeface="微软雅黑" panose="020B0503020204020204" pitchFamily="34" charset="-122"/>
                <a:cs typeface="+mn-cs"/>
              </a:rPr>
              <a:t>？</a:t>
            </a:r>
            <a:endParaRPr kumimoji="0" lang="en-US" altLang="en-US" sz="3200" b="1" i="0" u="none" strike="noStrike" kern="1200" cap="none" spc="0" normalizeH="0" baseline="0" noProof="0" dirty="0">
              <a:ln>
                <a:noFill/>
              </a:ln>
              <a:solidFill>
                <a:srgbClr val="6816FF"/>
              </a:solidFill>
              <a:effectLst/>
              <a:uLnTx/>
              <a:uFillTx/>
              <a:latin typeface="微软雅黑" panose="020B0503020204020204" pitchFamily="34" charset="-122"/>
              <a:ea typeface="微软雅黑" panose="020B0503020204020204" pitchFamily="34" charset="-122"/>
              <a:cs typeface="+mn-cs"/>
            </a:endParaRPr>
          </a:p>
        </p:txBody>
      </p:sp>
      <p:sp>
        <p:nvSpPr>
          <p:cNvPr id="2" name="TextBox 1">
            <a:extLst>
              <a:ext uri="{FF2B5EF4-FFF2-40B4-BE49-F238E27FC236}">
                <a16:creationId xmlns:a16="http://schemas.microsoft.com/office/drawing/2014/main" id="{8D3E4A03-4A91-470D-947F-F4E7B5B85798}"/>
              </a:ext>
            </a:extLst>
          </p:cNvPr>
          <p:cNvSpPr txBox="1"/>
          <p:nvPr/>
        </p:nvSpPr>
        <p:spPr>
          <a:xfrm>
            <a:off x="2365213" y="911357"/>
            <a:ext cx="184858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6817FF"/>
                </a:solidFill>
                <a:effectLst/>
                <a:uLnTx/>
                <a:uFillTx/>
                <a:latin typeface="Arial"/>
                <a:ea typeface="微软雅黑"/>
                <a:cs typeface="+mn-cs"/>
              </a:rPr>
              <a:t>9100+</a:t>
            </a:r>
            <a:r>
              <a:rPr kumimoji="0" lang="zh-CN" altLang="en-US" sz="2000" b="0" i="0" u="none" strike="noStrike" kern="1200" cap="none" spc="0" normalizeH="0" baseline="0" noProof="0" dirty="0">
                <a:ln>
                  <a:noFill/>
                </a:ln>
                <a:solidFill>
                  <a:srgbClr val="000000"/>
                </a:solidFill>
                <a:effectLst/>
                <a:uLnTx/>
                <a:uFillTx/>
                <a:latin typeface="Arial"/>
                <a:ea typeface="微软雅黑"/>
                <a:cs typeface="+mn-cs"/>
              </a:rPr>
              <a:t>期刊</a:t>
            </a:r>
            <a:endParaRPr kumimoji="0" lang="en-US" altLang="zh-CN" sz="20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4" name="Rectangle 3">
            <a:extLst>
              <a:ext uri="{FF2B5EF4-FFF2-40B4-BE49-F238E27FC236}">
                <a16:creationId xmlns:a16="http://schemas.microsoft.com/office/drawing/2014/main" id="{EC02992B-F25F-49FE-963A-ED1199CD1F08}"/>
              </a:ext>
            </a:extLst>
          </p:cNvPr>
          <p:cNvSpPr/>
          <p:nvPr/>
        </p:nvSpPr>
        <p:spPr>
          <a:xfrm>
            <a:off x="118602" y="6137271"/>
            <a:ext cx="6341806"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SCI</a:t>
            </a:r>
            <a:r>
              <a:rPr kumimoji="0" lang="zh-CN" altLang="en-US" sz="14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期刊列表</a:t>
            </a:r>
            <a:r>
              <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http://mjl.clarivate.com/cgi-bin/jrnlst/jloptions.cgi?PC=D</a:t>
            </a:r>
          </a:p>
        </p:txBody>
      </p:sp>
      <p:pic>
        <p:nvPicPr>
          <p:cNvPr id="9" name="Picture 8">
            <a:extLst>
              <a:ext uri="{FF2B5EF4-FFF2-40B4-BE49-F238E27FC236}">
                <a16:creationId xmlns:a16="http://schemas.microsoft.com/office/drawing/2014/main" id="{090974CF-9B05-43F7-8CEE-D783BCD1C0AB}"/>
              </a:ext>
            </a:extLst>
          </p:cNvPr>
          <p:cNvPicPr>
            <a:picLocks noChangeAspect="1"/>
          </p:cNvPicPr>
          <p:nvPr/>
        </p:nvPicPr>
        <p:blipFill>
          <a:blip r:embed="rId3"/>
          <a:stretch>
            <a:fillRect/>
          </a:stretch>
        </p:blipFill>
        <p:spPr>
          <a:xfrm>
            <a:off x="320702" y="1702820"/>
            <a:ext cx="5357966" cy="4081882"/>
          </a:xfrm>
          <a:prstGeom prst="rect">
            <a:avLst/>
          </a:prstGeom>
        </p:spPr>
      </p:pic>
      <p:sp>
        <p:nvSpPr>
          <p:cNvPr id="12" name="Speech Bubble: Rectangle 11">
            <a:extLst>
              <a:ext uri="{FF2B5EF4-FFF2-40B4-BE49-F238E27FC236}">
                <a16:creationId xmlns:a16="http://schemas.microsoft.com/office/drawing/2014/main" id="{1782DF4C-2013-4271-98B0-3F54B3187544}"/>
              </a:ext>
            </a:extLst>
          </p:cNvPr>
          <p:cNvSpPr/>
          <p:nvPr/>
        </p:nvSpPr>
        <p:spPr>
          <a:xfrm>
            <a:off x="5808896" y="2956180"/>
            <a:ext cx="2069797" cy="415498"/>
          </a:xfrm>
          <a:prstGeom prst="wedgeRectCallout">
            <a:avLst>
              <a:gd name="adj1" fmla="val -69179"/>
              <a:gd name="adj2" fmla="val -52352"/>
            </a:avLst>
          </a:prstGeom>
          <a:solidFill>
            <a:schemeClr val="accent1"/>
          </a:solidFill>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查找特定的期刊</a:t>
            </a:r>
            <a:endParaRPr kumimoji="0" lang="en-US" sz="2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endParaRPr>
          </a:p>
        </p:txBody>
      </p:sp>
      <p:sp>
        <p:nvSpPr>
          <p:cNvPr id="15" name="Speech Bubble: Rectangle 14">
            <a:extLst>
              <a:ext uri="{FF2B5EF4-FFF2-40B4-BE49-F238E27FC236}">
                <a16:creationId xmlns:a16="http://schemas.microsoft.com/office/drawing/2014/main" id="{1A1B98D9-68F5-4B3F-AF89-0825EDE4A3BC}"/>
              </a:ext>
            </a:extLst>
          </p:cNvPr>
          <p:cNvSpPr/>
          <p:nvPr/>
        </p:nvSpPr>
        <p:spPr>
          <a:xfrm>
            <a:off x="5796845" y="3726257"/>
            <a:ext cx="2787943" cy="415498"/>
          </a:xfrm>
          <a:prstGeom prst="wedgeRectCallout">
            <a:avLst>
              <a:gd name="adj1" fmla="val -64516"/>
              <a:gd name="adj2" fmla="val -51300"/>
            </a:avLst>
          </a:prstGeom>
          <a:solidFill>
            <a:schemeClr val="accent1"/>
          </a:solidFill>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查看</a:t>
            </a:r>
            <a:r>
              <a:rPr kumimoji="0" lang="en-US" altLang="zh-CN" sz="2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SCI</a:t>
            </a:r>
            <a:r>
              <a:rPr kumimoji="0" lang="zh-CN" altLang="en-US" sz="2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所有期刊列表</a:t>
            </a:r>
            <a:endParaRPr kumimoji="0" lang="en-US" sz="2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endParaRPr>
          </a:p>
        </p:txBody>
      </p:sp>
      <p:sp>
        <p:nvSpPr>
          <p:cNvPr id="16" name="Speech Bubble: Rectangle 15">
            <a:extLst>
              <a:ext uri="{FF2B5EF4-FFF2-40B4-BE49-F238E27FC236}">
                <a16:creationId xmlns:a16="http://schemas.microsoft.com/office/drawing/2014/main" id="{BAB36187-2A67-48ED-AC50-156E8B8D5F63}"/>
              </a:ext>
            </a:extLst>
          </p:cNvPr>
          <p:cNvSpPr/>
          <p:nvPr/>
        </p:nvSpPr>
        <p:spPr>
          <a:xfrm>
            <a:off x="5767994" y="4437404"/>
            <a:ext cx="3595856" cy="415498"/>
          </a:xfrm>
          <a:prstGeom prst="wedgeRectCallout">
            <a:avLst>
              <a:gd name="adj1" fmla="val -61307"/>
              <a:gd name="adj2" fmla="val -47877"/>
            </a:avLst>
          </a:prstGeom>
          <a:solidFill>
            <a:schemeClr val="accent1"/>
          </a:solidFill>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按学科分类查看</a:t>
            </a:r>
            <a:r>
              <a:rPr kumimoji="0" lang="en-US" altLang="zh-CN" sz="2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SCI</a:t>
            </a:r>
            <a:r>
              <a:rPr kumimoji="0" lang="zh-CN" altLang="en-US" sz="2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期刊列表</a:t>
            </a:r>
            <a:endParaRPr kumimoji="0" lang="en-US" sz="2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endParaRPr>
          </a:p>
        </p:txBody>
      </p:sp>
      <p:sp>
        <p:nvSpPr>
          <p:cNvPr id="17" name="Speech Bubble: Rectangle 16">
            <a:extLst>
              <a:ext uri="{FF2B5EF4-FFF2-40B4-BE49-F238E27FC236}">
                <a16:creationId xmlns:a16="http://schemas.microsoft.com/office/drawing/2014/main" id="{B2BD1277-0563-4F04-869A-FB616163257E}"/>
              </a:ext>
            </a:extLst>
          </p:cNvPr>
          <p:cNvSpPr/>
          <p:nvPr/>
        </p:nvSpPr>
        <p:spPr>
          <a:xfrm>
            <a:off x="5764012" y="5218375"/>
            <a:ext cx="3057247" cy="415498"/>
          </a:xfrm>
          <a:prstGeom prst="wedgeRectCallout">
            <a:avLst>
              <a:gd name="adj1" fmla="val -62586"/>
              <a:gd name="adj2" fmla="val -54849"/>
            </a:avLst>
          </a:prstGeom>
          <a:solidFill>
            <a:schemeClr val="accent1"/>
          </a:solidFill>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查看</a:t>
            </a:r>
            <a:r>
              <a:rPr kumimoji="0" lang="en-US" altLang="zh-CN" sz="2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SCI</a:t>
            </a:r>
            <a:r>
              <a:rPr kumimoji="0" lang="zh-CN" altLang="en-US" sz="2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期刊的最新变动</a:t>
            </a:r>
            <a:endParaRPr kumimoji="0" lang="en-US" sz="2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endParaRPr>
          </a:p>
        </p:txBody>
      </p:sp>
    </p:spTree>
    <p:extLst>
      <p:ext uri="{BB962C8B-B14F-4D97-AF65-F5344CB8AC3E}">
        <p14:creationId xmlns:p14="http://schemas.microsoft.com/office/powerpoint/2010/main" val="406828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5" grpId="0" animBg="1"/>
      <p:bldP spid="16" grpId="0" animBg="1"/>
      <p:bldP spid="1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BF2BAC4-9923-428E-AFF3-08538EA492FF}"/>
              </a:ext>
            </a:extLst>
          </p:cNvPr>
          <p:cNvSpPr txBox="1">
            <a:spLocks/>
          </p:cNvSpPr>
          <p:nvPr/>
        </p:nvSpPr>
        <p:spPr bwMode="auto">
          <a:xfrm>
            <a:off x="214603" y="387409"/>
            <a:ext cx="7369175" cy="4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400" b="1">
                <a:solidFill>
                  <a:schemeClr val="bg2"/>
                </a:solidFill>
                <a:latin typeface="+mn-ea"/>
                <a:ea typeface="+mn-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如何投稿选刊呢 ？</a:t>
            </a:r>
            <a:endParaRPr kumimoji="0" lang="en-US" sz="1600"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endParaRPr>
          </a:p>
        </p:txBody>
      </p:sp>
      <p:sp>
        <p:nvSpPr>
          <p:cNvPr id="6" name="淘宝网Chenying0907出品 5">
            <a:extLst>
              <a:ext uri="{FF2B5EF4-FFF2-40B4-BE49-F238E27FC236}">
                <a16:creationId xmlns:a16="http://schemas.microsoft.com/office/drawing/2014/main" id="{8438D55E-9736-40B7-85C9-94A8CA2DA03E}"/>
              </a:ext>
            </a:extLst>
          </p:cNvPr>
          <p:cNvSpPr>
            <a:spLocks/>
          </p:cNvSpPr>
          <p:nvPr/>
        </p:nvSpPr>
        <p:spPr bwMode="auto">
          <a:xfrm rot="5400000">
            <a:off x="3483594" y="1241072"/>
            <a:ext cx="1972644" cy="182066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6817FF">
              <a:lumMod val="60000"/>
              <a:lumOff val="40000"/>
            </a:srgbClr>
          </a:solidFill>
          <a:ln w="38100" cap="flat" cmpd="sng" algn="ctr">
            <a:solidFill>
              <a:srgbClr val="FFFFFF"/>
            </a:solidFill>
            <a:prstDash val="solid"/>
          </a:ln>
          <a:effectLst>
            <a:outerShdw blurRad="40000" dist="20000" dir="5400000" rotWithShape="0">
              <a:srgbClr val="000000">
                <a:alpha val="38000"/>
              </a:srgbClr>
            </a:outerShdw>
          </a:effectLst>
        </p:spPr>
        <p:txBody>
          <a:bodyPr vert="horz" wrap="square" lIns="68562" tIns="34281" rIns="68562" bIns="34281" numCol="1" anchor="t" anchorCtr="0" compatLnSpc="1">
            <a:prstTxWarp prst="textNoShape">
              <a:avLst/>
            </a:prstTxWarp>
          </a:bodyPr>
          <a:lstStyle/>
          <a:p>
            <a:pPr marL="0" marR="0" lvl="0" indent="0" algn="l" defTabSz="68561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淘宝网Chenying0907出品 5">
            <a:extLst>
              <a:ext uri="{FF2B5EF4-FFF2-40B4-BE49-F238E27FC236}">
                <a16:creationId xmlns:a16="http://schemas.microsoft.com/office/drawing/2014/main" id="{69A5B1B9-5A93-48D4-ACF2-AF36B88B7FB2}"/>
              </a:ext>
            </a:extLst>
          </p:cNvPr>
          <p:cNvSpPr>
            <a:spLocks/>
          </p:cNvSpPr>
          <p:nvPr/>
        </p:nvSpPr>
        <p:spPr bwMode="auto">
          <a:xfrm rot="5400000">
            <a:off x="2435713" y="3048064"/>
            <a:ext cx="1972640" cy="182066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1AC604"/>
          </a:solidFill>
          <a:ln w="38100" cap="flat" cmpd="sng" algn="ctr">
            <a:solidFill>
              <a:srgbClr val="FFFFFF"/>
            </a:solidFill>
            <a:prstDash val="solid"/>
          </a:ln>
          <a:effectLst>
            <a:outerShdw blurRad="40000" dist="20000" dir="5400000" rotWithShape="0">
              <a:srgbClr val="000000">
                <a:alpha val="38000"/>
              </a:srgbClr>
            </a:outerShdw>
          </a:effectLst>
        </p:spPr>
        <p:txBody>
          <a:bodyPr vert="horz" wrap="square" lIns="68562" tIns="34281" rIns="68562" bIns="34281" numCol="1" anchor="t" anchorCtr="0" compatLnSpc="1">
            <a:prstTxWarp prst="textNoShape">
              <a:avLst/>
            </a:prstTxWarp>
          </a:bodyPr>
          <a:lstStyle/>
          <a:p>
            <a:pPr marL="0" marR="0" lvl="0" indent="0" algn="l" defTabSz="68561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淘宝网Chenying0907出品 5">
            <a:extLst>
              <a:ext uri="{FF2B5EF4-FFF2-40B4-BE49-F238E27FC236}">
                <a16:creationId xmlns:a16="http://schemas.microsoft.com/office/drawing/2014/main" id="{48BF4286-6563-48EE-A82C-EF048BBEDE39}"/>
              </a:ext>
            </a:extLst>
          </p:cNvPr>
          <p:cNvSpPr>
            <a:spLocks/>
          </p:cNvSpPr>
          <p:nvPr/>
        </p:nvSpPr>
        <p:spPr bwMode="auto">
          <a:xfrm rot="5400000">
            <a:off x="4617516" y="3050516"/>
            <a:ext cx="1972646" cy="181575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505050"/>
          </a:solidFill>
          <a:ln w="38100" cap="flat" cmpd="sng" algn="ctr">
            <a:solidFill>
              <a:srgbClr val="FFFFFF"/>
            </a:solidFill>
            <a:prstDash val="solid"/>
          </a:ln>
          <a:effectLst>
            <a:outerShdw blurRad="40000" dist="20000" dir="5400000" rotWithShape="0">
              <a:srgbClr val="000000">
                <a:alpha val="38000"/>
              </a:srgbClr>
            </a:outerShdw>
          </a:effectLst>
        </p:spPr>
        <p:txBody>
          <a:bodyPr vert="horz" wrap="square" lIns="68562" tIns="34281" rIns="68562" bIns="34281" numCol="1" anchor="t" anchorCtr="0" compatLnSpc="1">
            <a:prstTxWarp prst="textNoShape">
              <a:avLst/>
            </a:prstTxWarp>
          </a:bodyPr>
          <a:lstStyle/>
          <a:p>
            <a:pPr marL="0" marR="0" lvl="0" indent="0" algn="l" defTabSz="68561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淘宝网Chenying0907出品 85">
            <a:extLst>
              <a:ext uri="{FF2B5EF4-FFF2-40B4-BE49-F238E27FC236}">
                <a16:creationId xmlns:a16="http://schemas.microsoft.com/office/drawing/2014/main" id="{4098778A-844C-4F28-832C-1AD7C2A97959}"/>
              </a:ext>
            </a:extLst>
          </p:cNvPr>
          <p:cNvSpPr txBox="1"/>
          <p:nvPr/>
        </p:nvSpPr>
        <p:spPr>
          <a:xfrm>
            <a:off x="3707273" y="1844326"/>
            <a:ext cx="1481720" cy="5232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WoS</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淘宝网Chenying0907出品 86">
            <a:extLst>
              <a:ext uri="{FF2B5EF4-FFF2-40B4-BE49-F238E27FC236}">
                <a16:creationId xmlns:a16="http://schemas.microsoft.com/office/drawing/2014/main" id="{E7943AD7-8310-4D01-B331-E2FC98A607D0}"/>
              </a:ext>
            </a:extLst>
          </p:cNvPr>
          <p:cNvSpPr txBox="1"/>
          <p:nvPr/>
        </p:nvSpPr>
        <p:spPr>
          <a:xfrm>
            <a:off x="2646053" y="3731433"/>
            <a:ext cx="1481720" cy="5232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JCR</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淘宝网Chenying0907出品 87">
            <a:extLst>
              <a:ext uri="{FF2B5EF4-FFF2-40B4-BE49-F238E27FC236}">
                <a16:creationId xmlns:a16="http://schemas.microsoft.com/office/drawing/2014/main" id="{771C1B35-C23C-4692-9D3B-6DC35E044C33}"/>
              </a:ext>
            </a:extLst>
          </p:cNvPr>
          <p:cNvSpPr txBox="1"/>
          <p:nvPr/>
        </p:nvSpPr>
        <p:spPr>
          <a:xfrm>
            <a:off x="4723896" y="3696783"/>
            <a:ext cx="1759886" cy="5232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EndNote</a:t>
            </a:r>
          </a:p>
        </p:txBody>
      </p:sp>
    </p:spTree>
    <p:extLst>
      <p:ext uri="{BB962C8B-B14F-4D97-AF65-F5344CB8AC3E}">
        <p14:creationId xmlns:p14="http://schemas.microsoft.com/office/powerpoint/2010/main" val="294323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75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75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282FEF-B310-40C9-8524-1F6CB62EA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7832"/>
            <a:ext cx="9144000" cy="6150167"/>
          </a:xfrm>
          <a:prstGeom prst="rect">
            <a:avLst/>
          </a:prstGeom>
        </p:spPr>
      </p:pic>
      <p:sp>
        <p:nvSpPr>
          <p:cNvPr id="6" name="Title 1">
            <a:extLst>
              <a:ext uri="{FF2B5EF4-FFF2-40B4-BE49-F238E27FC236}">
                <a16:creationId xmlns:a16="http://schemas.microsoft.com/office/drawing/2014/main" id="{1EAB20E7-34F2-499E-BAF7-47B987EB7EB2}"/>
              </a:ext>
            </a:extLst>
          </p:cNvPr>
          <p:cNvSpPr txBox="1">
            <a:spLocks/>
          </p:cNvSpPr>
          <p:nvPr/>
        </p:nvSpPr>
        <p:spPr>
          <a:xfrm>
            <a:off x="7108" y="147670"/>
            <a:ext cx="8954011"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中国研究者对于石墨烯在电化学领域的研究</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
        <p:nvSpPr>
          <p:cNvPr id="7" name="Rectangle 6">
            <a:extLst>
              <a:ext uri="{FF2B5EF4-FFF2-40B4-BE49-F238E27FC236}">
                <a16:creationId xmlns:a16="http://schemas.microsoft.com/office/drawing/2014/main" id="{CD0A8738-32A7-4B6C-97C7-E2D2D89D6215}"/>
              </a:ext>
            </a:extLst>
          </p:cNvPr>
          <p:cNvSpPr/>
          <p:nvPr/>
        </p:nvSpPr>
        <p:spPr bwMode="auto">
          <a:xfrm>
            <a:off x="7904745" y="2261936"/>
            <a:ext cx="902369" cy="300790"/>
          </a:xfrm>
          <a:prstGeom prst="rect">
            <a:avLst/>
          </a:prstGeom>
          <a:noFill/>
          <a:ln w="38100" cap="flat" cmpd="sng" algn="ctr">
            <a:solidFill>
              <a:schemeClr val="accent1"/>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54409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195DDE-4A79-4540-8FFB-A35D84B4E4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4938"/>
            <a:ext cx="9144000" cy="6233062"/>
          </a:xfrm>
          <a:prstGeom prst="rect">
            <a:avLst/>
          </a:prstGeom>
        </p:spPr>
      </p:pic>
      <p:sp>
        <p:nvSpPr>
          <p:cNvPr id="4" name="Title 1">
            <a:extLst>
              <a:ext uri="{FF2B5EF4-FFF2-40B4-BE49-F238E27FC236}">
                <a16:creationId xmlns:a16="http://schemas.microsoft.com/office/drawing/2014/main" id="{C26D4B3D-6FE8-4DD3-9376-D8FE695CF438}"/>
              </a:ext>
            </a:extLst>
          </p:cNvPr>
          <p:cNvSpPr txBox="1">
            <a:spLocks/>
          </p:cNvSpPr>
          <p:nvPr/>
        </p:nvSpPr>
        <p:spPr>
          <a:xfrm>
            <a:off x="160433" y="206632"/>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defTabSz="914400" eaLnBrk="1" hangingPunct="1"/>
            <a:r>
              <a:rPr lang="en-US" altLang="zh-CN" b="1" kern="0" dirty="0">
                <a:solidFill>
                  <a:schemeClr val="bg2"/>
                </a:solidFill>
                <a:latin typeface="微软雅黑" pitchFamily="34" charset="-122"/>
                <a:ea typeface="微软雅黑" pitchFamily="34" charset="-122"/>
              </a:rPr>
              <a:t>Web of Science </a:t>
            </a:r>
            <a:r>
              <a:rPr lang="zh-CN" altLang="en-US" b="1" kern="0" dirty="0">
                <a:solidFill>
                  <a:schemeClr val="bg2"/>
                </a:solidFill>
                <a:latin typeface="微软雅黑" pitchFamily="34" charset="-122"/>
                <a:ea typeface="微软雅黑" pitchFamily="34" charset="-122"/>
              </a:rPr>
              <a:t>分析来源出版物</a:t>
            </a:r>
            <a:endParaRPr lang="en-US" b="1" kern="0" dirty="0">
              <a:solidFill>
                <a:schemeClr val="bg2"/>
              </a:solidFill>
              <a:latin typeface="微软雅黑" pitchFamily="34" charset="-122"/>
              <a:ea typeface="微软雅黑" pitchFamily="34" charset="-122"/>
            </a:endParaRPr>
          </a:p>
        </p:txBody>
      </p:sp>
      <p:sp>
        <p:nvSpPr>
          <p:cNvPr id="5" name="圆角矩形 8">
            <a:extLst>
              <a:ext uri="{FF2B5EF4-FFF2-40B4-BE49-F238E27FC236}">
                <a16:creationId xmlns:a16="http://schemas.microsoft.com/office/drawing/2014/main" id="{E807B089-AE97-4C87-A2D8-ADC38CE3BFBF}"/>
              </a:ext>
            </a:extLst>
          </p:cNvPr>
          <p:cNvSpPr>
            <a:spLocks noChangeArrowheads="1"/>
          </p:cNvSpPr>
          <p:nvPr/>
        </p:nvSpPr>
        <p:spPr bwMode="auto">
          <a:xfrm>
            <a:off x="2202569" y="6245094"/>
            <a:ext cx="5535094" cy="209356"/>
          </a:xfrm>
          <a:prstGeom prst="roundRect">
            <a:avLst>
              <a:gd name="adj" fmla="val 16667"/>
            </a:avLst>
          </a:prstGeom>
          <a:noFill/>
          <a:ln w="25400" algn="ctr">
            <a:solidFill>
              <a:srgbClr val="1AC704"/>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 name="圆角矩形 9">
            <a:extLst>
              <a:ext uri="{FF2B5EF4-FFF2-40B4-BE49-F238E27FC236}">
                <a16:creationId xmlns:a16="http://schemas.microsoft.com/office/drawing/2014/main" id="{CE935EA8-B7E1-484A-AF95-BB873E6403C0}"/>
              </a:ext>
            </a:extLst>
          </p:cNvPr>
          <p:cNvSpPr/>
          <p:nvPr/>
        </p:nvSpPr>
        <p:spPr bwMode="auto">
          <a:xfrm>
            <a:off x="6252058" y="3217695"/>
            <a:ext cx="3240858" cy="1382080"/>
          </a:xfrm>
          <a:prstGeom prst="roundRect">
            <a:avLst/>
          </a:prstGeom>
          <a:solidFill>
            <a:srgbClr val="3213ED"/>
          </a:solidFill>
          <a:ln>
            <a:solidFill>
              <a:srgbClr val="1AC704"/>
            </a:solidFill>
          </a:ln>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457200" rtl="0" eaLnBrk="0" fontAlgn="auto" latinLnBrk="0" hangingPunct="0">
              <a:lnSpc>
                <a:spcPct val="12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来源期刊：</a:t>
            </a:r>
            <a:endParaRPr kumimoji="0" lang="en-US" altLang="zh-CN"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a:p>
            <a:pPr marL="0" marR="0" lvl="0" indent="0" algn="l" defTabSz="457200" rtl="0" eaLnBrk="0" fontAlgn="auto" latinLnBrk="0" hangingPunct="0">
              <a:lnSpc>
                <a:spcPct val="120000"/>
              </a:lnSpc>
              <a:spcBef>
                <a:spcPts val="0"/>
              </a:spcBef>
              <a:spcAft>
                <a:spcPts val="0"/>
              </a:spcAft>
              <a:buClrTx/>
              <a:buSzTx/>
              <a:buFontTx/>
              <a:buChar char="-"/>
              <a:tabLst/>
              <a:defRPr/>
            </a:pPr>
            <a:r>
              <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 发现相关的学术期刊进行投稿</a:t>
            </a:r>
          </a:p>
          <a:p>
            <a:pPr marL="0" marR="0" lvl="0" indent="0" algn="l" defTabSz="457200" rtl="0" eaLnBrk="0" fontAlgn="auto" latinLnBrk="0" hangingPunct="0">
              <a:lnSpc>
                <a:spcPct val="120000"/>
              </a:lnSpc>
              <a:spcBef>
                <a:spcPts val="0"/>
              </a:spcBef>
              <a:spcAft>
                <a:spcPts val="0"/>
              </a:spcAft>
              <a:buClrTx/>
              <a:buSzTx/>
              <a:buFontTx/>
              <a:buChar char="-"/>
              <a:tabLst/>
              <a:defRPr/>
            </a:pPr>
            <a:r>
              <a:rPr kumimoji="0" lang="en-US" altLang="zh-CN"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 </a:t>
            </a:r>
            <a:r>
              <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分析备选期刊的录用倾向性</a:t>
            </a:r>
            <a:endParaRPr kumimoji="0" lang="en-US" altLang="zh-CN"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a:p>
            <a:pPr marL="0" marR="0" lvl="0" indent="0" algn="l" defTabSz="457200" rtl="0" eaLnBrk="0" fontAlgn="auto" latinLnBrk="0" hangingPunct="0">
              <a:lnSpc>
                <a:spcPct val="120000"/>
              </a:lnSpc>
              <a:spcBef>
                <a:spcPts val="0"/>
              </a:spcBef>
              <a:spcAft>
                <a:spcPts val="0"/>
              </a:spcAft>
              <a:buClrTx/>
              <a:buSzTx/>
              <a:buFontTx/>
              <a:buChar char="-"/>
              <a:tabLst/>
              <a:defRPr/>
            </a:pPr>
            <a:r>
              <a:rPr lang="zh-CN" altLang="en-US" sz="1600" b="1" dirty="0">
                <a:solidFill>
                  <a:srgbClr val="FFFFFF"/>
                </a:solidFill>
                <a:latin typeface="微软雅黑" panose="020B0503020204020204" pitchFamily="34" charset="-122"/>
                <a:ea typeface="微软雅黑" panose="020B0503020204020204" pitchFamily="34" charset="-122"/>
              </a:rPr>
              <a:t>尤其是</a:t>
            </a:r>
            <a:r>
              <a:rPr lang="zh-CN" altLang="en-US" sz="1600" b="1" dirty="0">
                <a:solidFill>
                  <a:schemeClr val="bg1"/>
                </a:solidFill>
                <a:latin typeface="微软雅黑" panose="020B0503020204020204" pitchFamily="34" charset="-122"/>
                <a:ea typeface="微软雅黑" panose="020B0503020204020204" pitchFamily="34" charset="-122"/>
              </a:rPr>
              <a:t>跨学科的领域投稿指导</a:t>
            </a:r>
            <a:endParaRPr kumimoji="0" lang="zh-CN" altLang="en-US" sz="1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8" name="Rectangle 7">
            <a:extLst>
              <a:ext uri="{FF2B5EF4-FFF2-40B4-BE49-F238E27FC236}">
                <a16:creationId xmlns:a16="http://schemas.microsoft.com/office/drawing/2014/main" id="{6B2DCA2D-C32B-4CF4-9EA9-C90330707F63}"/>
              </a:ext>
            </a:extLst>
          </p:cNvPr>
          <p:cNvSpPr/>
          <p:nvPr/>
        </p:nvSpPr>
        <p:spPr bwMode="auto">
          <a:xfrm>
            <a:off x="136369" y="3241112"/>
            <a:ext cx="902369" cy="300790"/>
          </a:xfrm>
          <a:prstGeom prst="rect">
            <a:avLst/>
          </a:prstGeom>
          <a:noFill/>
          <a:ln w="38100" cap="flat" cmpd="sng" algn="ctr">
            <a:solidFill>
              <a:schemeClr val="accent1"/>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5139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BE78FD-E092-4904-BBD0-861E3EEC652B}"/>
              </a:ext>
            </a:extLst>
          </p:cNvPr>
          <p:cNvPicPr>
            <a:picLocks noChangeAspect="1"/>
          </p:cNvPicPr>
          <p:nvPr/>
        </p:nvPicPr>
        <p:blipFill>
          <a:blip r:embed="rId2"/>
          <a:stretch>
            <a:fillRect/>
          </a:stretch>
        </p:blipFill>
        <p:spPr>
          <a:xfrm>
            <a:off x="0" y="677498"/>
            <a:ext cx="9144000" cy="6219216"/>
          </a:xfrm>
          <a:prstGeom prst="rect">
            <a:avLst/>
          </a:prstGeom>
        </p:spPr>
      </p:pic>
      <p:sp>
        <p:nvSpPr>
          <p:cNvPr id="3" name="圆角矩形 8">
            <a:extLst>
              <a:ext uri="{FF2B5EF4-FFF2-40B4-BE49-F238E27FC236}">
                <a16:creationId xmlns:a16="http://schemas.microsoft.com/office/drawing/2014/main" id="{26356F97-4A9C-4F4C-B204-1A3FDF193EED}"/>
              </a:ext>
            </a:extLst>
          </p:cNvPr>
          <p:cNvSpPr>
            <a:spLocks noChangeArrowheads="1"/>
          </p:cNvSpPr>
          <p:nvPr/>
        </p:nvSpPr>
        <p:spPr bwMode="auto">
          <a:xfrm>
            <a:off x="237501" y="3666780"/>
            <a:ext cx="1046583" cy="217488"/>
          </a:xfrm>
          <a:prstGeom prst="roundRect">
            <a:avLst>
              <a:gd name="adj" fmla="val 16667"/>
            </a:avLst>
          </a:prstGeom>
          <a:noFill/>
          <a:ln w="25400" algn="ctr">
            <a:solidFill>
              <a:srgbClr val="1AC704"/>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4" name="Title 1">
            <a:extLst>
              <a:ext uri="{FF2B5EF4-FFF2-40B4-BE49-F238E27FC236}">
                <a16:creationId xmlns:a16="http://schemas.microsoft.com/office/drawing/2014/main" id="{05A7E4F6-7F47-45ED-82CC-3842E3534702}"/>
              </a:ext>
            </a:extLst>
          </p:cNvPr>
          <p:cNvSpPr txBox="1">
            <a:spLocks/>
          </p:cNvSpPr>
          <p:nvPr/>
        </p:nvSpPr>
        <p:spPr>
          <a:xfrm>
            <a:off x="54592" y="86879"/>
            <a:ext cx="9364319" cy="478325"/>
          </a:xfrm>
          <a:prstGeom prst="rect">
            <a:avLst/>
          </a:prstGeom>
        </p:spPr>
        <p:txBody>
          <a:bodyPr/>
          <a:lst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marL="0" marR="0" lvl="0" indent="0" algn="l" defTabSz="914377" rtl="0" eaLnBrk="0" fontAlgn="base" latinLnBrk="0" hangingPunct="0">
              <a:lnSpc>
                <a:spcPct val="90000"/>
              </a:lnSpc>
              <a:spcBef>
                <a:spcPct val="0"/>
              </a:spcBef>
              <a:spcAft>
                <a:spcPct val="0"/>
              </a:spcAft>
              <a:buClrTx/>
              <a:buSzTx/>
              <a:buFontTx/>
              <a:buNone/>
              <a:tabLst/>
              <a:defRPr/>
            </a:pPr>
            <a:r>
              <a:rPr kumimoji="0" lang="en-CA" sz="2800"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Arial" pitchFamily="34" charset="0"/>
              </a:rPr>
              <a:t>JCR</a:t>
            </a:r>
            <a:r>
              <a:rPr kumimoji="0" lang="zh-CN" altLang="en-US" sz="2800"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Arial" pitchFamily="34" charset="0"/>
              </a:rPr>
              <a:t>与</a:t>
            </a:r>
            <a:r>
              <a:rPr kumimoji="0" lang="en-CA" sz="2800"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Arial" pitchFamily="34" charset="0"/>
              </a:rPr>
              <a:t>Web of Science</a:t>
            </a:r>
            <a:r>
              <a:rPr kumimoji="0" lang="zh-CN" altLang="en-US" sz="2800"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Arial" pitchFamily="34" charset="0"/>
              </a:rPr>
              <a:t>紧密连接</a:t>
            </a:r>
            <a:endParaRPr kumimoji="0" lang="en-GB" sz="2800"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Arial" pitchFamily="34" charset="0"/>
            </a:endParaRPr>
          </a:p>
        </p:txBody>
      </p:sp>
      <p:pic>
        <p:nvPicPr>
          <p:cNvPr id="5" name="Picture 4">
            <a:extLst>
              <a:ext uri="{FF2B5EF4-FFF2-40B4-BE49-F238E27FC236}">
                <a16:creationId xmlns:a16="http://schemas.microsoft.com/office/drawing/2014/main" id="{0FB2A703-038C-4ABD-B0BD-CFCAEFE27E20}"/>
              </a:ext>
            </a:extLst>
          </p:cNvPr>
          <p:cNvPicPr>
            <a:picLocks noChangeAspect="1"/>
          </p:cNvPicPr>
          <p:nvPr/>
        </p:nvPicPr>
        <p:blipFill>
          <a:blip r:embed="rId3"/>
          <a:stretch>
            <a:fillRect/>
          </a:stretch>
        </p:blipFill>
        <p:spPr>
          <a:xfrm>
            <a:off x="2028590" y="3040046"/>
            <a:ext cx="4115374" cy="3581900"/>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4C17537A-B5DC-4DE0-8ED0-8FD0A0528040}"/>
              </a:ext>
            </a:extLst>
          </p:cNvPr>
          <p:cNvSpPr/>
          <p:nvPr/>
        </p:nvSpPr>
        <p:spPr bwMode="auto">
          <a:xfrm>
            <a:off x="2135804" y="4563978"/>
            <a:ext cx="2323901" cy="303455"/>
          </a:xfrm>
          <a:prstGeom prst="rect">
            <a:avLst/>
          </a:prstGeom>
          <a:noFill/>
          <a:ln w="38100" cap="flat" cmpd="sng" algn="ctr">
            <a:solidFill>
              <a:srgbClr val="1AC704"/>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7" name="Rectangle 6">
            <a:extLst>
              <a:ext uri="{FF2B5EF4-FFF2-40B4-BE49-F238E27FC236}">
                <a16:creationId xmlns:a16="http://schemas.microsoft.com/office/drawing/2014/main" id="{D5A89CB3-E679-400A-A85F-AAAE0CAC91BE}"/>
              </a:ext>
            </a:extLst>
          </p:cNvPr>
          <p:cNvSpPr/>
          <p:nvPr/>
        </p:nvSpPr>
        <p:spPr bwMode="auto">
          <a:xfrm>
            <a:off x="2135803" y="3754204"/>
            <a:ext cx="1208403" cy="519477"/>
          </a:xfrm>
          <a:prstGeom prst="rect">
            <a:avLst/>
          </a:prstGeom>
          <a:noFill/>
          <a:ln w="38100" cap="flat" cmpd="sng" algn="ctr">
            <a:solidFill>
              <a:srgbClr val="1AC704"/>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8" name="Rounded Rectangle 6">
            <a:extLst>
              <a:ext uri="{FF2B5EF4-FFF2-40B4-BE49-F238E27FC236}">
                <a16:creationId xmlns:a16="http://schemas.microsoft.com/office/drawing/2014/main" id="{B7CC0E63-EB89-433A-AC51-3015CCD2611C}"/>
              </a:ext>
            </a:extLst>
          </p:cNvPr>
          <p:cNvSpPr/>
          <p:nvPr/>
        </p:nvSpPr>
        <p:spPr>
          <a:xfrm>
            <a:off x="2340962" y="836903"/>
            <a:ext cx="3803002" cy="442460"/>
          </a:xfrm>
          <a:prstGeom prst="roundRect">
            <a:avLst>
              <a:gd name="adj" fmla="val 10643"/>
            </a:avLst>
          </a:prstGeom>
          <a:solidFill>
            <a:srgbClr val="3213E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base" latinLnBrk="0" hangingPunct="1">
              <a:lnSpc>
                <a:spcPct val="15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pitchFamily="34" charset="-122"/>
                <a:ea typeface="+mn-ea"/>
                <a:cs typeface="+mn-cs"/>
              </a:rPr>
              <a:t>由此处进入</a:t>
            </a:r>
            <a:r>
              <a:rPr kumimoji="0" lang="en-US" altLang="zh-CN" sz="1600" b="1" i="0" u="none" strike="noStrike" kern="1200" cap="none" spc="0" normalizeH="0" baseline="0" noProof="0" dirty="0">
                <a:ln>
                  <a:noFill/>
                </a:ln>
                <a:solidFill>
                  <a:srgbClr val="FFFFFF"/>
                </a:solidFill>
                <a:effectLst/>
                <a:uLnTx/>
                <a:uFillTx/>
                <a:latin typeface="Microsoft YaHei" pitchFamily="34" charset="-122"/>
                <a:ea typeface="+mn-ea"/>
                <a:cs typeface="+mn-cs"/>
              </a:rPr>
              <a:t>Journal Citation Reports</a:t>
            </a:r>
            <a:endParaRPr kumimoji="0" lang="en-GB" sz="1600" b="1" i="0" u="none" strike="noStrike" kern="1200" cap="none" spc="0" normalizeH="0" baseline="0" noProof="0" dirty="0">
              <a:ln>
                <a:noFill/>
              </a:ln>
              <a:solidFill>
                <a:srgbClr val="FFFFFF"/>
              </a:solidFill>
              <a:effectLst/>
              <a:uLnTx/>
              <a:uFillTx/>
              <a:latin typeface="Microsoft YaHei" pitchFamily="34" charset="-122"/>
              <a:ea typeface="+mn-ea"/>
              <a:cs typeface="+mn-cs"/>
            </a:endParaRPr>
          </a:p>
        </p:txBody>
      </p:sp>
      <p:pic>
        <p:nvPicPr>
          <p:cNvPr id="9" name="Picture 8">
            <a:extLst>
              <a:ext uri="{FF2B5EF4-FFF2-40B4-BE49-F238E27FC236}">
                <a16:creationId xmlns:a16="http://schemas.microsoft.com/office/drawing/2014/main" id="{7E116297-E3C0-4CE2-9DF3-93490ED8AEB7}"/>
              </a:ext>
            </a:extLst>
          </p:cNvPr>
          <p:cNvPicPr>
            <a:picLocks noChangeAspect="1"/>
          </p:cNvPicPr>
          <p:nvPr/>
        </p:nvPicPr>
        <p:blipFill>
          <a:blip r:embed="rId4"/>
          <a:stretch>
            <a:fillRect/>
          </a:stretch>
        </p:blipFill>
        <p:spPr>
          <a:xfrm>
            <a:off x="-6466" y="527071"/>
            <a:ext cx="9144000" cy="159404"/>
          </a:xfrm>
          <a:prstGeom prst="rect">
            <a:avLst/>
          </a:prstGeom>
        </p:spPr>
      </p:pic>
      <p:sp>
        <p:nvSpPr>
          <p:cNvPr id="10" name="Rounded Rectangle 7">
            <a:extLst>
              <a:ext uri="{FF2B5EF4-FFF2-40B4-BE49-F238E27FC236}">
                <a16:creationId xmlns:a16="http://schemas.microsoft.com/office/drawing/2014/main" id="{137AD5E0-47F2-483F-88FB-AF0A22451C5C}"/>
              </a:ext>
            </a:extLst>
          </p:cNvPr>
          <p:cNvSpPr/>
          <p:nvPr/>
        </p:nvSpPr>
        <p:spPr>
          <a:xfrm>
            <a:off x="1116610" y="543213"/>
            <a:ext cx="1256436" cy="182847"/>
          </a:xfrm>
          <a:prstGeom prst="roundRect">
            <a:avLst/>
          </a:prstGeom>
          <a:noFill/>
          <a:ln w="28575">
            <a:solidFill>
              <a:srgbClr val="1DC806"/>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ounded Rectangle 10">
            <a:extLst>
              <a:ext uri="{FF2B5EF4-FFF2-40B4-BE49-F238E27FC236}">
                <a16:creationId xmlns:a16="http://schemas.microsoft.com/office/drawing/2014/main" id="{6A0D04CC-EA67-4633-AFDB-5F995C28BD8B}"/>
              </a:ext>
            </a:extLst>
          </p:cNvPr>
          <p:cNvSpPr/>
          <p:nvPr/>
        </p:nvSpPr>
        <p:spPr>
          <a:xfrm>
            <a:off x="161869" y="5132476"/>
            <a:ext cx="2598903" cy="888621"/>
          </a:xfrm>
          <a:prstGeom prst="roundRect">
            <a:avLst>
              <a:gd name="adj" fmla="val 10643"/>
            </a:avLst>
          </a:prstGeom>
          <a:solidFill>
            <a:srgbClr val="1DC80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lnSpc>
                <a:spcPct val="150000"/>
              </a:lnSpc>
              <a:spcBef>
                <a:spcPct val="0"/>
              </a:spcBef>
              <a:spcAft>
                <a:spcPct val="0"/>
              </a:spcAft>
            </a:pPr>
            <a:r>
              <a:rPr lang="zh-CN" altLang="en-US" sz="1600" b="1" dirty="0">
                <a:solidFill>
                  <a:srgbClr val="FFFFFF"/>
                </a:solidFill>
                <a:latin typeface="Microsoft YaHei" pitchFamily="34" charset="-122"/>
              </a:rPr>
              <a:t>在</a:t>
            </a:r>
            <a:r>
              <a:rPr lang="en-US" altLang="zh-CN" sz="1600" b="1" dirty="0">
                <a:solidFill>
                  <a:srgbClr val="FFFFFF"/>
                </a:solidFill>
                <a:latin typeface="Microsoft YaHei" pitchFamily="34" charset="-122"/>
              </a:rPr>
              <a:t>Web Of Science</a:t>
            </a:r>
            <a:r>
              <a:rPr lang="zh-CN" altLang="en-US" sz="1600" b="1" dirty="0">
                <a:solidFill>
                  <a:srgbClr val="FFFFFF"/>
                </a:solidFill>
                <a:latin typeface="Microsoft YaHei" pitchFamily="34" charset="-122"/>
              </a:rPr>
              <a:t>界面里查看期刊的基本信息</a:t>
            </a:r>
            <a:endParaRPr lang="en-GB" altLang="en-US" sz="1600" b="1" dirty="0">
              <a:solidFill>
                <a:srgbClr val="FFFFFF"/>
              </a:solidFill>
              <a:latin typeface="Microsoft YaHei" pitchFamily="34" charset="-122"/>
            </a:endParaRPr>
          </a:p>
        </p:txBody>
      </p:sp>
      <p:sp>
        <p:nvSpPr>
          <p:cNvPr id="12" name="箭头: 右 5">
            <a:extLst>
              <a:ext uri="{FF2B5EF4-FFF2-40B4-BE49-F238E27FC236}">
                <a16:creationId xmlns:a16="http://schemas.microsoft.com/office/drawing/2014/main" id="{28AA8C67-20BF-4887-83E2-D97406F8535E}"/>
              </a:ext>
            </a:extLst>
          </p:cNvPr>
          <p:cNvSpPr/>
          <p:nvPr/>
        </p:nvSpPr>
        <p:spPr bwMode="auto">
          <a:xfrm>
            <a:off x="1290551" y="3713901"/>
            <a:ext cx="738040" cy="170368"/>
          </a:xfrm>
          <a:prstGeom prst="rightArrow">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400" fontAlgn="base">
              <a:spcBef>
                <a:spcPct val="50000"/>
              </a:spcBef>
              <a:spcAft>
                <a:spcPct val="0"/>
              </a:spcAft>
            </a:pPr>
            <a:endParaRPr lang="zh-CN" altLang="en-US" sz="2400">
              <a:solidFill>
                <a:srgbClr val="000000"/>
              </a:solidFill>
            </a:endParaRPr>
          </a:p>
        </p:txBody>
      </p:sp>
    </p:spTree>
    <p:extLst>
      <p:ext uri="{BB962C8B-B14F-4D97-AF65-F5344CB8AC3E}">
        <p14:creationId xmlns:p14="http://schemas.microsoft.com/office/powerpoint/2010/main" val="73392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Snipped 1">
            <a:extLst>
              <a:ext uri="{FF2B5EF4-FFF2-40B4-BE49-F238E27FC236}">
                <a16:creationId xmlns:a16="http://schemas.microsoft.com/office/drawing/2014/main" id="{08AD7EA7-F980-478F-A8B6-19D56D33022F}"/>
              </a:ext>
            </a:extLst>
          </p:cNvPr>
          <p:cNvSpPr/>
          <p:nvPr/>
        </p:nvSpPr>
        <p:spPr>
          <a:xfrm>
            <a:off x="3513964" y="926609"/>
            <a:ext cx="5471976" cy="5689669"/>
          </a:xfrm>
          <a:prstGeom prst="snip1Rect">
            <a:avLst/>
          </a:prstGeom>
          <a:solidFill>
            <a:srgbClr val="A7A9AC">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 name="Rectangle 2">
            <a:extLst>
              <a:ext uri="{FF2B5EF4-FFF2-40B4-BE49-F238E27FC236}">
                <a16:creationId xmlns:a16="http://schemas.microsoft.com/office/drawing/2014/main" id="{3A849E64-F7EE-45EA-B14F-36BE495D65BD}"/>
              </a:ext>
            </a:extLst>
          </p:cNvPr>
          <p:cNvSpPr/>
          <p:nvPr/>
        </p:nvSpPr>
        <p:spPr>
          <a:xfrm>
            <a:off x="636102" y="1139346"/>
            <a:ext cx="2623933" cy="4218717"/>
          </a:xfrm>
          <a:prstGeom prst="rect">
            <a:avLst/>
          </a:prstGeom>
          <a:solidFill>
            <a:srgbClr val="666666">
              <a:lumMod val="40000"/>
              <a:lumOff val="60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4" name="Title 2">
            <a:extLst>
              <a:ext uri="{FF2B5EF4-FFF2-40B4-BE49-F238E27FC236}">
                <a16:creationId xmlns:a16="http://schemas.microsoft.com/office/drawing/2014/main" id="{2989C76E-FC4C-449E-821C-4092F5E38971}"/>
              </a:ext>
            </a:extLst>
          </p:cNvPr>
          <p:cNvSpPr txBox="1">
            <a:spLocks/>
          </p:cNvSpPr>
          <p:nvPr/>
        </p:nvSpPr>
        <p:spPr>
          <a:xfrm>
            <a:off x="311166" y="193004"/>
            <a:ext cx="5023278" cy="512884"/>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Citation Index</a:t>
            </a: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 引文索引 </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
        <p:nvSpPr>
          <p:cNvPr id="5" name="Content Placeholder 2">
            <a:extLst>
              <a:ext uri="{FF2B5EF4-FFF2-40B4-BE49-F238E27FC236}">
                <a16:creationId xmlns:a16="http://schemas.microsoft.com/office/drawing/2014/main" id="{A847D61C-5952-4722-85D9-0618E636FDCD}"/>
              </a:ext>
            </a:extLst>
          </p:cNvPr>
          <p:cNvSpPr txBox="1">
            <a:spLocks/>
          </p:cNvSpPr>
          <p:nvPr/>
        </p:nvSpPr>
        <p:spPr>
          <a:xfrm>
            <a:off x="3488710" y="1253331"/>
            <a:ext cx="518160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defRPr/>
            </a:pPr>
            <a:r>
              <a:rPr lang="en-US" altLang="zh-CN" sz="2000" dirty="0">
                <a:solidFill>
                  <a:sysClr val="windowText" lastClr="000000"/>
                </a:solidFill>
                <a:latin typeface="微软雅黑" panose="020B0503020204020204" pitchFamily="34" charset="-122"/>
                <a:ea typeface="微软雅黑" panose="020B0503020204020204" pitchFamily="34" charset="-122"/>
              </a:rPr>
              <a:t>1955</a:t>
            </a:r>
            <a:r>
              <a:rPr lang="zh-CN" altLang="en-US" sz="2000" dirty="0">
                <a:solidFill>
                  <a:sysClr val="windowText" lastClr="000000"/>
                </a:solidFill>
                <a:latin typeface="微软雅黑" panose="020B0503020204020204" pitchFamily="34" charset="-122"/>
                <a:ea typeface="微软雅黑" panose="020B0503020204020204" pitchFamily="34" charset="-122"/>
              </a:rPr>
              <a:t>年，原美国情报信息研究所（</a:t>
            </a:r>
            <a:r>
              <a:rPr lang="en-US" altLang="zh-CN" sz="2000" dirty="0">
                <a:solidFill>
                  <a:sysClr val="windowText" lastClr="000000"/>
                </a:solidFill>
                <a:latin typeface="微软雅黑" panose="020B0503020204020204" pitchFamily="34" charset="-122"/>
                <a:ea typeface="微软雅黑" panose="020B0503020204020204" pitchFamily="34" charset="-122"/>
              </a:rPr>
              <a:t>ISI</a:t>
            </a:r>
            <a:r>
              <a:rPr lang="zh-CN" altLang="en-US" sz="2000" dirty="0">
                <a:solidFill>
                  <a:sysClr val="windowText" lastClr="000000"/>
                </a:solidFill>
                <a:latin typeface="微软雅黑" panose="020B0503020204020204" pitchFamily="34" charset="-122"/>
                <a:ea typeface="微软雅黑" panose="020B0503020204020204" pitchFamily="34" charset="-122"/>
              </a:rPr>
              <a:t>）的尤金</a:t>
            </a:r>
            <a:r>
              <a:rPr lang="en-US" altLang="zh-CN" sz="2000" dirty="0">
                <a:solidFill>
                  <a:sysClr val="windowText" lastClr="000000"/>
                </a:solidFill>
                <a:latin typeface="微软雅黑" panose="020B0503020204020204" pitchFamily="34" charset="-122"/>
                <a:ea typeface="微软雅黑" panose="020B0503020204020204" pitchFamily="34" charset="-122"/>
              </a:rPr>
              <a:t>•</a:t>
            </a:r>
            <a:r>
              <a:rPr lang="zh-CN" altLang="en-US" sz="2000" dirty="0">
                <a:solidFill>
                  <a:sysClr val="windowText" lastClr="000000"/>
                </a:solidFill>
                <a:latin typeface="微软雅黑" panose="020B0503020204020204" pitchFamily="34" charset="-122"/>
                <a:ea typeface="微软雅黑" panose="020B0503020204020204" pitchFamily="34" charset="-122"/>
              </a:rPr>
              <a:t>加菲尔德博士在</a:t>
            </a:r>
            <a:r>
              <a:rPr lang="en-US" altLang="zh-CN" sz="2000" dirty="0">
                <a:solidFill>
                  <a:sysClr val="windowText" lastClr="000000"/>
                </a:solidFill>
                <a:latin typeface="微软雅黑" panose="020B0503020204020204" pitchFamily="34" charset="-122"/>
                <a:ea typeface="微软雅黑" panose="020B0503020204020204" pitchFamily="34" charset="-122"/>
              </a:rPr>
              <a:t>《Science》</a:t>
            </a:r>
            <a:r>
              <a:rPr lang="zh-CN" altLang="en-US" sz="2000" dirty="0">
                <a:solidFill>
                  <a:sysClr val="windowText" lastClr="000000"/>
                </a:solidFill>
                <a:latin typeface="微软雅黑" panose="020B0503020204020204" pitchFamily="34" charset="-122"/>
                <a:ea typeface="微软雅黑" panose="020B0503020204020204" pitchFamily="34" charset="-122"/>
              </a:rPr>
              <a:t>发表论文提出将引文索引 （</a:t>
            </a:r>
            <a:r>
              <a:rPr lang="en-US" altLang="zh-CN" sz="2000" dirty="0">
                <a:solidFill>
                  <a:sysClr val="windowText" lastClr="000000"/>
                </a:solidFill>
                <a:latin typeface="微软雅黑" panose="020B0503020204020204" pitchFamily="34" charset="-122"/>
                <a:ea typeface="微软雅黑" panose="020B0503020204020204" pitchFamily="34" charset="-122"/>
              </a:rPr>
              <a:t>Citation Index</a:t>
            </a:r>
            <a:r>
              <a:rPr lang="zh-CN" altLang="en-US" sz="2000" dirty="0">
                <a:solidFill>
                  <a:sysClr val="windowText" lastClr="000000"/>
                </a:solidFill>
                <a:latin typeface="微软雅黑" panose="020B0503020204020204" pitchFamily="34" charset="-122"/>
                <a:ea typeface="微软雅黑" panose="020B0503020204020204" pitchFamily="34" charset="-122"/>
              </a:rPr>
              <a:t>） 作为一种新的文献检索与分类工具。</a:t>
            </a:r>
            <a:endParaRPr lang="en-US" altLang="zh-CN" sz="2000" dirty="0">
              <a:solidFill>
                <a:sysClr val="windowText" lastClr="000000"/>
              </a:solidFill>
              <a:latin typeface="微软雅黑" panose="020B0503020204020204" pitchFamily="34" charset="-122"/>
              <a:ea typeface="微软雅黑" panose="020B0503020204020204" pitchFamily="34" charset="-122"/>
            </a:endParaRPr>
          </a:p>
          <a:p>
            <a:pPr marL="0" indent="0">
              <a:lnSpc>
                <a:spcPct val="150000"/>
              </a:lnSpc>
              <a:buFont typeface="Arial" panose="020B0604020202020204" pitchFamily="34" charset="0"/>
              <a:buNone/>
              <a:defRPr/>
            </a:pPr>
            <a:endParaRPr lang="en-US" altLang="zh-CN" sz="2000" dirty="0">
              <a:solidFill>
                <a:sysClr val="windowText" lastClr="000000"/>
              </a:solidFill>
              <a:latin typeface="微软雅黑" panose="020B0503020204020204" pitchFamily="34" charset="-122"/>
              <a:ea typeface="微软雅黑" panose="020B0503020204020204" pitchFamily="34" charset="-122"/>
            </a:endParaRPr>
          </a:p>
        </p:txBody>
      </p:sp>
      <p:pic>
        <p:nvPicPr>
          <p:cNvPr id="6" name="Picture 6" descr="EGhomepagepica.jpg">
            <a:extLst>
              <a:ext uri="{FF2B5EF4-FFF2-40B4-BE49-F238E27FC236}">
                <a16:creationId xmlns:a16="http://schemas.microsoft.com/office/drawing/2014/main" id="{07D0446F-8584-439C-80E2-1ED19D5C9F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9911" y="1278975"/>
            <a:ext cx="2261341" cy="34482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79A7C55-E7AA-449B-B7FD-8710C5B268F1}"/>
              </a:ext>
            </a:extLst>
          </p:cNvPr>
          <p:cNvSpPr txBox="1"/>
          <p:nvPr/>
        </p:nvSpPr>
        <p:spPr>
          <a:xfrm>
            <a:off x="567732" y="4841757"/>
            <a:ext cx="2662476" cy="369332"/>
          </a:xfrm>
          <a:prstGeom prst="rect">
            <a:avLst/>
          </a:prstGeom>
          <a:noFill/>
        </p:spPr>
        <p:txBody>
          <a:bodyPr wrap="square" rtlCol="0">
            <a:spAutoFit/>
          </a:bodyPr>
          <a:lstStyle/>
          <a:p>
            <a:pPr algn="ctr">
              <a:defRPr/>
            </a:pPr>
            <a:r>
              <a:rPr lang="en-US" altLang="zh-CN" b="1" dirty="0">
                <a:solidFill>
                  <a:srgbClr val="FFFFFF"/>
                </a:solidFill>
                <a:latin typeface="微软雅黑" panose="020B0503020204020204" pitchFamily="34" charset="-122"/>
                <a:ea typeface="微软雅黑" panose="020B0503020204020204" pitchFamily="34" charset="-122"/>
              </a:rPr>
              <a:t>Dr. Eugene Garfield</a:t>
            </a:r>
          </a:p>
        </p:txBody>
      </p:sp>
      <p:pic>
        <p:nvPicPr>
          <p:cNvPr id="8" name="Picture 7" descr="2014-11-27 11-11-24.jpg">
            <a:extLst>
              <a:ext uri="{FF2B5EF4-FFF2-40B4-BE49-F238E27FC236}">
                <a16:creationId xmlns:a16="http://schemas.microsoft.com/office/drawing/2014/main" id="{1B35B4C3-6FD2-4743-9ACE-D20083F804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5754" y="3341537"/>
            <a:ext cx="5010809" cy="355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FFB93C6-247B-4276-8307-21C01B76744C}"/>
              </a:ext>
            </a:extLst>
          </p:cNvPr>
          <p:cNvSpPr txBox="1"/>
          <p:nvPr/>
        </p:nvSpPr>
        <p:spPr>
          <a:xfrm>
            <a:off x="109007" y="5522494"/>
            <a:ext cx="3532409" cy="1055289"/>
          </a:xfrm>
          <a:prstGeom prst="rect">
            <a:avLst/>
          </a:prstGeom>
          <a:solidFill>
            <a:srgbClr val="FFFFFF"/>
          </a:solidFill>
          <a:ln w="28575">
            <a:solidFill>
              <a:srgbClr val="A474FF"/>
            </a:solidFill>
          </a:ln>
          <a:effectLst>
            <a:outerShdw blurRad="50800" dist="38100" dir="5400000" algn="t" rotWithShape="0">
              <a:prstClr val="black">
                <a:alpha val="40000"/>
              </a:prstClr>
            </a:outerShdw>
          </a:effectLst>
        </p:spPr>
        <p:txBody>
          <a:bodyPr wrap="square" anchor="ctr">
            <a:spAutoFit/>
          </a:bodyPr>
          <a:lstStyle>
            <a:lvl1pPr marL="342900" indent="-342900" eaLnBrk="0" hangingPunct="0">
              <a:defRPr>
                <a:solidFill>
                  <a:schemeClr val="tx1"/>
                </a:solidFill>
                <a:latin typeface="Arial" pitchFamily="34" charset="0"/>
                <a:ea typeface="宋体" pitchFamily="2" charset="-122"/>
              </a:defRPr>
            </a:lvl1pPr>
            <a:lvl2pPr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0" lvl="1" algn="just" defTabSz="914400" eaLnBrk="1" fontAlgn="base" hangingPunct="1">
              <a:lnSpc>
                <a:spcPct val="135000"/>
              </a:lnSpc>
              <a:spcBef>
                <a:spcPct val="0"/>
              </a:spcBef>
              <a:spcAft>
                <a:spcPct val="0"/>
              </a:spcAft>
              <a:defRPr/>
            </a:pPr>
            <a:r>
              <a:rPr lang="en-US" altLang="zh-CN" sz="1600" b="1"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Dr. Garfield</a:t>
            </a:r>
            <a:r>
              <a:rPr lang="zh-CN" altLang="en-US" sz="1600" b="1"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认为：</a:t>
            </a:r>
            <a:r>
              <a:rPr lang="zh-CN" altLang="en-GB" sz="1600" b="1"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将一篇文献作为检索字段从而跟踪一个</a:t>
            </a:r>
            <a:r>
              <a:rPr lang="en-GB" altLang="zh-CN" sz="1600" b="1"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Idea</a:t>
            </a:r>
            <a:r>
              <a:rPr lang="zh-CN" altLang="en-GB" sz="1600" b="1"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的发展</a:t>
            </a:r>
            <a:r>
              <a:rPr lang="zh-CN" altLang="en-US" sz="1600" b="1"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过</a:t>
            </a:r>
            <a:r>
              <a:rPr lang="zh-CN" altLang="en-GB" sz="1600" b="1"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程</a:t>
            </a:r>
            <a:r>
              <a:rPr lang="zh-CN" altLang="en-US" sz="1600" b="1"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及</a:t>
            </a:r>
            <a:r>
              <a:rPr lang="zh-CN" altLang="zh-CN" sz="1600" b="1"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学科之间的交叉渗透的关系</a:t>
            </a:r>
            <a:r>
              <a:rPr lang="zh-CN" altLang="en-US" sz="1600" b="1"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endParaRPr lang="en-US" altLang="zh-CN" sz="1600" b="1"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234147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6A727B3-EB47-40A4-9F19-55D1BB07FCEA}"/>
              </a:ext>
            </a:extLst>
          </p:cNvPr>
          <p:cNvSpPr txBox="1">
            <a:spLocks/>
          </p:cNvSpPr>
          <p:nvPr/>
        </p:nvSpPr>
        <p:spPr bwMode="auto">
          <a:xfrm>
            <a:off x="477959" y="427282"/>
            <a:ext cx="7369175" cy="4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400" b="1">
                <a:solidFill>
                  <a:schemeClr val="bg2"/>
                </a:solidFill>
                <a:latin typeface="+mn-ea"/>
                <a:ea typeface="+mn-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marL="0" marR="0" lvl="0" indent="0" algn="l" defTabSz="914377" rtl="0" eaLnBrk="0" fontAlgn="base" latinLnBrk="0" hangingPunct="0">
              <a:lnSpc>
                <a:spcPct val="9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Arial" pitchFamily="34" charset="0"/>
              </a:rPr>
              <a:t>Journal Citation Reports</a:t>
            </a:r>
            <a:r>
              <a:rPr kumimoji="0" lang="en-US" altLang="zh-CN" sz="2800" b="1" i="0" u="none" strike="noStrike" kern="0" cap="none" spc="0" normalizeH="0" baseline="30000" noProof="0" dirty="0">
                <a:ln>
                  <a:noFill/>
                </a:ln>
                <a:solidFill>
                  <a:srgbClr val="6817FF"/>
                </a:solidFill>
                <a:effectLst/>
                <a:uLnTx/>
                <a:uFillTx/>
                <a:latin typeface="微软雅黑" panose="020B0503020204020204" pitchFamily="34" charset="-122"/>
                <a:ea typeface="微软雅黑" panose="020B0503020204020204" pitchFamily="34" charset="-122"/>
                <a:cs typeface="Arial" pitchFamily="34" charset="0"/>
              </a:rPr>
              <a:t>®</a:t>
            </a:r>
            <a:r>
              <a:rPr kumimoji="0" lang="zh-CN" altLang="en-US" sz="2800"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Arial" pitchFamily="34" charset="0"/>
              </a:rPr>
              <a:t>简介</a:t>
            </a:r>
            <a:endParaRPr kumimoji="0" lang="en-US" sz="2800"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Arial" pitchFamily="34" charset="0"/>
            </a:endParaRPr>
          </a:p>
        </p:txBody>
      </p:sp>
      <p:sp>
        <p:nvSpPr>
          <p:cNvPr id="3" name="Content Placeholder 2">
            <a:extLst>
              <a:ext uri="{FF2B5EF4-FFF2-40B4-BE49-F238E27FC236}">
                <a16:creationId xmlns:a16="http://schemas.microsoft.com/office/drawing/2014/main" id="{C8A75237-63F5-4B1B-8334-AA322E7A4C16}"/>
              </a:ext>
            </a:extLst>
          </p:cNvPr>
          <p:cNvSpPr txBox="1">
            <a:spLocks/>
          </p:cNvSpPr>
          <p:nvPr/>
        </p:nvSpPr>
        <p:spPr bwMode="auto">
          <a:xfrm>
            <a:off x="166673" y="1266994"/>
            <a:ext cx="8367727"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a:lstStyle>
          <a:p>
            <a:pPr marL="628650" marR="0" lvl="1" indent="-285750" algn="just" defTabSz="914400" rtl="0" eaLnBrk="0" fontAlgn="base" latinLnBrk="0" hangingPunct="0">
              <a:lnSpc>
                <a:spcPct val="150000"/>
              </a:lnSpc>
              <a:spcBef>
                <a:spcPct val="30000"/>
              </a:spcBef>
              <a:spcAft>
                <a:spcPct val="0"/>
              </a:spcAft>
              <a:buClr>
                <a:srgbClr val="1DC806"/>
              </a:buClr>
              <a:buSzPct val="120000"/>
              <a:buFont typeface="Arial" panose="020B0604020202020204" pitchFamily="34" charset="0"/>
              <a:buChar char="•"/>
              <a:tabLst/>
              <a:defRPr/>
            </a:pPr>
            <a:r>
              <a:rPr kumimoji="0" lang="zh-CN" altLang="en-US"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期刊引文分析报告</a:t>
            </a:r>
            <a:r>
              <a:rPr kumimoji="0" lang="en-US" altLang="zh-CN"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(Journal Citation Reports</a:t>
            </a:r>
            <a:r>
              <a:rPr kumimoji="0" lang="zh-CN" altLang="en-US"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，简称</a:t>
            </a:r>
            <a:r>
              <a:rPr kumimoji="0" lang="en-US" altLang="zh-CN"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JCR)</a:t>
            </a:r>
            <a:r>
              <a:rPr kumimoji="0" lang="zh-CN" altLang="en-US"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是一个独特的多学科期刊评价工具；分为自然科学和社会科学两个版本</a:t>
            </a:r>
            <a:endParaRPr kumimoji="0" lang="en-US" altLang="zh-CN" sz="2200" b="0" i="0" u="none" strike="noStrike" kern="0" cap="none" spc="0" normalizeH="0" baseline="0" noProof="0">
              <a:ln>
                <a:noFill/>
              </a:ln>
              <a:solidFill>
                <a:srgbClr val="000000"/>
              </a:solidFill>
              <a:effectLst/>
              <a:uLnTx/>
              <a:uFillTx/>
              <a:latin typeface="微软雅黑" pitchFamily="34" charset="-122"/>
              <a:ea typeface="微软雅黑" pitchFamily="34" charset="-122"/>
              <a:cs typeface="+mn-cs"/>
            </a:endParaRPr>
          </a:p>
          <a:p>
            <a:pPr marL="628650" marR="0" lvl="1" indent="-285750" algn="just" defTabSz="914400" rtl="0" eaLnBrk="0" fontAlgn="base" latinLnBrk="0" hangingPunct="0">
              <a:lnSpc>
                <a:spcPct val="150000"/>
              </a:lnSpc>
              <a:spcBef>
                <a:spcPct val="30000"/>
              </a:spcBef>
              <a:spcAft>
                <a:spcPct val="0"/>
              </a:spcAft>
              <a:buClr>
                <a:srgbClr val="1DC806"/>
              </a:buClr>
              <a:buSzPct val="120000"/>
              <a:buFont typeface="Arial" panose="020B0604020202020204" pitchFamily="34" charset="0"/>
              <a:buChar char="•"/>
              <a:tabLst/>
              <a:defRPr/>
            </a:pPr>
            <a:r>
              <a:rPr kumimoji="0" lang="en-US" altLang="zh-CN" sz="2200" b="0" i="0" u="none" strike="noStrike" kern="0" cap="none" spc="0" normalizeH="0" baseline="0" noProof="0">
                <a:ln>
                  <a:noFill/>
                </a:ln>
                <a:solidFill>
                  <a:srgbClr val="000000"/>
                </a:solidFill>
                <a:effectLst/>
                <a:uLnTx/>
                <a:uFillTx/>
                <a:latin typeface="微软雅黑" pitchFamily="34" charset="-122"/>
                <a:ea typeface="微软雅黑" pitchFamily="34" charset="-122"/>
                <a:cs typeface="+mn-cs"/>
              </a:rPr>
              <a:t>JCR Science Edition</a:t>
            </a:r>
            <a:r>
              <a:rPr kumimoji="0" lang="zh-CN" altLang="en-US"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：提供</a:t>
            </a:r>
            <a:r>
              <a:rPr kumimoji="0" lang="en-US" altLang="zh-CN"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SCIE</a:t>
            </a:r>
            <a:r>
              <a:rPr kumimoji="0" lang="zh-CN" altLang="en-US"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中所收录的</a:t>
            </a:r>
            <a:r>
              <a:rPr kumimoji="0" lang="en-US" altLang="zh-CN"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170</a:t>
            </a:r>
            <a:r>
              <a:rPr kumimoji="0" lang="zh-CN" altLang="en-US"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多个学科领域，</a:t>
            </a:r>
            <a:r>
              <a:rPr kumimoji="0" lang="en-US" altLang="zh-CN"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8800</a:t>
            </a:r>
            <a:r>
              <a:rPr kumimoji="0" lang="zh-CN" altLang="en-US"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多种期刊的引文分析信息</a:t>
            </a:r>
            <a:endParaRPr kumimoji="0" lang="en-US" altLang="zh-CN" sz="2200" b="0" i="0" u="none" strike="noStrike" kern="0" cap="none" spc="0" normalizeH="0" baseline="0" noProof="0">
              <a:ln>
                <a:noFill/>
              </a:ln>
              <a:solidFill>
                <a:srgbClr val="000000"/>
              </a:solidFill>
              <a:effectLst/>
              <a:uLnTx/>
              <a:uFillTx/>
              <a:latin typeface="微软雅黑" pitchFamily="34" charset="-122"/>
              <a:ea typeface="微软雅黑" pitchFamily="34" charset="-122"/>
              <a:cs typeface="+mn-cs"/>
            </a:endParaRPr>
          </a:p>
          <a:p>
            <a:pPr marL="628650" marR="0" lvl="1" indent="-285750" algn="just" defTabSz="914400" rtl="0" eaLnBrk="0" fontAlgn="base" latinLnBrk="0" hangingPunct="0">
              <a:lnSpc>
                <a:spcPct val="150000"/>
              </a:lnSpc>
              <a:spcBef>
                <a:spcPct val="30000"/>
              </a:spcBef>
              <a:spcAft>
                <a:spcPct val="0"/>
              </a:spcAft>
              <a:buClr>
                <a:srgbClr val="1DC806"/>
              </a:buClr>
              <a:buSzPct val="120000"/>
              <a:buFont typeface="Arial" panose="020B0604020202020204" pitchFamily="34" charset="0"/>
              <a:buChar char="•"/>
              <a:tabLst/>
              <a:defRPr/>
            </a:pPr>
            <a:r>
              <a:rPr kumimoji="0" lang="en-US" altLang="zh-CN" sz="2200" b="0" i="0" u="none" strike="noStrike" kern="0" cap="none" spc="0" normalizeH="0" baseline="0" noProof="0">
                <a:ln>
                  <a:noFill/>
                </a:ln>
                <a:solidFill>
                  <a:srgbClr val="000000"/>
                </a:solidFill>
                <a:effectLst/>
                <a:uLnTx/>
                <a:uFillTx/>
                <a:latin typeface="微软雅黑" pitchFamily="34" charset="-122"/>
                <a:ea typeface="微软雅黑" pitchFamily="34" charset="-122"/>
                <a:cs typeface="+mn-cs"/>
              </a:rPr>
              <a:t>JCR Social Sciences Edition</a:t>
            </a:r>
            <a:r>
              <a:rPr kumimoji="0" lang="zh-CN" altLang="en-US"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：提供</a:t>
            </a:r>
            <a:r>
              <a:rPr kumimoji="0" lang="en-US" altLang="zh-CN"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SSCI</a:t>
            </a:r>
            <a:r>
              <a:rPr kumimoji="0" lang="zh-CN" altLang="en-US"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中所收录的</a:t>
            </a:r>
            <a:r>
              <a:rPr kumimoji="0" lang="en-US" altLang="zh-CN"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50</a:t>
            </a:r>
            <a:r>
              <a:rPr kumimoji="0" lang="zh-CN" altLang="en-US"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多个学科领域，</a:t>
            </a:r>
            <a:r>
              <a:rPr kumimoji="0" lang="en-US" altLang="zh-CN"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3200</a:t>
            </a:r>
            <a:r>
              <a:rPr kumimoji="0" lang="zh-CN" altLang="en-US"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多种期刊的引文分析信息</a:t>
            </a:r>
            <a:endParaRPr kumimoji="0" lang="en-US" altLang="en-US" sz="22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157952658"/>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779CC9-3B12-4F7F-852A-08A1AC6AA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4389"/>
            <a:ext cx="9144000" cy="5549222"/>
          </a:xfrm>
          <a:prstGeom prst="rect">
            <a:avLst/>
          </a:prstGeom>
        </p:spPr>
      </p:pic>
      <p:pic>
        <p:nvPicPr>
          <p:cNvPr id="4" name="Picture 3">
            <a:extLst>
              <a:ext uri="{FF2B5EF4-FFF2-40B4-BE49-F238E27FC236}">
                <a16:creationId xmlns:a16="http://schemas.microsoft.com/office/drawing/2014/main" id="{147463EA-FECB-4951-8142-2ABCC175F02D}"/>
              </a:ext>
            </a:extLst>
          </p:cNvPr>
          <p:cNvPicPr>
            <a:picLocks noChangeAspect="1"/>
          </p:cNvPicPr>
          <p:nvPr/>
        </p:nvPicPr>
        <p:blipFill>
          <a:blip r:embed="rId3"/>
          <a:stretch>
            <a:fillRect/>
          </a:stretch>
        </p:blipFill>
        <p:spPr>
          <a:xfrm>
            <a:off x="1909007" y="3062951"/>
            <a:ext cx="2333951" cy="2410161"/>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C0517424-10C8-4EE3-9BAC-2347CF0E5AAA}"/>
              </a:ext>
            </a:extLst>
          </p:cNvPr>
          <p:cNvPicPr>
            <a:picLocks noChangeAspect="1"/>
          </p:cNvPicPr>
          <p:nvPr/>
        </p:nvPicPr>
        <p:blipFill>
          <a:blip r:embed="rId4"/>
          <a:stretch>
            <a:fillRect/>
          </a:stretch>
        </p:blipFill>
        <p:spPr>
          <a:xfrm>
            <a:off x="1909006" y="5426370"/>
            <a:ext cx="2333951" cy="1028844"/>
          </a:xfrm>
          <a:prstGeom prst="rect">
            <a:avLst/>
          </a:prstGeom>
          <a:ln>
            <a:noFill/>
          </a:ln>
          <a:effectLst>
            <a:outerShdw blurRad="190500" algn="tl" rotWithShape="0">
              <a:srgbClr val="000000">
                <a:alpha val="70000"/>
              </a:srgbClr>
            </a:outerShdw>
          </a:effectLst>
        </p:spPr>
      </p:pic>
      <p:sp>
        <p:nvSpPr>
          <p:cNvPr id="6" name="Arrow: Down 5">
            <a:extLst>
              <a:ext uri="{FF2B5EF4-FFF2-40B4-BE49-F238E27FC236}">
                <a16:creationId xmlns:a16="http://schemas.microsoft.com/office/drawing/2014/main" id="{50DD96E0-FED5-4A39-B948-4DDFEBF19AA0}"/>
              </a:ext>
            </a:extLst>
          </p:cNvPr>
          <p:cNvSpPr/>
          <p:nvPr/>
        </p:nvSpPr>
        <p:spPr bwMode="auto">
          <a:xfrm>
            <a:off x="7323221" y="2266634"/>
            <a:ext cx="208547" cy="3838209"/>
          </a:xfrm>
          <a:prstGeom prst="downArrow">
            <a:avLst/>
          </a:prstGeom>
          <a:solidFill>
            <a:srgbClr val="1BCD04"/>
          </a:solidFill>
          <a:ln w="9525" cap="flat" cmpd="sng" algn="ctr">
            <a:solidFill>
              <a:srgbClr val="1AC604"/>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sp>
        <p:nvSpPr>
          <p:cNvPr id="7" name="Rectangle: Rounded Corners 6">
            <a:extLst>
              <a:ext uri="{FF2B5EF4-FFF2-40B4-BE49-F238E27FC236}">
                <a16:creationId xmlns:a16="http://schemas.microsoft.com/office/drawing/2014/main" id="{D4E2459A-661C-4B4A-B77D-0F0E655E93A5}"/>
              </a:ext>
            </a:extLst>
          </p:cNvPr>
          <p:cNvSpPr/>
          <p:nvPr/>
        </p:nvSpPr>
        <p:spPr bwMode="auto">
          <a:xfrm>
            <a:off x="2451705" y="2354115"/>
            <a:ext cx="4689770" cy="505966"/>
          </a:xfrm>
          <a:prstGeom prst="roundRect">
            <a:avLst/>
          </a:prstGeom>
          <a:noFill/>
          <a:ln w="28575" cap="flat" cmpd="sng" algn="ctr">
            <a:solidFill>
              <a:schemeClr val="tx2"/>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sp>
        <p:nvSpPr>
          <p:cNvPr id="8" name="Rectangle 7">
            <a:extLst>
              <a:ext uri="{FF2B5EF4-FFF2-40B4-BE49-F238E27FC236}">
                <a16:creationId xmlns:a16="http://schemas.microsoft.com/office/drawing/2014/main" id="{25B2C35B-F7A9-4C87-943B-5EC80A690FAD}"/>
              </a:ext>
            </a:extLst>
          </p:cNvPr>
          <p:cNvSpPr/>
          <p:nvPr/>
        </p:nvSpPr>
        <p:spPr bwMode="auto">
          <a:xfrm>
            <a:off x="1876922" y="3062951"/>
            <a:ext cx="2382075" cy="3423798"/>
          </a:xfrm>
          <a:prstGeom prst="rect">
            <a:avLst/>
          </a:prstGeom>
          <a:noFill/>
          <a:ln w="28575" cap="flat" cmpd="sng" algn="ctr">
            <a:solidFill>
              <a:srgbClr val="3213ED"/>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sp>
        <p:nvSpPr>
          <p:cNvPr id="9" name="圆角矩形 8">
            <a:extLst>
              <a:ext uri="{FF2B5EF4-FFF2-40B4-BE49-F238E27FC236}">
                <a16:creationId xmlns:a16="http://schemas.microsoft.com/office/drawing/2014/main" id="{475EC067-FB32-40A3-B238-99CFB85C0202}"/>
              </a:ext>
            </a:extLst>
          </p:cNvPr>
          <p:cNvSpPr>
            <a:spLocks noChangeArrowheads="1"/>
          </p:cNvSpPr>
          <p:nvPr/>
        </p:nvSpPr>
        <p:spPr bwMode="auto">
          <a:xfrm>
            <a:off x="134332" y="5095705"/>
            <a:ext cx="1683801" cy="462883"/>
          </a:xfrm>
          <a:prstGeom prst="roundRect">
            <a:avLst>
              <a:gd name="adj" fmla="val 16667"/>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0" name="Rectangle 9">
            <a:extLst>
              <a:ext uri="{FF2B5EF4-FFF2-40B4-BE49-F238E27FC236}">
                <a16:creationId xmlns:a16="http://schemas.microsoft.com/office/drawing/2014/main" id="{CB5833A8-022F-47D7-8BC4-5B3B8F8EACE8}"/>
              </a:ext>
            </a:extLst>
          </p:cNvPr>
          <p:cNvSpPr/>
          <p:nvPr/>
        </p:nvSpPr>
        <p:spPr>
          <a:xfrm>
            <a:off x="-1" y="99634"/>
            <a:ext cx="8722895" cy="523220"/>
          </a:xfrm>
          <a:prstGeom prst="rect">
            <a:avLst/>
          </a:prstGeom>
        </p:spPr>
        <p:txBody>
          <a:bodyPr wrap="square">
            <a:spAutoFit/>
          </a:bodyPr>
          <a:lstStyle/>
          <a:p>
            <a:r>
              <a:rPr lang="en-US" altLang="zh-CN" sz="2800" b="1" kern="0" dirty="0">
                <a:solidFill>
                  <a:srgbClr val="6817FF"/>
                </a:solidFill>
                <a:latin typeface="微软雅黑" panose="020B0503020204020204" pitchFamily="34" charset="-122"/>
                <a:ea typeface="微软雅黑" panose="020B0503020204020204" pitchFamily="34" charset="-122"/>
                <a:cs typeface="Arial" pitchFamily="34" charset="0"/>
              </a:rPr>
              <a:t>Journal Citation Reports</a:t>
            </a:r>
            <a:r>
              <a:rPr lang="en-US" altLang="zh-CN" sz="2800" b="1" kern="0" baseline="30000" dirty="0">
                <a:solidFill>
                  <a:srgbClr val="6817FF"/>
                </a:solidFill>
                <a:latin typeface="微软雅黑" panose="020B0503020204020204" pitchFamily="34" charset="-122"/>
                <a:ea typeface="微软雅黑" panose="020B0503020204020204" pitchFamily="34" charset="-122"/>
                <a:cs typeface="Arial" pitchFamily="34" charset="0"/>
              </a:rPr>
              <a:t>®</a:t>
            </a:r>
            <a:r>
              <a:rPr lang="zh-CN" altLang="en-US" sz="2800" b="1" kern="0" dirty="0">
                <a:solidFill>
                  <a:srgbClr val="6817FF"/>
                </a:solidFill>
                <a:latin typeface="微软雅黑" panose="020B0503020204020204" pitchFamily="34" charset="-122"/>
                <a:ea typeface="微软雅黑" panose="020B0503020204020204" pitchFamily="34" charset="-122"/>
                <a:cs typeface="Arial" pitchFamily="34" charset="0"/>
              </a:rPr>
              <a:t>锁定特定学科的期刊</a:t>
            </a:r>
            <a:endParaRPr lang="en-US" dirty="0"/>
          </a:p>
        </p:txBody>
      </p:sp>
    </p:spTree>
    <p:extLst>
      <p:ext uri="{BB962C8B-B14F-4D97-AF65-F5344CB8AC3E}">
        <p14:creationId xmlns:p14="http://schemas.microsoft.com/office/powerpoint/2010/main" val="148766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226C4A-6395-4959-8025-D42B471A1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1040"/>
            <a:ext cx="9144000" cy="3429000"/>
          </a:xfrm>
          <a:prstGeom prst="rect">
            <a:avLst/>
          </a:prstGeom>
        </p:spPr>
      </p:pic>
      <p:pic>
        <p:nvPicPr>
          <p:cNvPr id="8" name="Picture 7">
            <a:extLst>
              <a:ext uri="{FF2B5EF4-FFF2-40B4-BE49-F238E27FC236}">
                <a16:creationId xmlns:a16="http://schemas.microsoft.com/office/drawing/2014/main" id="{20F77EC7-3E4A-4549-9E5F-0DDE3CD57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4" y="4017050"/>
            <a:ext cx="9144000" cy="3834695"/>
          </a:xfrm>
          <a:prstGeom prst="rect">
            <a:avLst/>
          </a:prstGeom>
        </p:spPr>
      </p:pic>
      <p:sp>
        <p:nvSpPr>
          <p:cNvPr id="11" name="Rectangle 10">
            <a:extLst>
              <a:ext uri="{FF2B5EF4-FFF2-40B4-BE49-F238E27FC236}">
                <a16:creationId xmlns:a16="http://schemas.microsoft.com/office/drawing/2014/main" id="{9FF62993-14F3-4653-8FBA-DBA36FA3F1BF}"/>
              </a:ext>
            </a:extLst>
          </p:cNvPr>
          <p:cNvSpPr/>
          <p:nvPr/>
        </p:nvSpPr>
        <p:spPr bwMode="auto">
          <a:xfrm>
            <a:off x="6884859" y="2092876"/>
            <a:ext cx="1708484" cy="505327"/>
          </a:xfrm>
          <a:prstGeom prst="rect">
            <a:avLst/>
          </a:prstGeom>
          <a:noFill/>
          <a:ln w="38100" cap="flat" cmpd="sng" algn="ctr">
            <a:solidFill>
              <a:schemeClr val="tx2"/>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2" name="Title 1">
            <a:extLst>
              <a:ext uri="{FF2B5EF4-FFF2-40B4-BE49-F238E27FC236}">
                <a16:creationId xmlns:a16="http://schemas.microsoft.com/office/drawing/2014/main" id="{F67671BD-BFF9-4723-883B-0C4756754638}"/>
              </a:ext>
            </a:extLst>
          </p:cNvPr>
          <p:cNvSpPr txBox="1">
            <a:spLocks/>
          </p:cNvSpPr>
          <p:nvPr/>
        </p:nvSpPr>
        <p:spPr>
          <a:xfrm>
            <a:off x="36092" y="75333"/>
            <a:ext cx="9144000"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lvl="0"/>
            <a:r>
              <a:rPr lang="zh-CN" altLang="en-US" dirty="0"/>
              <a:t>了解更详细的期刊信息</a:t>
            </a:r>
          </a:p>
        </p:txBody>
      </p:sp>
    </p:spTree>
    <p:extLst>
      <p:ext uri="{BB962C8B-B14F-4D97-AF65-F5344CB8AC3E}">
        <p14:creationId xmlns:p14="http://schemas.microsoft.com/office/powerpoint/2010/main" val="388676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5551DC-52A7-4D99-B6CF-FE6F452AEB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40" y="806115"/>
            <a:ext cx="9017460" cy="5053263"/>
          </a:xfrm>
          <a:prstGeom prst="rect">
            <a:avLst/>
          </a:prstGeom>
        </p:spPr>
      </p:pic>
      <p:sp>
        <p:nvSpPr>
          <p:cNvPr id="3" name="Title 1">
            <a:extLst>
              <a:ext uri="{FF2B5EF4-FFF2-40B4-BE49-F238E27FC236}">
                <a16:creationId xmlns:a16="http://schemas.microsoft.com/office/drawing/2014/main" id="{2EC8D25D-E274-499C-884E-0E76FEA07033}"/>
              </a:ext>
            </a:extLst>
          </p:cNvPr>
          <p:cNvSpPr txBox="1">
            <a:spLocks/>
          </p:cNvSpPr>
          <p:nvPr/>
        </p:nvSpPr>
        <p:spPr>
          <a:xfrm>
            <a:off x="96252" y="207682"/>
            <a:ext cx="9144000"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lvl="0"/>
            <a:r>
              <a:rPr lang="zh-CN" altLang="en-US" dirty="0"/>
              <a:t>了解更详细的期刊信息</a:t>
            </a:r>
          </a:p>
        </p:txBody>
      </p:sp>
      <p:sp>
        <p:nvSpPr>
          <p:cNvPr id="4" name="Rectangle 3">
            <a:extLst>
              <a:ext uri="{FF2B5EF4-FFF2-40B4-BE49-F238E27FC236}">
                <a16:creationId xmlns:a16="http://schemas.microsoft.com/office/drawing/2014/main" id="{51D81BC8-0DDB-40B8-A670-7107919C7826}"/>
              </a:ext>
            </a:extLst>
          </p:cNvPr>
          <p:cNvSpPr/>
          <p:nvPr/>
        </p:nvSpPr>
        <p:spPr bwMode="auto">
          <a:xfrm>
            <a:off x="96252" y="1098018"/>
            <a:ext cx="2995864" cy="3510077"/>
          </a:xfrm>
          <a:prstGeom prst="rect">
            <a:avLst/>
          </a:prstGeom>
          <a:noFill/>
          <a:ln w="38100" cap="flat" cmpd="sng" algn="ctr">
            <a:solidFill>
              <a:schemeClr val="tx2"/>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0165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393EC2-A229-456C-B7F4-789F059ECA31}"/>
              </a:ext>
            </a:extLst>
          </p:cNvPr>
          <p:cNvSpPr txBox="1">
            <a:spLocks/>
          </p:cNvSpPr>
          <p:nvPr/>
        </p:nvSpPr>
        <p:spPr>
          <a:xfrm>
            <a:off x="0" y="360419"/>
            <a:ext cx="7481680" cy="679419"/>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ENDNOTE</a:t>
            </a:r>
            <a:r>
              <a:rPr kumimoji="0" lang="zh-CN" alt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匹配功能</a:t>
            </a:r>
            <a:r>
              <a:rPr kumimoji="0" lang="en-US" altLang="zh-CN"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a:t>
            </a:r>
            <a:r>
              <a:rPr kumimoji="0" lang="zh-CN" alt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找到最合适您投稿的期刊</a:t>
            </a:r>
          </a:p>
        </p:txBody>
      </p:sp>
      <p:pic>
        <p:nvPicPr>
          <p:cNvPr id="3" name="Picture 3">
            <a:extLst>
              <a:ext uri="{FF2B5EF4-FFF2-40B4-BE49-F238E27FC236}">
                <a16:creationId xmlns:a16="http://schemas.microsoft.com/office/drawing/2014/main" id="{228FD297-FDA0-4E84-BE6B-25553A36A85A}"/>
              </a:ext>
            </a:extLst>
          </p:cNvPr>
          <p:cNvPicPr>
            <a:picLocks noChangeAspect="1" noChangeArrowheads="1"/>
          </p:cNvPicPr>
          <p:nvPr/>
        </p:nvPicPr>
        <p:blipFill>
          <a:blip r:embed="rId2"/>
          <a:stretch>
            <a:fillRect/>
          </a:stretch>
        </p:blipFill>
        <p:spPr bwMode="auto">
          <a:xfrm>
            <a:off x="0" y="1148411"/>
            <a:ext cx="9144000" cy="3799561"/>
          </a:xfrm>
          <a:prstGeom prst="rect">
            <a:avLst/>
          </a:prstGeom>
          <a:noFill/>
          <a:ln w="9525">
            <a:noFill/>
            <a:miter lim="800000"/>
            <a:headEnd/>
            <a:tailEnd/>
          </a:ln>
          <a:effectLst/>
        </p:spPr>
      </p:pic>
      <p:sp>
        <p:nvSpPr>
          <p:cNvPr id="4" name="圆角矩形 21">
            <a:extLst>
              <a:ext uri="{FF2B5EF4-FFF2-40B4-BE49-F238E27FC236}">
                <a16:creationId xmlns:a16="http://schemas.microsoft.com/office/drawing/2014/main" id="{40F7F281-0BF0-46E5-937C-5CCFDC7F195D}"/>
              </a:ext>
            </a:extLst>
          </p:cNvPr>
          <p:cNvSpPr>
            <a:spLocks noChangeArrowheads="1"/>
          </p:cNvSpPr>
          <p:nvPr/>
        </p:nvSpPr>
        <p:spPr bwMode="auto">
          <a:xfrm flipV="1">
            <a:off x="2975573" y="1063040"/>
            <a:ext cx="425669" cy="357191"/>
          </a:xfrm>
          <a:prstGeom prst="roundRect">
            <a:avLst>
              <a:gd name="adj" fmla="val 16667"/>
            </a:avLst>
          </a:prstGeom>
          <a:noFill/>
          <a:ln w="381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5" name="圆角矩形 21">
            <a:extLst>
              <a:ext uri="{FF2B5EF4-FFF2-40B4-BE49-F238E27FC236}">
                <a16:creationId xmlns:a16="http://schemas.microsoft.com/office/drawing/2014/main" id="{6F2A1CA4-FB57-4CB3-BD0C-8D73EB38EE10}"/>
              </a:ext>
            </a:extLst>
          </p:cNvPr>
          <p:cNvSpPr>
            <a:spLocks noChangeArrowheads="1"/>
          </p:cNvSpPr>
          <p:nvPr/>
        </p:nvSpPr>
        <p:spPr bwMode="auto">
          <a:xfrm flipV="1">
            <a:off x="171283" y="2387514"/>
            <a:ext cx="659236" cy="215900"/>
          </a:xfrm>
          <a:prstGeom prst="roundRect">
            <a:avLst>
              <a:gd name="adj" fmla="val 16667"/>
            </a:avLst>
          </a:prstGeom>
          <a:noFill/>
          <a:ln w="381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6" name="圆角矩形 21">
            <a:extLst>
              <a:ext uri="{FF2B5EF4-FFF2-40B4-BE49-F238E27FC236}">
                <a16:creationId xmlns:a16="http://schemas.microsoft.com/office/drawing/2014/main" id="{E5000494-BF2A-4456-9215-F75A859B2E9C}"/>
              </a:ext>
            </a:extLst>
          </p:cNvPr>
          <p:cNvSpPr>
            <a:spLocks noChangeArrowheads="1"/>
          </p:cNvSpPr>
          <p:nvPr/>
        </p:nvSpPr>
        <p:spPr bwMode="auto">
          <a:xfrm flipV="1">
            <a:off x="169228" y="2877087"/>
            <a:ext cx="643471" cy="215900"/>
          </a:xfrm>
          <a:prstGeom prst="roundRect">
            <a:avLst>
              <a:gd name="adj" fmla="val 16667"/>
            </a:avLst>
          </a:prstGeom>
          <a:noFill/>
          <a:ln w="381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7" name="圆角矩形 21">
            <a:extLst>
              <a:ext uri="{FF2B5EF4-FFF2-40B4-BE49-F238E27FC236}">
                <a16:creationId xmlns:a16="http://schemas.microsoft.com/office/drawing/2014/main" id="{FF1AB965-3B76-4AB6-89F7-5B07B085AB97}"/>
              </a:ext>
            </a:extLst>
          </p:cNvPr>
          <p:cNvSpPr>
            <a:spLocks noChangeArrowheads="1"/>
          </p:cNvSpPr>
          <p:nvPr/>
        </p:nvSpPr>
        <p:spPr bwMode="auto">
          <a:xfrm flipV="1">
            <a:off x="168799" y="3841797"/>
            <a:ext cx="580407" cy="325195"/>
          </a:xfrm>
          <a:prstGeom prst="roundRect">
            <a:avLst>
              <a:gd name="adj" fmla="val 16667"/>
            </a:avLst>
          </a:prstGeom>
          <a:noFill/>
          <a:ln w="381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Tree>
    <p:extLst>
      <p:ext uri="{BB962C8B-B14F-4D97-AF65-F5344CB8AC3E}">
        <p14:creationId xmlns:p14="http://schemas.microsoft.com/office/powerpoint/2010/main" val="365901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250"/>
                            </p:stCondLst>
                            <p:childTnLst>
                              <p:par>
                                <p:cTn id="14" presetID="1"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A5F1114-438B-4CCA-A1D8-4A5A2911CBD8}"/>
              </a:ext>
            </a:extLst>
          </p:cNvPr>
          <p:cNvPicPr>
            <a:picLocks noChangeAspect="1" noChangeArrowheads="1"/>
          </p:cNvPicPr>
          <p:nvPr/>
        </p:nvPicPr>
        <p:blipFill>
          <a:blip r:embed="rId2"/>
          <a:srcRect/>
          <a:stretch>
            <a:fillRect/>
          </a:stretch>
        </p:blipFill>
        <p:spPr bwMode="auto">
          <a:xfrm>
            <a:off x="443346" y="274638"/>
            <a:ext cx="8229600" cy="3771446"/>
          </a:xfrm>
          <a:prstGeom prst="rect">
            <a:avLst/>
          </a:prstGeom>
          <a:noFill/>
          <a:ln w="9525">
            <a:noFill/>
            <a:miter lim="800000"/>
            <a:headEnd/>
            <a:tailEnd/>
          </a:ln>
        </p:spPr>
      </p:pic>
      <p:pic>
        <p:nvPicPr>
          <p:cNvPr id="3" name="Picture 4">
            <a:extLst>
              <a:ext uri="{FF2B5EF4-FFF2-40B4-BE49-F238E27FC236}">
                <a16:creationId xmlns:a16="http://schemas.microsoft.com/office/drawing/2014/main" id="{F57AEA85-6902-43C9-93B2-3F318FF2340E}"/>
              </a:ext>
            </a:extLst>
          </p:cNvPr>
          <p:cNvPicPr>
            <a:picLocks noChangeAspect="1" noChangeArrowheads="1"/>
          </p:cNvPicPr>
          <p:nvPr/>
        </p:nvPicPr>
        <p:blipFill>
          <a:blip r:embed="rId3"/>
          <a:srcRect/>
          <a:stretch>
            <a:fillRect/>
          </a:stretch>
        </p:blipFill>
        <p:spPr bwMode="auto">
          <a:xfrm>
            <a:off x="823913" y="1977438"/>
            <a:ext cx="7496175" cy="4067175"/>
          </a:xfrm>
          <a:prstGeom prst="rect">
            <a:avLst/>
          </a:prstGeom>
          <a:noFill/>
          <a:ln w="9525">
            <a:solidFill>
              <a:srgbClr val="FFFFFF">
                <a:lumMod val="65000"/>
              </a:srgbClr>
            </a:solidFill>
            <a:miter lim="800000"/>
            <a:headEnd/>
            <a:tailEnd/>
          </a:ln>
        </p:spPr>
      </p:pic>
      <p:sp>
        <p:nvSpPr>
          <p:cNvPr id="4" name="圆角矩形 21">
            <a:extLst>
              <a:ext uri="{FF2B5EF4-FFF2-40B4-BE49-F238E27FC236}">
                <a16:creationId xmlns:a16="http://schemas.microsoft.com/office/drawing/2014/main" id="{57990D4F-EB87-47BD-BAA0-689FE6E3A174}"/>
              </a:ext>
            </a:extLst>
          </p:cNvPr>
          <p:cNvSpPr>
            <a:spLocks noChangeArrowheads="1"/>
          </p:cNvSpPr>
          <p:nvPr/>
        </p:nvSpPr>
        <p:spPr bwMode="auto">
          <a:xfrm flipV="1">
            <a:off x="823913" y="2725234"/>
            <a:ext cx="6715172" cy="2473140"/>
          </a:xfrm>
          <a:prstGeom prst="roundRect">
            <a:avLst>
              <a:gd name="adj" fmla="val 16667"/>
            </a:avLst>
          </a:prstGeom>
          <a:noFill/>
          <a:ln w="381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5" name="圆角矩形 21">
            <a:extLst>
              <a:ext uri="{FF2B5EF4-FFF2-40B4-BE49-F238E27FC236}">
                <a16:creationId xmlns:a16="http://schemas.microsoft.com/office/drawing/2014/main" id="{79E8A165-93CA-4D8E-925D-02ECF16FC26D}"/>
              </a:ext>
            </a:extLst>
          </p:cNvPr>
          <p:cNvSpPr>
            <a:spLocks noChangeArrowheads="1"/>
          </p:cNvSpPr>
          <p:nvPr/>
        </p:nvSpPr>
        <p:spPr bwMode="auto">
          <a:xfrm flipV="1">
            <a:off x="7116780" y="5715709"/>
            <a:ext cx="1149420" cy="287339"/>
          </a:xfrm>
          <a:prstGeom prst="roundRect">
            <a:avLst>
              <a:gd name="adj" fmla="val 16667"/>
            </a:avLst>
          </a:prstGeom>
          <a:noFill/>
          <a:ln w="38100" algn="ctr">
            <a:solidFill>
              <a:srgbClr val="1DC806"/>
            </a:solidFill>
            <a:round/>
            <a:headEnd/>
            <a:tailEnd/>
          </a:ln>
        </p:spPr>
        <p:txBody>
          <a:bodyPr lIns="0" tIns="0" rIns="182880" bIns="0"/>
          <a:lstStyle/>
          <a:p>
            <a:pPr>
              <a:spcBef>
                <a:spcPct val="50000"/>
              </a:spcBef>
            </a:pPr>
            <a:endParaRPr lang="zh-CN" altLang="en-US" sz="2400" dirty="0">
              <a:solidFill>
                <a:srgbClr val="92D050"/>
              </a:solidFill>
              <a:ea typeface="宋体" pitchFamily="2" charset="-122"/>
            </a:endParaRPr>
          </a:p>
        </p:txBody>
      </p:sp>
    </p:spTree>
    <p:extLst>
      <p:ext uri="{BB962C8B-B14F-4D97-AF65-F5344CB8AC3E}">
        <p14:creationId xmlns:p14="http://schemas.microsoft.com/office/powerpoint/2010/main" val="383496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C5B8D19-231E-47B5-B0F5-5B214F89121B}"/>
              </a:ext>
            </a:extLst>
          </p:cNvPr>
          <p:cNvPicPr>
            <a:picLocks noChangeAspect="1" noChangeArrowheads="1"/>
          </p:cNvPicPr>
          <p:nvPr/>
        </p:nvPicPr>
        <p:blipFill>
          <a:blip r:embed="rId2"/>
          <a:srcRect/>
          <a:stretch>
            <a:fillRect/>
          </a:stretch>
        </p:blipFill>
        <p:spPr bwMode="auto">
          <a:xfrm>
            <a:off x="0" y="770127"/>
            <a:ext cx="9144000" cy="5383017"/>
          </a:xfrm>
          <a:prstGeom prst="rect">
            <a:avLst/>
          </a:prstGeom>
          <a:noFill/>
          <a:ln w="9525">
            <a:noFill/>
            <a:miter lim="800000"/>
            <a:headEnd/>
            <a:tailEnd/>
          </a:ln>
        </p:spPr>
      </p:pic>
      <p:sp>
        <p:nvSpPr>
          <p:cNvPr id="3" name="标题 1">
            <a:extLst>
              <a:ext uri="{FF2B5EF4-FFF2-40B4-BE49-F238E27FC236}">
                <a16:creationId xmlns:a16="http://schemas.microsoft.com/office/drawing/2014/main" id="{98BB5C61-D7F7-4F43-93BF-A4A76A87A347}"/>
              </a:ext>
            </a:extLst>
          </p:cNvPr>
          <p:cNvSpPr txBox="1">
            <a:spLocks/>
          </p:cNvSpPr>
          <p:nvPr/>
        </p:nvSpPr>
        <p:spPr>
          <a:xfrm>
            <a:off x="0" y="207985"/>
            <a:ext cx="7600951" cy="679419"/>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2800" b="1" i="0" u="none" strike="noStrike" kern="0" cap="none" spc="0" normalizeH="0" baseline="0" noProof="0">
                <a:ln>
                  <a:noFill/>
                </a:ln>
                <a:solidFill>
                  <a:srgbClr val="6817FF"/>
                </a:solidFill>
                <a:effectLst/>
                <a:uLnTx/>
                <a:uFillTx/>
                <a:latin typeface="微软雅黑" pitchFamily="34" charset="-122"/>
                <a:ea typeface="微软雅黑" pitchFamily="34" charset="-122"/>
                <a:cs typeface="+mj-cs"/>
              </a:rPr>
              <a:t>ENDNOTE</a:t>
            </a:r>
            <a:r>
              <a:rPr kumimoji="0" lang="zh-CN" altLang="en-US" sz="2800" b="1" i="0" u="none" strike="noStrike" kern="0" cap="none" spc="0" normalizeH="0" baseline="0" noProof="0">
                <a:ln>
                  <a:noFill/>
                </a:ln>
                <a:solidFill>
                  <a:srgbClr val="6817FF"/>
                </a:solidFill>
                <a:effectLst/>
                <a:uLnTx/>
                <a:uFillTx/>
                <a:latin typeface="微软雅黑" pitchFamily="34" charset="-122"/>
                <a:ea typeface="微软雅黑" pitchFamily="34" charset="-122"/>
                <a:cs typeface="+mj-cs"/>
              </a:rPr>
              <a:t>匹配功能</a:t>
            </a:r>
            <a:r>
              <a:rPr kumimoji="0" lang="en-US" altLang="zh-CN" sz="2800" b="1" i="0" u="none" strike="noStrike" kern="0" cap="none" spc="0" normalizeH="0" baseline="0" noProof="0">
                <a:ln>
                  <a:noFill/>
                </a:ln>
                <a:solidFill>
                  <a:srgbClr val="6817FF"/>
                </a:solidFill>
                <a:effectLst/>
                <a:uLnTx/>
                <a:uFillTx/>
                <a:latin typeface="微软雅黑" pitchFamily="34" charset="-122"/>
                <a:ea typeface="微软雅黑" pitchFamily="34" charset="-122"/>
                <a:cs typeface="+mj-cs"/>
              </a:rPr>
              <a:t>-</a:t>
            </a:r>
            <a:r>
              <a:rPr kumimoji="0" lang="zh-CN" altLang="en-US" sz="2800" b="1" i="0" u="none" strike="noStrike" kern="0" cap="none" spc="0" normalizeH="0" baseline="0" noProof="0">
                <a:ln>
                  <a:noFill/>
                </a:ln>
                <a:solidFill>
                  <a:srgbClr val="6817FF"/>
                </a:solidFill>
                <a:effectLst/>
                <a:uLnTx/>
                <a:uFillTx/>
                <a:latin typeface="微软雅黑" pitchFamily="34" charset="-122"/>
                <a:ea typeface="微软雅黑" pitchFamily="34" charset="-122"/>
                <a:cs typeface="+mj-cs"/>
              </a:rPr>
              <a:t>找到最合适您投稿的期刊</a:t>
            </a:r>
            <a:br>
              <a:rPr kumimoji="0" lang="zh-CN" altLang="en-US" sz="2800" b="1" i="0" u="none" strike="noStrike" kern="0" cap="none" spc="0" normalizeH="0" baseline="0" noProof="0">
                <a:ln>
                  <a:noFill/>
                </a:ln>
                <a:solidFill>
                  <a:srgbClr val="6817FF"/>
                </a:solidFill>
                <a:effectLst/>
                <a:uLnTx/>
                <a:uFillTx/>
                <a:latin typeface="微软雅黑" pitchFamily="34" charset="-122"/>
                <a:ea typeface="微软雅黑" pitchFamily="34" charset="-122"/>
                <a:cs typeface="+mj-cs"/>
              </a:rPr>
            </a:br>
            <a:endParaRPr kumimoji="0" lang="zh-CN" altLang="en-US" sz="28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
        <p:nvSpPr>
          <p:cNvPr id="4" name="圆角矩形 21">
            <a:extLst>
              <a:ext uri="{FF2B5EF4-FFF2-40B4-BE49-F238E27FC236}">
                <a16:creationId xmlns:a16="http://schemas.microsoft.com/office/drawing/2014/main" id="{7190414A-4F57-4567-8E20-7EFF9FC73C07}"/>
              </a:ext>
            </a:extLst>
          </p:cNvPr>
          <p:cNvSpPr>
            <a:spLocks noChangeArrowheads="1"/>
          </p:cNvSpPr>
          <p:nvPr/>
        </p:nvSpPr>
        <p:spPr bwMode="auto">
          <a:xfrm flipV="1">
            <a:off x="240474" y="2548444"/>
            <a:ext cx="5799200" cy="332711"/>
          </a:xfrm>
          <a:prstGeom prst="roundRect">
            <a:avLst>
              <a:gd name="adj" fmla="val 16667"/>
            </a:avLst>
          </a:prstGeom>
          <a:noFill/>
          <a:ln w="38100" algn="ctr">
            <a:solidFill>
              <a:srgbClr val="1DC806"/>
            </a:solidFill>
            <a:round/>
            <a:headEnd/>
            <a:tailEnd/>
          </a:ln>
        </p:spPr>
        <p:txBody>
          <a:bodyPr lIns="0" tIns="0" rIns="182880" bIns="0"/>
          <a:lstStyle/>
          <a:p>
            <a:pPr>
              <a:spcBef>
                <a:spcPct val="50000"/>
              </a:spcBef>
            </a:pPr>
            <a:endParaRPr lang="zh-CN" altLang="en-US" sz="2400">
              <a:solidFill>
                <a:srgbClr val="000000"/>
              </a:solidFill>
              <a:ea typeface="宋体" pitchFamily="2" charset="-122"/>
            </a:endParaRPr>
          </a:p>
        </p:txBody>
      </p:sp>
      <p:sp>
        <p:nvSpPr>
          <p:cNvPr id="5" name="圆角矩形 21">
            <a:extLst>
              <a:ext uri="{FF2B5EF4-FFF2-40B4-BE49-F238E27FC236}">
                <a16:creationId xmlns:a16="http://schemas.microsoft.com/office/drawing/2014/main" id="{D0A64E11-376E-42E0-BFEE-0026C1F84FB0}"/>
              </a:ext>
            </a:extLst>
          </p:cNvPr>
          <p:cNvSpPr>
            <a:spLocks noChangeArrowheads="1"/>
          </p:cNvSpPr>
          <p:nvPr/>
        </p:nvSpPr>
        <p:spPr bwMode="auto">
          <a:xfrm flipV="1">
            <a:off x="6619" y="2890951"/>
            <a:ext cx="6237769" cy="2021588"/>
          </a:xfrm>
          <a:prstGeom prst="roundRect">
            <a:avLst>
              <a:gd name="adj" fmla="val 16667"/>
            </a:avLst>
          </a:prstGeom>
          <a:noFill/>
          <a:ln w="38100" algn="ctr">
            <a:solidFill>
              <a:srgbClr val="A474FF"/>
            </a:solidFill>
            <a:round/>
            <a:headEnd/>
            <a:tailEnd/>
          </a:ln>
        </p:spPr>
        <p:txBody>
          <a:bodyPr lIns="0" tIns="0" rIns="182880" bIns="0"/>
          <a:lstStyle/>
          <a:p>
            <a:pPr>
              <a:spcBef>
                <a:spcPct val="50000"/>
              </a:spcBef>
              <a:defRPr/>
            </a:pPr>
            <a:endParaRPr lang="zh-CN" altLang="en-US" sz="24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5086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3E61AB-B71A-4CFE-AC93-6E805D721AD0}"/>
              </a:ext>
            </a:extLst>
          </p:cNvPr>
          <p:cNvSpPr txBox="1">
            <a:spLocks/>
          </p:cNvSpPr>
          <p:nvPr/>
        </p:nvSpPr>
        <p:spPr>
          <a:xfrm>
            <a:off x="204309" y="357987"/>
            <a:ext cx="6021004" cy="1236888"/>
          </a:xfrm>
          <a:prstGeom prst="rect">
            <a:avLst/>
          </a:prstGeom>
        </p:spPr>
        <p:txBody>
          <a:bodyPr>
            <a:normAutofit/>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如何找到合适的审稿人推荐？</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pic>
        <p:nvPicPr>
          <p:cNvPr id="6" name="Picture 5">
            <a:extLst>
              <a:ext uri="{FF2B5EF4-FFF2-40B4-BE49-F238E27FC236}">
                <a16:creationId xmlns:a16="http://schemas.microsoft.com/office/drawing/2014/main" id="{D43CE70B-910A-4A3C-B89C-E71E32BF0E4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07582" y="1275962"/>
            <a:ext cx="5726077" cy="3681049"/>
          </a:xfrm>
          <a:prstGeom prst="rect">
            <a:avLst/>
          </a:prstGeom>
        </p:spPr>
      </p:pic>
    </p:spTree>
    <p:extLst>
      <p:ext uri="{BB962C8B-B14F-4D97-AF65-F5344CB8AC3E}">
        <p14:creationId xmlns:p14="http://schemas.microsoft.com/office/powerpoint/2010/main" val="21564406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27626F8-DB67-44C0-930B-79720853988A}"/>
              </a:ext>
            </a:extLst>
          </p:cNvPr>
          <p:cNvSpPr txBox="1">
            <a:spLocks/>
          </p:cNvSpPr>
          <p:nvPr/>
        </p:nvSpPr>
        <p:spPr>
          <a:xfrm>
            <a:off x="457200" y="1633681"/>
            <a:ext cx="7886700" cy="464488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400" dirty="0">
              <a:solidFill>
                <a:srgbClr val="000000"/>
              </a:solidFill>
              <a:latin typeface="微软雅黑" panose="020B0503020204020204" pitchFamily="34" charset="-122"/>
              <a:ea typeface="微软雅黑" panose="020B0503020204020204" pitchFamily="34" charset="-122"/>
            </a:endParaRPr>
          </a:p>
        </p:txBody>
      </p:sp>
      <p:sp>
        <p:nvSpPr>
          <p:cNvPr id="3" name="Rectangle 2">
            <a:extLst>
              <a:ext uri="{FF2B5EF4-FFF2-40B4-BE49-F238E27FC236}">
                <a16:creationId xmlns:a16="http://schemas.microsoft.com/office/drawing/2014/main" id="{ECDF2D42-34BE-4D76-BF64-1B9B056C9C30}"/>
              </a:ext>
            </a:extLst>
          </p:cNvPr>
          <p:cNvSpPr/>
          <p:nvPr/>
        </p:nvSpPr>
        <p:spPr>
          <a:xfrm>
            <a:off x="575912" y="1115782"/>
            <a:ext cx="7555230" cy="2196883"/>
          </a:xfrm>
          <a:prstGeom prst="rect">
            <a:avLst/>
          </a:prstGeom>
        </p:spPr>
        <p:txBody>
          <a:bodyPr wrap="square">
            <a:spAutoFit/>
          </a:bodyPr>
          <a:lstStyle/>
          <a:p>
            <a:pPr algn="ctr">
              <a:lnSpc>
                <a:spcPct val="200000"/>
              </a:lnSpc>
            </a:pPr>
            <a:r>
              <a:rPr lang="zh-CN" altLang="en-US" sz="2400" b="1" dirty="0">
                <a:solidFill>
                  <a:srgbClr val="000000"/>
                </a:solidFill>
                <a:latin typeface="微软雅黑" panose="020B0503020204020204" pitchFamily="34" charset="-122"/>
                <a:ea typeface="微软雅黑" panose="020B0503020204020204" pitchFamily="34" charset="-122"/>
              </a:rPr>
              <a:t>高水平论文、高影响力论文的作者</a:t>
            </a:r>
            <a:endParaRPr lang="en-US" altLang="zh-CN" sz="2400" b="1" dirty="0">
              <a:solidFill>
                <a:srgbClr val="000000"/>
              </a:solidFill>
              <a:latin typeface="微软雅黑" panose="020B0503020204020204" pitchFamily="34" charset="-122"/>
              <a:ea typeface="微软雅黑" panose="020B0503020204020204" pitchFamily="34" charset="-122"/>
            </a:endParaRPr>
          </a:p>
          <a:p>
            <a:pPr algn="ctr">
              <a:lnSpc>
                <a:spcPct val="200000"/>
              </a:lnSpc>
            </a:pPr>
            <a:r>
              <a:rPr lang="en-US" altLang="zh-CN" sz="2400" b="1" dirty="0">
                <a:solidFill>
                  <a:srgbClr val="000000"/>
                </a:solidFill>
                <a:latin typeface="微软雅黑" panose="020B0503020204020204" pitchFamily="34" charset="-122"/>
                <a:ea typeface="微软雅黑" panose="020B0503020204020204" pitchFamily="34" charset="-122"/>
              </a:rPr>
              <a:t>WoS </a:t>
            </a:r>
            <a:r>
              <a:rPr lang="zh-CN" altLang="en-US" sz="2400" b="1" dirty="0">
                <a:solidFill>
                  <a:srgbClr val="000000"/>
                </a:solidFill>
                <a:latin typeface="微软雅黑" panose="020B0503020204020204" pitchFamily="34" charset="-122"/>
                <a:ea typeface="微软雅黑" panose="020B0503020204020204" pitchFamily="34" charset="-122"/>
              </a:rPr>
              <a:t>分析该领域国内外发文排名前十的作者</a:t>
            </a:r>
            <a:endParaRPr lang="en-US" altLang="zh-CN" sz="2400" b="1" dirty="0">
              <a:solidFill>
                <a:srgbClr val="000000"/>
              </a:solidFill>
              <a:latin typeface="微软雅黑" panose="020B0503020204020204" pitchFamily="34" charset="-122"/>
              <a:ea typeface="微软雅黑" panose="020B0503020204020204" pitchFamily="34" charset="-122"/>
            </a:endParaRPr>
          </a:p>
          <a:p>
            <a:pPr algn="ctr">
              <a:lnSpc>
                <a:spcPct val="200000"/>
              </a:lnSpc>
            </a:pPr>
            <a:r>
              <a:rPr lang="zh-CN" altLang="en-US" sz="2400" b="1" dirty="0">
                <a:solidFill>
                  <a:srgbClr val="000000"/>
                </a:solidFill>
                <a:latin typeface="微软雅黑" panose="020B0503020204020204" pitchFamily="34" charset="-122"/>
                <a:ea typeface="微软雅黑" panose="020B0503020204020204" pitchFamily="34" charset="-122"/>
              </a:rPr>
              <a:t>国际学术会议特邀主题演讲嘉宾</a:t>
            </a:r>
            <a:endParaRPr lang="en-US" altLang="zh-CN" sz="2400" b="1" dirty="0">
              <a:solidFill>
                <a:srgbClr val="000000"/>
              </a:solidFill>
              <a:latin typeface="微软雅黑" panose="020B0503020204020204" pitchFamily="34" charset="-122"/>
              <a:ea typeface="微软雅黑" panose="020B0503020204020204" pitchFamily="34" charset="-122"/>
            </a:endParaRPr>
          </a:p>
        </p:txBody>
      </p:sp>
      <p:sp>
        <p:nvSpPr>
          <p:cNvPr id="4" name="Title 4">
            <a:extLst>
              <a:ext uri="{FF2B5EF4-FFF2-40B4-BE49-F238E27FC236}">
                <a16:creationId xmlns:a16="http://schemas.microsoft.com/office/drawing/2014/main" id="{ACC616D8-26BF-42F5-9AC2-DC4B824393A0}"/>
              </a:ext>
            </a:extLst>
          </p:cNvPr>
          <p:cNvSpPr txBox="1">
            <a:spLocks/>
          </p:cNvSpPr>
          <p:nvPr/>
        </p:nvSpPr>
        <p:spPr>
          <a:xfrm>
            <a:off x="338488" y="374007"/>
            <a:ext cx="8229600" cy="1143000"/>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如何找到合适的审稿人推荐？</a:t>
            </a:r>
            <a:endParaRPr kumimoji="0" lang="en-US"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Tree>
    <p:extLst>
      <p:ext uri="{BB962C8B-B14F-4D97-AF65-F5344CB8AC3E}">
        <p14:creationId xmlns:p14="http://schemas.microsoft.com/office/powerpoint/2010/main" val="338352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9E677A84-668D-4B78-BF41-C2F691B3F1C9}"/>
              </a:ext>
            </a:extLst>
          </p:cNvPr>
          <p:cNvSpPr txBox="1">
            <a:spLocks/>
          </p:cNvSpPr>
          <p:nvPr/>
        </p:nvSpPr>
        <p:spPr bwMode="auto">
          <a:xfrm>
            <a:off x="189203" y="-16042"/>
            <a:ext cx="9484188" cy="90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400" b="1">
                <a:solidFill>
                  <a:schemeClr val="bg2"/>
                </a:solidFill>
                <a:latin typeface="+mn-ea"/>
                <a:ea typeface="+mn-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defTabSz="914400">
              <a:lnSpc>
                <a:spcPct val="125000"/>
              </a:lnSpc>
              <a:defRPr/>
            </a:pPr>
            <a:r>
              <a:rPr lang="en-US" altLang="zh-CN" kern="0" dirty="0">
                <a:solidFill>
                  <a:srgbClr val="6817FF"/>
                </a:solidFill>
                <a:latin typeface="微软雅黑"/>
                <a:ea typeface="微软雅黑"/>
              </a:rPr>
              <a:t>Web of </a:t>
            </a:r>
            <a:r>
              <a:rPr lang="en-US" altLang="zh-CN" kern="0" dirty="0" err="1">
                <a:solidFill>
                  <a:srgbClr val="6817FF"/>
                </a:solidFill>
                <a:latin typeface="微软雅黑"/>
                <a:ea typeface="微软雅黑"/>
              </a:rPr>
              <a:t>Science</a:t>
            </a:r>
            <a:r>
              <a:rPr lang="en-US" altLang="zh-CN" kern="0" baseline="30000" dirty="0" err="1">
                <a:solidFill>
                  <a:srgbClr val="6817FF"/>
                </a:solidFill>
                <a:latin typeface="微软雅黑"/>
                <a:ea typeface="微软雅黑"/>
              </a:rPr>
              <a:t>TM</a:t>
            </a:r>
            <a:r>
              <a:rPr lang="zh-CN" altLang="en-US" kern="0" dirty="0">
                <a:solidFill>
                  <a:srgbClr val="6817FF"/>
                </a:solidFill>
                <a:latin typeface="微软雅黑"/>
                <a:ea typeface="微软雅黑"/>
              </a:rPr>
              <a:t>核心合集为科研人员建立整合的创新研究平台</a:t>
            </a:r>
          </a:p>
        </p:txBody>
      </p:sp>
      <p:sp>
        <p:nvSpPr>
          <p:cNvPr id="6" name="Rectangle 35">
            <a:extLst>
              <a:ext uri="{FF2B5EF4-FFF2-40B4-BE49-F238E27FC236}">
                <a16:creationId xmlns:a16="http://schemas.microsoft.com/office/drawing/2014/main" id="{D6410774-BF6A-45F8-A983-2BAF293FDEDD}"/>
              </a:ext>
            </a:extLst>
          </p:cNvPr>
          <p:cNvSpPr/>
          <p:nvPr/>
        </p:nvSpPr>
        <p:spPr>
          <a:xfrm rot="1951469">
            <a:off x="6490211" y="2794107"/>
            <a:ext cx="903288" cy="127000"/>
          </a:xfrm>
          <a:prstGeom prst="rect">
            <a:avLst/>
          </a:prstGeom>
          <a:solidFill>
            <a:srgbClr val="00B0F0"/>
          </a:solidFill>
          <a:ln w="12700" cap="flat" cmpd="sng" algn="ctr">
            <a:solidFill>
              <a:srgbClr val="00B0F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7" name="Rectangle 34">
            <a:extLst>
              <a:ext uri="{FF2B5EF4-FFF2-40B4-BE49-F238E27FC236}">
                <a16:creationId xmlns:a16="http://schemas.microsoft.com/office/drawing/2014/main" id="{808CA0CF-B3F5-4FD4-9E0C-CF41AE055A81}"/>
              </a:ext>
            </a:extLst>
          </p:cNvPr>
          <p:cNvSpPr/>
          <p:nvPr/>
        </p:nvSpPr>
        <p:spPr>
          <a:xfrm rot="7777309">
            <a:off x="4420478" y="3012775"/>
            <a:ext cx="1071563" cy="125412"/>
          </a:xfrm>
          <a:prstGeom prst="rect">
            <a:avLst/>
          </a:prstGeom>
          <a:solidFill>
            <a:srgbClr val="1DC806"/>
          </a:solidFill>
          <a:ln w="12700" cap="flat" cmpd="sng" algn="ctr">
            <a:solidFill>
              <a:srgbClr val="1DC806"/>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8" name="Rectangle 33">
            <a:extLst>
              <a:ext uri="{FF2B5EF4-FFF2-40B4-BE49-F238E27FC236}">
                <a16:creationId xmlns:a16="http://schemas.microsoft.com/office/drawing/2014/main" id="{8E882782-1E3F-46FD-9D6F-A04712CB0131}"/>
              </a:ext>
            </a:extLst>
          </p:cNvPr>
          <p:cNvSpPr/>
          <p:nvPr/>
        </p:nvSpPr>
        <p:spPr>
          <a:xfrm rot="14499115">
            <a:off x="3552014" y="3177712"/>
            <a:ext cx="623683" cy="152171"/>
          </a:xfrm>
          <a:prstGeom prst="rect">
            <a:avLst/>
          </a:prstGeom>
          <a:solidFill>
            <a:srgbClr val="FFC000"/>
          </a:solidFill>
          <a:ln w="12700" cap="flat" cmpd="sng" algn="ctr">
            <a:solidFill>
              <a:srgbClr val="FFC00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9" name="Rectangle 32">
            <a:extLst>
              <a:ext uri="{FF2B5EF4-FFF2-40B4-BE49-F238E27FC236}">
                <a16:creationId xmlns:a16="http://schemas.microsoft.com/office/drawing/2014/main" id="{3F715E7F-46FF-4A4B-948A-188CC347D68F}"/>
              </a:ext>
            </a:extLst>
          </p:cNvPr>
          <p:cNvSpPr/>
          <p:nvPr/>
        </p:nvSpPr>
        <p:spPr>
          <a:xfrm rot="19252124">
            <a:off x="1912174" y="2873283"/>
            <a:ext cx="444500" cy="125412"/>
          </a:xfrm>
          <a:prstGeom prst="rect">
            <a:avLst/>
          </a:prstGeom>
          <a:solidFill>
            <a:srgbClr val="CC0000"/>
          </a:solidFill>
          <a:ln w="12700" cap="flat" cmpd="sng" algn="ctr">
            <a:solidFill>
              <a:srgbClr val="C0000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grpSp>
        <p:nvGrpSpPr>
          <p:cNvPr id="10" name="Group 37">
            <a:extLst>
              <a:ext uri="{FF2B5EF4-FFF2-40B4-BE49-F238E27FC236}">
                <a16:creationId xmlns:a16="http://schemas.microsoft.com/office/drawing/2014/main" id="{4BA0CADA-383E-4AF6-B086-75F6138AF49D}"/>
              </a:ext>
            </a:extLst>
          </p:cNvPr>
          <p:cNvGrpSpPr>
            <a:grpSpLocks/>
          </p:cNvGrpSpPr>
          <p:nvPr/>
        </p:nvGrpSpPr>
        <p:grpSpPr bwMode="auto">
          <a:xfrm>
            <a:off x="399177" y="2747087"/>
            <a:ext cx="1698016" cy="1634567"/>
            <a:chOff x="327943" y="2635713"/>
            <a:chExt cx="2520000" cy="2520000"/>
          </a:xfrm>
        </p:grpSpPr>
        <p:sp>
          <p:nvSpPr>
            <p:cNvPr id="11" name="Oval 5">
              <a:extLst>
                <a:ext uri="{FF2B5EF4-FFF2-40B4-BE49-F238E27FC236}">
                  <a16:creationId xmlns:a16="http://schemas.microsoft.com/office/drawing/2014/main" id="{E02555CA-6038-40F9-898B-FDA6F96C4C28}"/>
                </a:ext>
              </a:extLst>
            </p:cNvPr>
            <p:cNvSpPr/>
            <p:nvPr/>
          </p:nvSpPr>
          <p:spPr>
            <a:xfrm>
              <a:off x="327943" y="2635713"/>
              <a:ext cx="2520000" cy="2520000"/>
            </a:xfrm>
            <a:prstGeom prst="ellipse">
              <a:avLst/>
            </a:prstGeom>
            <a:noFill/>
            <a:ln w="101600" cap="flat" cmpd="sng" algn="ctr">
              <a:solidFill>
                <a:srgbClr val="C0000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12" name="Oval 3">
              <a:extLst>
                <a:ext uri="{FF2B5EF4-FFF2-40B4-BE49-F238E27FC236}">
                  <a16:creationId xmlns:a16="http://schemas.microsoft.com/office/drawing/2014/main" id="{19F990AB-CFC1-46EF-9652-BF7F56E8E2DB}"/>
                </a:ext>
              </a:extLst>
            </p:cNvPr>
            <p:cNvSpPr/>
            <p:nvPr/>
          </p:nvSpPr>
          <p:spPr>
            <a:xfrm>
              <a:off x="986922" y="3265713"/>
              <a:ext cx="1440228" cy="1439319"/>
            </a:xfrm>
            <a:prstGeom prst="ellipse">
              <a:avLst/>
            </a:prstGeom>
            <a:solidFill>
              <a:srgbClr val="CC0000"/>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13" name="Oval 6">
              <a:extLst>
                <a:ext uri="{FF2B5EF4-FFF2-40B4-BE49-F238E27FC236}">
                  <a16:creationId xmlns:a16="http://schemas.microsoft.com/office/drawing/2014/main" id="{20075F22-43C6-404B-8B91-FF7FEB32734E}"/>
                </a:ext>
              </a:extLst>
            </p:cNvPr>
            <p:cNvSpPr/>
            <p:nvPr/>
          </p:nvSpPr>
          <p:spPr>
            <a:xfrm>
              <a:off x="807489" y="3086393"/>
              <a:ext cx="1799092" cy="1799547"/>
            </a:xfrm>
            <a:prstGeom prst="ellipse">
              <a:avLst/>
            </a:prstGeom>
            <a:noFill/>
            <a:ln w="76200" cap="flat" cmpd="sng" algn="ctr">
              <a:solidFill>
                <a:srgbClr val="C0000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14" name="TextBox 7">
              <a:extLst>
                <a:ext uri="{FF2B5EF4-FFF2-40B4-BE49-F238E27FC236}">
                  <a16:creationId xmlns:a16="http://schemas.microsoft.com/office/drawing/2014/main" id="{5FA3FB6E-3D42-4E1D-91FC-E066DE1B8256}"/>
                </a:ext>
              </a:extLst>
            </p:cNvPr>
            <p:cNvSpPr txBox="1"/>
            <p:nvPr/>
          </p:nvSpPr>
          <p:spPr>
            <a:xfrm>
              <a:off x="1091251" y="3699314"/>
              <a:ext cx="1213158"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a:ea typeface="微软雅黑"/>
                </a:rPr>
                <a:t>检索</a:t>
              </a:r>
              <a:endParaRPr lang="en-US" sz="2000" b="1" kern="0" dirty="0">
                <a:solidFill>
                  <a:prstClr val="white"/>
                </a:solidFill>
                <a:effectLst>
                  <a:outerShdw blurRad="38100" dist="38100" dir="2700000" algn="tl">
                    <a:srgbClr val="000000">
                      <a:alpha val="43137"/>
                    </a:srgbClr>
                  </a:outerShdw>
                </a:effectLst>
                <a:latin typeface="Calibri" panose="020F0502020204030204"/>
                <a:ea typeface="微软雅黑"/>
              </a:endParaRPr>
            </a:p>
          </p:txBody>
        </p:sp>
      </p:grpSp>
      <p:grpSp>
        <p:nvGrpSpPr>
          <p:cNvPr id="15" name="Group 38">
            <a:extLst>
              <a:ext uri="{FF2B5EF4-FFF2-40B4-BE49-F238E27FC236}">
                <a16:creationId xmlns:a16="http://schemas.microsoft.com/office/drawing/2014/main" id="{D622AEEF-4F82-4E3F-B132-262C35820576}"/>
              </a:ext>
            </a:extLst>
          </p:cNvPr>
          <p:cNvGrpSpPr>
            <a:grpSpLocks/>
          </p:cNvGrpSpPr>
          <p:nvPr/>
        </p:nvGrpSpPr>
        <p:grpSpPr bwMode="auto">
          <a:xfrm>
            <a:off x="2245579" y="1579834"/>
            <a:ext cx="1699087" cy="1634567"/>
            <a:chOff x="2876971" y="1024103"/>
            <a:chExt cx="2520000" cy="2520000"/>
          </a:xfrm>
        </p:grpSpPr>
        <p:sp>
          <p:nvSpPr>
            <p:cNvPr id="16" name="Oval 8">
              <a:extLst>
                <a:ext uri="{FF2B5EF4-FFF2-40B4-BE49-F238E27FC236}">
                  <a16:creationId xmlns:a16="http://schemas.microsoft.com/office/drawing/2014/main" id="{1767DA63-3773-4CAF-83B3-D4013F87DEC5}"/>
                </a:ext>
              </a:extLst>
            </p:cNvPr>
            <p:cNvSpPr/>
            <p:nvPr/>
          </p:nvSpPr>
          <p:spPr>
            <a:xfrm>
              <a:off x="3237198" y="1646168"/>
              <a:ext cx="1439319" cy="1439319"/>
            </a:xfrm>
            <a:prstGeom prst="ellipse">
              <a:avLst/>
            </a:prstGeom>
            <a:solidFill>
              <a:srgbClr val="FFC000"/>
            </a:solidFill>
            <a:ln w="12700" cap="flat" cmpd="sng" algn="ctr">
              <a:solidFill>
                <a:srgbClr val="FFC00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17" name="Oval 9">
              <a:extLst>
                <a:ext uri="{FF2B5EF4-FFF2-40B4-BE49-F238E27FC236}">
                  <a16:creationId xmlns:a16="http://schemas.microsoft.com/office/drawing/2014/main" id="{E26DF964-C45A-45CC-9B25-91F3DF693DE0}"/>
                </a:ext>
              </a:extLst>
            </p:cNvPr>
            <p:cNvSpPr/>
            <p:nvPr/>
          </p:nvSpPr>
          <p:spPr>
            <a:xfrm>
              <a:off x="3051530" y="1465262"/>
              <a:ext cx="1799547" cy="1801133"/>
            </a:xfrm>
            <a:prstGeom prst="ellipse">
              <a:avLst/>
            </a:prstGeom>
            <a:noFill/>
            <a:ln w="76200" cap="flat" cmpd="sng" algn="ctr">
              <a:solidFill>
                <a:srgbClr val="FFC00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18" name="TextBox 10">
              <a:extLst>
                <a:ext uri="{FF2B5EF4-FFF2-40B4-BE49-F238E27FC236}">
                  <a16:creationId xmlns:a16="http://schemas.microsoft.com/office/drawing/2014/main" id="{846D0688-2976-4D6E-A0ED-9C38CDC6A87A}"/>
                </a:ext>
              </a:extLst>
            </p:cNvPr>
            <p:cNvSpPr txBox="1"/>
            <p:nvPr/>
          </p:nvSpPr>
          <p:spPr>
            <a:xfrm>
              <a:off x="3339393" y="2082507"/>
              <a:ext cx="1152116"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a:ea typeface="微软雅黑"/>
                </a:rPr>
                <a:t>分析</a:t>
              </a:r>
              <a:endParaRPr lang="en-US" sz="2000" b="1" kern="0" dirty="0">
                <a:solidFill>
                  <a:prstClr val="white"/>
                </a:solidFill>
                <a:effectLst>
                  <a:outerShdw blurRad="38100" dist="38100" dir="2700000" algn="tl">
                    <a:srgbClr val="000000">
                      <a:alpha val="43137"/>
                    </a:srgbClr>
                  </a:outerShdw>
                </a:effectLst>
                <a:latin typeface="Calibri" panose="020F0502020204030204"/>
                <a:ea typeface="微软雅黑"/>
              </a:endParaRPr>
            </a:p>
          </p:txBody>
        </p:sp>
        <p:sp>
          <p:nvSpPr>
            <p:cNvPr id="19" name="Oval 20">
              <a:extLst>
                <a:ext uri="{FF2B5EF4-FFF2-40B4-BE49-F238E27FC236}">
                  <a16:creationId xmlns:a16="http://schemas.microsoft.com/office/drawing/2014/main" id="{249C5DA2-7557-4C24-AD20-51442944459B}"/>
                </a:ext>
              </a:extLst>
            </p:cNvPr>
            <p:cNvSpPr/>
            <p:nvPr/>
          </p:nvSpPr>
          <p:spPr>
            <a:xfrm>
              <a:off x="2876971" y="1024103"/>
              <a:ext cx="2520000" cy="2520000"/>
            </a:xfrm>
            <a:prstGeom prst="ellipse">
              <a:avLst/>
            </a:prstGeom>
            <a:noFill/>
            <a:ln w="101600" cap="flat" cmpd="sng" algn="ctr">
              <a:solidFill>
                <a:srgbClr val="FFC00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grpSp>
      <p:grpSp>
        <p:nvGrpSpPr>
          <p:cNvPr id="20" name="Group 39">
            <a:extLst>
              <a:ext uri="{FF2B5EF4-FFF2-40B4-BE49-F238E27FC236}">
                <a16:creationId xmlns:a16="http://schemas.microsoft.com/office/drawing/2014/main" id="{94BFBAED-D2F1-46FC-9811-D836B6E0FAB2}"/>
              </a:ext>
            </a:extLst>
          </p:cNvPr>
          <p:cNvGrpSpPr>
            <a:grpSpLocks/>
          </p:cNvGrpSpPr>
          <p:nvPr/>
        </p:nvGrpSpPr>
        <p:grpSpPr bwMode="auto">
          <a:xfrm>
            <a:off x="3533543" y="3427721"/>
            <a:ext cx="1699087" cy="1633537"/>
            <a:chOff x="3996331" y="3895713"/>
            <a:chExt cx="2520000" cy="2520000"/>
          </a:xfrm>
        </p:grpSpPr>
        <p:sp>
          <p:nvSpPr>
            <p:cNvPr id="21" name="Oval 11">
              <a:extLst>
                <a:ext uri="{FF2B5EF4-FFF2-40B4-BE49-F238E27FC236}">
                  <a16:creationId xmlns:a16="http://schemas.microsoft.com/office/drawing/2014/main" id="{3BA8BD84-8E09-421A-B354-83D0A713B79E}"/>
                </a:ext>
              </a:extLst>
            </p:cNvPr>
            <p:cNvSpPr/>
            <p:nvPr/>
          </p:nvSpPr>
          <p:spPr>
            <a:xfrm>
              <a:off x="4450185" y="4222821"/>
              <a:ext cx="1440907" cy="1440227"/>
            </a:xfrm>
            <a:prstGeom prst="ellipse">
              <a:avLst/>
            </a:prstGeom>
            <a:solidFill>
              <a:srgbClr val="1DC806"/>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22" name="Oval 12">
              <a:extLst>
                <a:ext uri="{FF2B5EF4-FFF2-40B4-BE49-F238E27FC236}">
                  <a16:creationId xmlns:a16="http://schemas.microsoft.com/office/drawing/2014/main" id="{E90DACB6-B344-48B7-91EF-9215A1814BE2}"/>
                </a:ext>
              </a:extLst>
            </p:cNvPr>
            <p:cNvSpPr/>
            <p:nvPr/>
          </p:nvSpPr>
          <p:spPr>
            <a:xfrm>
              <a:off x="4264517" y="4043388"/>
              <a:ext cx="1801134" cy="1800680"/>
            </a:xfrm>
            <a:prstGeom prst="ellipse">
              <a:avLst/>
            </a:prstGeom>
            <a:noFill/>
            <a:ln w="76200" cap="flat" cmpd="sng" algn="ctr">
              <a:solidFill>
                <a:srgbClr val="1DC806"/>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23" name="TextBox 13">
              <a:extLst>
                <a:ext uri="{FF2B5EF4-FFF2-40B4-BE49-F238E27FC236}">
                  <a16:creationId xmlns:a16="http://schemas.microsoft.com/office/drawing/2014/main" id="{1001A55A-2606-4B2C-B016-1B4AD44F36E5}"/>
                </a:ext>
              </a:extLst>
            </p:cNvPr>
            <p:cNvSpPr txBox="1"/>
            <p:nvPr/>
          </p:nvSpPr>
          <p:spPr>
            <a:xfrm>
              <a:off x="4534295" y="4669645"/>
              <a:ext cx="1213982" cy="617236"/>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a:ea typeface="微软雅黑"/>
                </a:rPr>
                <a:t>管理</a:t>
              </a:r>
              <a:endParaRPr lang="en-US" sz="2000" b="1" kern="0" dirty="0">
                <a:solidFill>
                  <a:prstClr val="white"/>
                </a:solidFill>
                <a:effectLst>
                  <a:outerShdw blurRad="38100" dist="38100" dir="2700000" algn="tl">
                    <a:srgbClr val="000000">
                      <a:alpha val="43137"/>
                    </a:srgbClr>
                  </a:outerShdw>
                </a:effectLst>
                <a:latin typeface="Calibri" panose="020F0502020204030204"/>
                <a:ea typeface="微软雅黑"/>
              </a:endParaRPr>
            </a:p>
          </p:txBody>
        </p:sp>
        <p:sp>
          <p:nvSpPr>
            <p:cNvPr id="24" name="Oval 23">
              <a:extLst>
                <a:ext uri="{FF2B5EF4-FFF2-40B4-BE49-F238E27FC236}">
                  <a16:creationId xmlns:a16="http://schemas.microsoft.com/office/drawing/2014/main" id="{CA6CC627-D00C-4927-A897-41C36A67EB8E}"/>
                </a:ext>
              </a:extLst>
            </p:cNvPr>
            <p:cNvSpPr/>
            <p:nvPr/>
          </p:nvSpPr>
          <p:spPr>
            <a:xfrm>
              <a:off x="3996331" y="3895713"/>
              <a:ext cx="2520000" cy="2520000"/>
            </a:xfrm>
            <a:prstGeom prst="ellipse">
              <a:avLst/>
            </a:prstGeom>
            <a:noFill/>
            <a:ln w="101600" cap="flat" cmpd="sng" algn="ctr">
              <a:solidFill>
                <a:srgbClr val="1DC806"/>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grpSp>
      <p:grpSp>
        <p:nvGrpSpPr>
          <p:cNvPr id="25" name="Group 40">
            <a:extLst>
              <a:ext uri="{FF2B5EF4-FFF2-40B4-BE49-F238E27FC236}">
                <a16:creationId xmlns:a16="http://schemas.microsoft.com/office/drawing/2014/main" id="{194B98FA-0FE3-4E98-8F58-60BFD5002A52}"/>
              </a:ext>
            </a:extLst>
          </p:cNvPr>
          <p:cNvGrpSpPr>
            <a:grpSpLocks/>
          </p:cNvGrpSpPr>
          <p:nvPr/>
        </p:nvGrpSpPr>
        <p:grpSpPr bwMode="auto">
          <a:xfrm>
            <a:off x="5063208" y="1308658"/>
            <a:ext cx="1699087" cy="1634566"/>
            <a:chOff x="6423367" y="1213166"/>
            <a:chExt cx="2520000" cy="2520000"/>
          </a:xfrm>
        </p:grpSpPr>
        <p:sp>
          <p:nvSpPr>
            <p:cNvPr id="26" name="Oval 14">
              <a:extLst>
                <a:ext uri="{FF2B5EF4-FFF2-40B4-BE49-F238E27FC236}">
                  <a16:creationId xmlns:a16="http://schemas.microsoft.com/office/drawing/2014/main" id="{7CC2BC4B-3E11-47A0-8258-B395DDB4E242}"/>
                </a:ext>
              </a:extLst>
            </p:cNvPr>
            <p:cNvSpPr/>
            <p:nvPr/>
          </p:nvSpPr>
          <p:spPr>
            <a:xfrm>
              <a:off x="6969261" y="1944728"/>
              <a:ext cx="1439320" cy="1439319"/>
            </a:xfrm>
            <a:prstGeom prst="ellipse">
              <a:avLst/>
            </a:prstGeom>
            <a:solidFill>
              <a:srgbClr val="00B0F0"/>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27" name="Oval 15">
              <a:extLst>
                <a:ext uri="{FF2B5EF4-FFF2-40B4-BE49-F238E27FC236}">
                  <a16:creationId xmlns:a16="http://schemas.microsoft.com/office/drawing/2014/main" id="{C4CD1F47-D962-4B4F-876F-9AE1E09DBA46}"/>
                </a:ext>
              </a:extLst>
            </p:cNvPr>
            <p:cNvSpPr/>
            <p:nvPr/>
          </p:nvSpPr>
          <p:spPr>
            <a:xfrm>
              <a:off x="6783594" y="1763821"/>
              <a:ext cx="1799547" cy="1801133"/>
            </a:xfrm>
            <a:prstGeom prst="ellipse">
              <a:avLst/>
            </a:prstGeom>
            <a:noFill/>
            <a:ln w="76200" cap="flat" cmpd="sng" algn="ctr">
              <a:solidFill>
                <a:srgbClr val="00B0F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28" name="TextBox 16">
              <a:extLst>
                <a:ext uri="{FF2B5EF4-FFF2-40B4-BE49-F238E27FC236}">
                  <a16:creationId xmlns:a16="http://schemas.microsoft.com/office/drawing/2014/main" id="{5ABCAC29-F1E3-47B0-87E3-35EECA600797}"/>
                </a:ext>
              </a:extLst>
            </p:cNvPr>
            <p:cNvSpPr txBox="1"/>
            <p:nvPr/>
          </p:nvSpPr>
          <p:spPr>
            <a:xfrm>
              <a:off x="7070823" y="2403343"/>
              <a:ext cx="1225087" cy="616847"/>
            </a:xfrm>
            <a:prstGeom prst="rect">
              <a:avLst/>
            </a:prstGeom>
            <a:noFill/>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a:ea typeface="微软雅黑"/>
                </a:rPr>
                <a:t>写作</a:t>
              </a:r>
              <a:endParaRPr lang="en-US" sz="2000" b="1" kern="0" dirty="0">
                <a:solidFill>
                  <a:prstClr val="white"/>
                </a:solidFill>
                <a:effectLst>
                  <a:outerShdw blurRad="38100" dist="38100" dir="2700000" algn="tl">
                    <a:srgbClr val="000000">
                      <a:alpha val="43137"/>
                    </a:srgbClr>
                  </a:outerShdw>
                </a:effectLst>
                <a:latin typeface="Calibri" panose="020F0502020204030204"/>
                <a:ea typeface="微软雅黑"/>
              </a:endParaRPr>
            </a:p>
          </p:txBody>
        </p:sp>
        <p:sp>
          <p:nvSpPr>
            <p:cNvPr id="29" name="Oval 22">
              <a:extLst>
                <a:ext uri="{FF2B5EF4-FFF2-40B4-BE49-F238E27FC236}">
                  <a16:creationId xmlns:a16="http://schemas.microsoft.com/office/drawing/2014/main" id="{16BC95D8-0CA6-4F41-ADB9-BAA46BB622C6}"/>
                </a:ext>
              </a:extLst>
            </p:cNvPr>
            <p:cNvSpPr/>
            <p:nvPr/>
          </p:nvSpPr>
          <p:spPr>
            <a:xfrm>
              <a:off x="6423367" y="1213166"/>
              <a:ext cx="2520000" cy="2520000"/>
            </a:xfrm>
            <a:prstGeom prst="ellipse">
              <a:avLst/>
            </a:prstGeom>
            <a:noFill/>
            <a:ln w="101600" cap="flat" cmpd="sng" algn="ctr">
              <a:solidFill>
                <a:srgbClr val="00B0F0"/>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grpSp>
      <p:grpSp>
        <p:nvGrpSpPr>
          <p:cNvPr id="30" name="Group 41">
            <a:extLst>
              <a:ext uri="{FF2B5EF4-FFF2-40B4-BE49-F238E27FC236}">
                <a16:creationId xmlns:a16="http://schemas.microsoft.com/office/drawing/2014/main" id="{57FA329B-690B-4DA4-BBE8-73A5A7D2E964}"/>
              </a:ext>
            </a:extLst>
          </p:cNvPr>
          <p:cNvGrpSpPr>
            <a:grpSpLocks/>
          </p:cNvGrpSpPr>
          <p:nvPr/>
        </p:nvGrpSpPr>
        <p:grpSpPr bwMode="auto">
          <a:xfrm>
            <a:off x="6997524" y="2932159"/>
            <a:ext cx="1698016" cy="1633536"/>
            <a:chOff x="9266228" y="3071199"/>
            <a:chExt cx="2520000" cy="2520000"/>
          </a:xfrm>
        </p:grpSpPr>
        <p:sp>
          <p:nvSpPr>
            <p:cNvPr id="31" name="Oval 17">
              <a:extLst>
                <a:ext uri="{FF2B5EF4-FFF2-40B4-BE49-F238E27FC236}">
                  <a16:creationId xmlns:a16="http://schemas.microsoft.com/office/drawing/2014/main" id="{EFCF27AA-DEF1-4D62-BCDE-7B70577A9175}"/>
                </a:ext>
              </a:extLst>
            </p:cNvPr>
            <p:cNvSpPr/>
            <p:nvPr/>
          </p:nvSpPr>
          <p:spPr>
            <a:xfrm>
              <a:off x="9704489" y="3445944"/>
              <a:ext cx="1440227" cy="1440227"/>
            </a:xfrm>
            <a:prstGeom prst="ellipse">
              <a:avLst/>
            </a:prstGeom>
            <a:solidFill>
              <a:srgbClr val="6817FF">
                <a:lumMod val="75000"/>
              </a:srgbClr>
            </a:solidFill>
            <a:ln w="12700" cap="flat" cmpd="sng" algn="ctr">
              <a:no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32" name="Oval 18">
              <a:extLst>
                <a:ext uri="{FF2B5EF4-FFF2-40B4-BE49-F238E27FC236}">
                  <a16:creationId xmlns:a16="http://schemas.microsoft.com/office/drawing/2014/main" id="{332C12D2-3E42-4D89-9BD0-8E3653DB2C32}"/>
                </a:ext>
              </a:extLst>
            </p:cNvPr>
            <p:cNvSpPr/>
            <p:nvPr/>
          </p:nvSpPr>
          <p:spPr>
            <a:xfrm>
              <a:off x="9518704" y="3264923"/>
              <a:ext cx="1800681" cy="1800681"/>
            </a:xfrm>
            <a:prstGeom prst="ellipse">
              <a:avLst/>
            </a:prstGeom>
            <a:noFill/>
            <a:ln w="76200" cap="flat" cmpd="sng" algn="ctr">
              <a:solidFill>
                <a:srgbClr val="6817FF">
                  <a:lumMod val="75000"/>
                </a:srgb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sp>
          <p:nvSpPr>
            <p:cNvPr id="33" name="TextBox 19">
              <a:extLst>
                <a:ext uri="{FF2B5EF4-FFF2-40B4-BE49-F238E27FC236}">
                  <a16:creationId xmlns:a16="http://schemas.microsoft.com/office/drawing/2014/main" id="{87FDA868-6E63-4318-BE41-35199716EDF6}"/>
                </a:ext>
              </a:extLst>
            </p:cNvPr>
            <p:cNvSpPr txBox="1"/>
            <p:nvPr/>
          </p:nvSpPr>
          <p:spPr>
            <a:xfrm>
              <a:off x="9874494" y="3874994"/>
              <a:ext cx="1118875" cy="617236"/>
            </a:xfrm>
            <a:prstGeom prst="rect">
              <a:avLst/>
            </a:prstGeom>
            <a:noFill/>
            <a:ln>
              <a:noFill/>
            </a:ln>
          </p:spPr>
          <p:txBody>
            <a:bodyPr wrap="square">
              <a:spAutoFit/>
            </a:bodyPr>
            <a:lstStyle/>
            <a:p>
              <a:pPr algn="ctr" defTabSz="914377" eaLnBrk="0" fontAlgn="base" hangingPunct="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Calibri" panose="020F0502020204030204"/>
                  <a:ea typeface="微软雅黑"/>
                </a:rPr>
                <a:t>投稿</a:t>
              </a:r>
              <a:endParaRPr lang="en-US" sz="2000" b="1" kern="0" dirty="0">
                <a:solidFill>
                  <a:prstClr val="white"/>
                </a:solidFill>
                <a:effectLst>
                  <a:outerShdw blurRad="38100" dist="38100" dir="2700000" algn="tl">
                    <a:srgbClr val="000000">
                      <a:alpha val="43137"/>
                    </a:srgbClr>
                  </a:outerShdw>
                </a:effectLst>
                <a:latin typeface="Calibri" panose="020F0502020204030204"/>
                <a:ea typeface="微软雅黑"/>
              </a:endParaRPr>
            </a:p>
          </p:txBody>
        </p:sp>
        <p:sp>
          <p:nvSpPr>
            <p:cNvPr id="34" name="Oval 23">
              <a:extLst>
                <a:ext uri="{FF2B5EF4-FFF2-40B4-BE49-F238E27FC236}">
                  <a16:creationId xmlns:a16="http://schemas.microsoft.com/office/drawing/2014/main" id="{5B585A5B-BEC6-4ABB-A62D-8959B00AFFF1}"/>
                </a:ext>
              </a:extLst>
            </p:cNvPr>
            <p:cNvSpPr/>
            <p:nvPr/>
          </p:nvSpPr>
          <p:spPr>
            <a:xfrm>
              <a:off x="9266228" y="3071199"/>
              <a:ext cx="2520000" cy="2520000"/>
            </a:xfrm>
            <a:prstGeom prst="ellipse">
              <a:avLst/>
            </a:prstGeom>
            <a:noFill/>
            <a:ln w="101600" cap="flat" cmpd="sng" algn="ctr">
              <a:solidFill>
                <a:srgbClr val="6817FF">
                  <a:lumMod val="75000"/>
                </a:srgbClr>
              </a:solidFill>
              <a:prstDash val="solid"/>
              <a:miter lim="800000"/>
            </a:ln>
            <a:effectLst/>
          </p:spPr>
          <p:txBody>
            <a:bodyPr anchor="ctr"/>
            <a:lstStyle/>
            <a:p>
              <a:pPr algn="ctr" defTabSz="914377" eaLnBrk="0" fontAlgn="base" hangingPunct="0">
                <a:spcBef>
                  <a:spcPct val="0"/>
                </a:spcBef>
                <a:spcAft>
                  <a:spcPct val="0"/>
                </a:spcAft>
                <a:defRPr/>
              </a:pPr>
              <a:endParaRPr lang="en-US" kern="0">
                <a:solidFill>
                  <a:prstClr val="white"/>
                </a:solidFill>
                <a:latin typeface="Calibri" panose="020F0502020204030204"/>
                <a:ea typeface="微软雅黑"/>
              </a:endParaRPr>
            </a:p>
          </p:txBody>
        </p:sp>
      </p:grpSp>
    </p:spTree>
    <p:extLst>
      <p:ext uri="{BB962C8B-B14F-4D97-AF65-F5344CB8AC3E}">
        <p14:creationId xmlns:p14="http://schemas.microsoft.com/office/powerpoint/2010/main" val="2867849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250"/>
                                        <p:tgtEl>
                                          <p:spTgt spid="9"/>
                                        </p:tgtEl>
                                      </p:cBhvr>
                                    </p:animEffect>
                                  </p:childTnLst>
                                </p:cTn>
                              </p:par>
                            </p:childTnLst>
                          </p:cTn>
                        </p:par>
                        <p:par>
                          <p:cTn id="12" fill="hold">
                            <p:stCondLst>
                              <p:cond delay="750"/>
                            </p:stCondLst>
                            <p:childTnLst>
                              <p:par>
                                <p:cTn id="13" presetID="6"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500"/>
                                        <p:tgtEl>
                                          <p:spTgt spid="15"/>
                                        </p:tgtEl>
                                      </p:cBhvr>
                                    </p:animEffect>
                                  </p:childTnLst>
                                </p:cTn>
                              </p:par>
                            </p:childTnLst>
                          </p:cTn>
                        </p:par>
                        <p:par>
                          <p:cTn id="16" fill="hold">
                            <p:stCondLst>
                              <p:cond delay="1250"/>
                            </p:stCondLst>
                            <p:childTnLst>
                              <p:par>
                                <p:cTn id="17" presetID="22" presetClass="entr" presetSubtype="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250"/>
                                        <p:tgtEl>
                                          <p:spTgt spid="8"/>
                                        </p:tgtEl>
                                      </p:cBhvr>
                                    </p:animEffect>
                                  </p:childTnLst>
                                </p:cTn>
                              </p:par>
                            </p:childTnLst>
                          </p:cTn>
                        </p:par>
                        <p:par>
                          <p:cTn id="20" fill="hold">
                            <p:stCondLst>
                              <p:cond delay="1500"/>
                            </p:stCondLst>
                            <p:childTnLst>
                              <p:par>
                                <p:cTn id="21" presetID="6" presetClass="entr" presetSubtype="16"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500"/>
                                        <p:tgtEl>
                                          <p:spTgt spid="20"/>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250"/>
                                        <p:tgtEl>
                                          <p:spTgt spid="7"/>
                                        </p:tgtEl>
                                      </p:cBhvr>
                                    </p:animEffect>
                                  </p:childTnLst>
                                </p:cTn>
                              </p:par>
                            </p:childTnLst>
                          </p:cTn>
                        </p:par>
                        <p:par>
                          <p:cTn id="28" fill="hold">
                            <p:stCondLst>
                              <p:cond delay="2250"/>
                            </p:stCondLst>
                            <p:childTnLst>
                              <p:par>
                                <p:cTn id="29" presetID="6" presetClass="entr" presetSubtype="16"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500"/>
                                        <p:tgtEl>
                                          <p:spTgt spid="25"/>
                                        </p:tgtEl>
                                      </p:cBhvr>
                                    </p:animEffect>
                                  </p:childTnLst>
                                </p:cTn>
                              </p:par>
                            </p:childTnLst>
                          </p:cTn>
                        </p:par>
                        <p:par>
                          <p:cTn id="32" fill="hold">
                            <p:stCondLst>
                              <p:cond delay="275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250"/>
                                        <p:tgtEl>
                                          <p:spTgt spid="6"/>
                                        </p:tgtEl>
                                      </p:cBhvr>
                                    </p:animEffect>
                                  </p:childTnLst>
                                </p:cTn>
                              </p:par>
                            </p:childTnLst>
                          </p:cTn>
                        </p:par>
                        <p:par>
                          <p:cTn id="36" fill="hold">
                            <p:stCondLst>
                              <p:cond delay="3000"/>
                            </p:stCondLst>
                            <p:childTnLst>
                              <p:par>
                                <p:cTn id="37" presetID="6" presetClass="entr" presetSubtype="16"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circle(in)">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theme/theme1.xml><?xml version="1.0" encoding="utf-8"?>
<a:theme xmlns:a="http://schemas.openxmlformats.org/drawingml/2006/main" name="4_WOS_福州大学_钯催化_20141016">
  <a:themeElements>
    <a:clrScheme name="Custom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主题">
  <a:themeElements>
    <a:clrScheme name="clarivate new2.0">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2" id="{50F5CA09-D08F-734E-86AD-AC2CF5052913}" vid="{93FE6031-7508-984C-B5DD-685B9CDF12FB}"/>
    </a:ext>
  </a:extLst>
</a:theme>
</file>

<file path=ppt/theme/theme11.xml><?xml version="1.0" encoding="utf-8"?>
<a:theme xmlns:a="http://schemas.openxmlformats.org/drawingml/2006/main" name="12_WOS_福州大学_钯催化_20141016">
  <a:themeElements>
    <a:clrScheme name="Custom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WOS_福州大学_钯催化_20141016">
  <a:themeElements>
    <a:clrScheme name="Custom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Crv_Tmpt_Full-Presentation_4x3_002">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wrap="none" lIns="91440" tIns="45720" rIns="91440" bIns="45720">
        <a:spAutoFit/>
      </a:bodyPr>
      <a:lstStyle>
        <a:defPPr algn="ctr">
          <a:defRP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Crv_Tmpt_WebofScience_Full-Presentation_4x3_001">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Office 主题">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2" id="{50F5CA09-D08F-734E-86AD-AC2CF5052913}" vid="{93FE6031-7508-984C-B5DD-685B9CDF12FB}"/>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2" id="{50F5CA09-D08F-734E-86AD-AC2CF5052913}" vid="{93FE6031-7508-984C-B5DD-685B9CDF12FB}"/>
    </a:ext>
  </a:extLst>
</a:theme>
</file>

<file path=ppt/theme/theme3.xml><?xml version="1.0" encoding="utf-8"?>
<a:theme xmlns:a="http://schemas.openxmlformats.org/drawingml/2006/main" name="2_Office 主题">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2" id="{50F5CA09-D08F-734E-86AD-AC2CF5052913}" vid="{93FE6031-7508-984C-B5DD-685B9CDF12FB}"/>
    </a:ext>
  </a:extLst>
</a:theme>
</file>

<file path=ppt/theme/theme4.xml><?xml version="1.0" encoding="utf-8"?>
<a:theme xmlns:a="http://schemas.openxmlformats.org/drawingml/2006/main" name="3_Office 主题">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2" id="{50F5CA09-D08F-734E-86AD-AC2CF5052913}" vid="{93FE6031-7508-984C-B5DD-685B9CDF12FB}"/>
    </a:ext>
  </a:extLst>
</a:theme>
</file>

<file path=ppt/theme/theme5.xml><?xml version="1.0" encoding="utf-8"?>
<a:theme xmlns:a="http://schemas.openxmlformats.org/drawingml/2006/main" name="3_WOS_福州大学_钯催化_20141016">
  <a:themeElements>
    <a:clrScheme name="自定义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主题">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2" id="{50F5CA09-D08F-734E-86AD-AC2CF5052913}" vid="{93FE6031-7508-984C-B5DD-685B9CDF12FB}"/>
    </a:ext>
  </a:extLst>
</a:theme>
</file>

<file path=ppt/theme/theme7.xml><?xml version="1.0" encoding="utf-8"?>
<a:theme xmlns:a="http://schemas.openxmlformats.org/drawingml/2006/main" name="8_WOS_福州大学_钯催化_20141016">
  <a:themeElements>
    <a:clrScheme name="Custom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WOS_福州大学_钯催化_20141016">
  <a:themeElements>
    <a:clrScheme name="Custom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Crv_Tmpt_WebofScience_Full-Presentation_4x3_001">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2652</TotalTime>
  <Words>5231</Words>
  <Application>Microsoft Office PowerPoint</Application>
  <PresentationFormat>On-screen Show (4:3)</PresentationFormat>
  <Paragraphs>596</Paragraphs>
  <Slides>109</Slides>
  <Notes>31</Notes>
  <HiddenSlides>1</HiddenSlides>
  <MMClips>0</MMClips>
  <ScaleCrop>false</ScaleCrop>
  <HeadingPairs>
    <vt:vector size="6" baseType="variant">
      <vt:variant>
        <vt:lpstr>Fonts Used</vt:lpstr>
      </vt:variant>
      <vt:variant>
        <vt:i4>20</vt:i4>
      </vt:variant>
      <vt:variant>
        <vt:lpstr>Theme</vt:lpstr>
      </vt:variant>
      <vt:variant>
        <vt:i4>15</vt:i4>
      </vt:variant>
      <vt:variant>
        <vt:lpstr>Slide Titles</vt:lpstr>
      </vt:variant>
      <vt:variant>
        <vt:i4>109</vt:i4>
      </vt:variant>
    </vt:vector>
  </HeadingPairs>
  <TitlesOfParts>
    <vt:vector size="144" baseType="lpstr">
      <vt:lpstr>微軟正黑體</vt:lpstr>
      <vt:lpstr>Microsoft YaHei UI</vt:lpstr>
      <vt:lpstr>华文仿宋</vt:lpstr>
      <vt:lpstr>华文新魏</vt:lpstr>
      <vt:lpstr>宋体</vt:lpstr>
      <vt:lpstr>宋体</vt:lpstr>
      <vt:lpstr>微软雅黑</vt:lpstr>
      <vt:lpstr>微软雅黑</vt:lpstr>
      <vt:lpstr>方正黑体简体</vt:lpstr>
      <vt:lpstr>等线</vt:lpstr>
      <vt:lpstr>黑体</vt:lpstr>
      <vt:lpstr>Arial</vt:lpstr>
      <vt:lpstr>Arial Black</vt:lpstr>
      <vt:lpstr>Calibri</vt:lpstr>
      <vt:lpstr>Courier New</vt:lpstr>
      <vt:lpstr>Segoe UI</vt:lpstr>
      <vt:lpstr>Segoe UI Light</vt:lpstr>
      <vt:lpstr>Tahoma</vt:lpstr>
      <vt:lpstr>Times New Roman</vt:lpstr>
      <vt:lpstr>Wingdings</vt:lpstr>
      <vt:lpstr>4_WOS_福州大学_钯催化_20141016</vt:lpstr>
      <vt:lpstr>Office 主题</vt:lpstr>
      <vt:lpstr>2_Office 主题</vt:lpstr>
      <vt:lpstr>3_Office 主题</vt:lpstr>
      <vt:lpstr>3_WOS_福州大学_钯催化_20141016</vt:lpstr>
      <vt:lpstr>4_Office 主题</vt:lpstr>
      <vt:lpstr>8_WOS_福州大学_钯催化_20141016</vt:lpstr>
      <vt:lpstr>6_WOS_福州大学_钯催化_20141016</vt:lpstr>
      <vt:lpstr>4_Crv_Tmpt_WebofScience_Full-Presentation_4x3_001</vt:lpstr>
      <vt:lpstr>5_Office 主题</vt:lpstr>
      <vt:lpstr>12_WOS_福州大学_钯催化_20141016</vt:lpstr>
      <vt:lpstr>2_WOS_福州大学_钯催化_20141016</vt:lpstr>
      <vt:lpstr>1_Crv_Tmpt_Full-Presentation_4x3_002</vt:lpstr>
      <vt:lpstr>5_Crv_Tmpt_WebofScience_Full-Presentation_4x3_001</vt:lpstr>
      <vt:lpstr>1_Office 主题</vt:lpstr>
      <vt:lpstr>袁庆文  科睿唯安产品与解决方案团队  qingwen.yuan@clarivate.com  2019/4/19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Yuan, Qingwen</dc:creator>
  <cp:lastModifiedBy>Yuan, Qingwen</cp:lastModifiedBy>
  <cp:revision>744</cp:revision>
  <cp:lastPrinted>2019-04-19T08:11:41Z</cp:lastPrinted>
  <dcterms:created xsi:type="dcterms:W3CDTF">2018-09-22T14:57:16Z</dcterms:created>
  <dcterms:modified xsi:type="dcterms:W3CDTF">2019-04-19T11:06:29Z</dcterms:modified>
</cp:coreProperties>
</file>